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45" r:id="rId4"/>
  </p:sldMasterIdLst>
  <p:notesMasterIdLst>
    <p:notesMasterId r:id="rId43"/>
  </p:notesMasterIdLst>
  <p:handoutMasterIdLst>
    <p:handoutMasterId r:id="rId44"/>
  </p:handoutMasterIdLst>
  <p:sldIdLst>
    <p:sldId id="1469" r:id="rId5"/>
    <p:sldId id="1467" r:id="rId6"/>
    <p:sldId id="258" r:id="rId7"/>
    <p:sldId id="259" r:id="rId8"/>
    <p:sldId id="1604" r:id="rId9"/>
    <p:sldId id="1643" r:id="rId10"/>
    <p:sldId id="1650" r:id="rId11"/>
    <p:sldId id="1653" r:id="rId12"/>
    <p:sldId id="1629" r:id="rId13"/>
    <p:sldId id="1649" r:id="rId14"/>
    <p:sldId id="1644" r:id="rId15"/>
    <p:sldId id="1651" r:id="rId16"/>
    <p:sldId id="1645" r:id="rId17"/>
    <p:sldId id="1641" r:id="rId18"/>
    <p:sldId id="1646" r:id="rId19"/>
    <p:sldId id="1656" r:id="rId20"/>
    <p:sldId id="1655" r:id="rId21"/>
    <p:sldId id="1647" r:id="rId22"/>
    <p:sldId id="1625" r:id="rId23"/>
    <p:sldId id="1654" r:id="rId24"/>
    <p:sldId id="1652" r:id="rId25"/>
    <p:sldId id="1648" r:id="rId26"/>
    <p:sldId id="1608" r:id="rId27"/>
    <p:sldId id="1627" r:id="rId28"/>
    <p:sldId id="1632" r:id="rId29"/>
    <p:sldId id="270" r:id="rId30"/>
    <p:sldId id="1640" r:id="rId31"/>
    <p:sldId id="1630" r:id="rId32"/>
    <p:sldId id="1616" r:id="rId33"/>
    <p:sldId id="1617" r:id="rId34"/>
    <p:sldId id="1614" r:id="rId35"/>
    <p:sldId id="1601" r:id="rId36"/>
    <p:sldId id="260" r:id="rId37"/>
    <p:sldId id="1642" r:id="rId38"/>
    <p:sldId id="277" r:id="rId39"/>
    <p:sldId id="1634" r:id="rId40"/>
    <p:sldId id="1613" r:id="rId41"/>
    <p:sldId id="1501" r:id="rId42"/>
  </p:sldIdLst>
  <p:sldSz cx="12192000" cy="6858000"/>
  <p:notesSz cx="6858000" cy="17145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7" name="Victoria Murphy" initials="VM" lastIdx="9" clrIdx="6">
    <p:extLst>
      <p:ext uri="{19B8F6BF-5375-455C-9EA6-DF929625EA0E}">
        <p15:presenceInfo xmlns:p15="http://schemas.microsoft.com/office/powerpoint/2012/main" userId="S::victoria.murphy@avadolearning.com::44d23802-1e49-4f3f-8fd4-6c94a0e07811" providerId="AD"/>
      </p:ext>
    </p:extLst>
  </p:cmAuthor>
  <p:cmAuthor id="1" name="Alberto Iniesta Alvarez" initials="AIA" lastIdx="18" clrIdx="0">
    <p:extLst>
      <p:ext uri="{19B8F6BF-5375-455C-9EA6-DF929625EA0E}">
        <p15:presenceInfo xmlns:p15="http://schemas.microsoft.com/office/powerpoint/2012/main" userId="S::Alberto.IniestaAlvarez@avadolearning.com::56116ebb-5543-47c7-8ae4-63104383afcf" providerId="AD"/>
      </p:ext>
    </p:extLst>
  </p:cmAuthor>
  <p:cmAuthor id="8" name="Laura Fernandes" initials="LF" lastIdx="3" clrIdx="7">
    <p:extLst>
      <p:ext uri="{19B8F6BF-5375-455C-9EA6-DF929625EA0E}">
        <p15:presenceInfo xmlns:p15="http://schemas.microsoft.com/office/powerpoint/2012/main" userId="S::Laura.Fernandes@avadolearning.com::c7221125-204b-402e-a804-27b99f13db84" providerId="AD"/>
      </p:ext>
    </p:extLst>
  </p:cmAuthor>
  <p:cmAuthor id="2" name="Ben Austen" initials="BA" lastIdx="13" clrIdx="1">
    <p:extLst>
      <p:ext uri="{19B8F6BF-5375-455C-9EA6-DF929625EA0E}">
        <p15:presenceInfo xmlns:p15="http://schemas.microsoft.com/office/powerpoint/2012/main" userId="S::Ben.Austen@avadolearning.com::5dae2b3d-a86e-49ce-818a-85ccff893f85" providerId="AD"/>
      </p:ext>
    </p:extLst>
  </p:cmAuthor>
  <p:cmAuthor id="3" name="Sarah Gaffney" initials="SG" lastIdx="6" clrIdx="2">
    <p:extLst>
      <p:ext uri="{19B8F6BF-5375-455C-9EA6-DF929625EA0E}">
        <p15:presenceInfo xmlns:p15="http://schemas.microsoft.com/office/powerpoint/2012/main" userId="S::sarah.gaffney@archapprentices.co.uk::2c11d230-3b0c-43ae-b5c5-a033919500c3" providerId="AD"/>
      </p:ext>
    </p:extLst>
  </p:cmAuthor>
  <p:cmAuthor id="4" name="Bec Penn" initials="BP" lastIdx="20" clrIdx="3">
    <p:extLst>
      <p:ext uri="{19B8F6BF-5375-455C-9EA6-DF929625EA0E}">
        <p15:presenceInfo xmlns:p15="http://schemas.microsoft.com/office/powerpoint/2012/main" userId="S::rebecca.penn@avadolearning.com::56a8cd16-2314-4db3-b947-e15f3fde8a74" providerId="AD"/>
      </p:ext>
    </p:extLst>
  </p:cmAuthor>
  <p:cmAuthor id="5" name="Grant Ward" initials="GW" lastIdx="15" clrIdx="4">
    <p:extLst>
      <p:ext uri="{19B8F6BF-5375-455C-9EA6-DF929625EA0E}">
        <p15:presenceInfo xmlns:p15="http://schemas.microsoft.com/office/powerpoint/2012/main" userId="S::grant.ward@avadolearning.com::a5ed602e-ea29-43c6-a6db-0b047f7662dc" providerId="AD"/>
      </p:ext>
    </p:extLst>
  </p:cmAuthor>
  <p:cmAuthor id="6" name="Andrew Cumner-Price" initials="ACP" lastIdx="2" clrIdx="5">
    <p:extLst>
      <p:ext uri="{19B8F6BF-5375-455C-9EA6-DF929625EA0E}">
        <p15:presenceInfo xmlns:p15="http://schemas.microsoft.com/office/powerpoint/2012/main" userId="S::Andrew.Cumner-Price@avadolearning.com::0b496c4e-bea3-4ff2-b447-835e8d6e0ec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0000"/>
    <a:srgbClr val="0000FF"/>
    <a:srgbClr val="A4C431"/>
    <a:srgbClr val="DDDDDD"/>
    <a:srgbClr val="F3F3F1"/>
    <a:srgbClr val="373331"/>
    <a:srgbClr val="F2BF27"/>
    <a:srgbClr val="E62164"/>
    <a:srgbClr val="6864E9"/>
    <a:srgbClr val="009FE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EF6E061-C5A1-B278-4DEA-FEDB47854AA5}" v="5" dt="2022-12-21T09:43:36.861"/>
    <p1510:client id="{E7E1F3C7-EAC8-02F0-4CFA-8CF1DAEDED0D}" v="3" dt="2022-12-21T09:48:10.432"/>
  </p1510:revLst>
</p1510:revInfo>
</file>

<file path=ppt/tableStyles.xml><?xml version="1.0" encoding="utf-8"?>
<a:tblStyleLst xmlns:a="http://schemas.openxmlformats.org/drawingml/2006/main" def="{5C22544A-7EE6-4342-B048-85BDC9FD1C3A}">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1" d="100"/>
          <a:sy n="81" d="100"/>
        </p:scale>
        <p:origin x="725" y="62"/>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viewProps" Target="viewProps.xml"/><Relationship Id="rId50"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commentAuthors" Target="commen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notesMaster" Target="notesMasters/notesMaster1.xml"/><Relationship Id="rId48"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01D022A-398B-4DED-B118-759242EB1CFE}" type="doc">
      <dgm:prSet loTypeId="urn:microsoft.com/office/officeart/2005/8/layout/cycle3" loCatId="cycle" qsTypeId="urn:microsoft.com/office/officeart/2005/8/quickstyle/simple1" qsCatId="simple" csTypeId="urn:microsoft.com/office/officeart/2005/8/colors/accent1_2" csCatId="accent1" phldr="1"/>
      <dgm:spPr/>
      <dgm:t>
        <a:bodyPr/>
        <a:lstStyle/>
        <a:p>
          <a:endParaRPr lang="en-GB"/>
        </a:p>
      </dgm:t>
    </dgm:pt>
    <dgm:pt modelId="{4A397985-5CBA-4CB9-A3A5-3C54BF61BD91}">
      <dgm:prSet phldrT="[Text]"/>
      <dgm:spPr/>
      <dgm:t>
        <a:bodyPr/>
        <a:lstStyle/>
        <a:p>
          <a:r>
            <a:rPr lang="en-GB" b="1" dirty="0"/>
            <a:t>Identify:</a:t>
          </a:r>
          <a:r>
            <a:rPr lang="en-GB" dirty="0"/>
            <a:t> Understand where you've come from, where you are and where you want to be.</a:t>
          </a:r>
        </a:p>
      </dgm:t>
    </dgm:pt>
    <dgm:pt modelId="{F54CFA7F-F21F-4B90-9DD2-A75DFE1D2444}" type="parTrans" cxnId="{50CE1533-2CCF-4D59-8BAC-BADE94625DEE}">
      <dgm:prSet/>
      <dgm:spPr/>
      <dgm:t>
        <a:bodyPr/>
        <a:lstStyle/>
        <a:p>
          <a:endParaRPr lang="en-GB"/>
        </a:p>
      </dgm:t>
    </dgm:pt>
    <dgm:pt modelId="{0F7DD618-43B3-47A6-BE28-E8B6BA931022}" type="sibTrans" cxnId="{50CE1533-2CCF-4D59-8BAC-BADE94625DEE}">
      <dgm:prSet/>
      <dgm:spPr/>
      <dgm:t>
        <a:bodyPr/>
        <a:lstStyle/>
        <a:p>
          <a:endParaRPr lang="en-GB"/>
        </a:p>
      </dgm:t>
    </dgm:pt>
    <dgm:pt modelId="{768DF2B2-7211-4060-9E17-BF6E566EDFA2}">
      <dgm:prSet phldrT="[Text]"/>
      <dgm:spPr/>
      <dgm:t>
        <a:bodyPr/>
        <a:lstStyle/>
        <a:p>
          <a:r>
            <a:rPr lang="en-GB" b="1" dirty="0"/>
            <a:t>Plan: </a:t>
          </a:r>
          <a:r>
            <a:rPr lang="en-GB" dirty="0"/>
            <a:t>Figure out how you can get to where you want to be. Establish clear outcomes and milestones for tracking progress.</a:t>
          </a:r>
        </a:p>
      </dgm:t>
    </dgm:pt>
    <dgm:pt modelId="{24D99BEF-B97F-46AB-BBC9-5B87A3AC586F}" type="parTrans" cxnId="{DF3C454C-8083-4970-BD0B-087395B0FA06}">
      <dgm:prSet/>
      <dgm:spPr/>
      <dgm:t>
        <a:bodyPr/>
        <a:lstStyle/>
        <a:p>
          <a:endParaRPr lang="en-GB"/>
        </a:p>
      </dgm:t>
    </dgm:pt>
    <dgm:pt modelId="{8753EA33-7629-49E3-96EC-BE603CDFD526}" type="sibTrans" cxnId="{DF3C454C-8083-4970-BD0B-087395B0FA06}">
      <dgm:prSet/>
      <dgm:spPr/>
      <dgm:t>
        <a:bodyPr/>
        <a:lstStyle/>
        <a:p>
          <a:endParaRPr lang="en-GB"/>
        </a:p>
      </dgm:t>
    </dgm:pt>
    <dgm:pt modelId="{08FFDFE9-3068-468F-B2D5-859034639A93}">
      <dgm:prSet phldrT="[Text]"/>
      <dgm:spPr/>
      <dgm:t>
        <a:bodyPr/>
        <a:lstStyle/>
        <a:p>
          <a:r>
            <a:rPr lang="en-GB" b="1" dirty="0"/>
            <a:t>Act</a:t>
          </a:r>
          <a:r>
            <a:rPr lang="en-GB" dirty="0"/>
            <a:t>: Utilise your plan, and be open to learning experiences.</a:t>
          </a:r>
        </a:p>
      </dgm:t>
    </dgm:pt>
    <dgm:pt modelId="{47DE651C-1A64-4792-B810-EB93B495F0A0}" type="parTrans" cxnId="{CDA0DE76-0A7F-406E-8221-883E4DCBABA3}">
      <dgm:prSet/>
      <dgm:spPr/>
      <dgm:t>
        <a:bodyPr/>
        <a:lstStyle/>
        <a:p>
          <a:endParaRPr lang="en-GB"/>
        </a:p>
      </dgm:t>
    </dgm:pt>
    <dgm:pt modelId="{B97C68E3-FFAB-487D-8186-CB8A4D5FAB8C}" type="sibTrans" cxnId="{CDA0DE76-0A7F-406E-8221-883E4DCBABA3}">
      <dgm:prSet/>
      <dgm:spPr/>
      <dgm:t>
        <a:bodyPr/>
        <a:lstStyle/>
        <a:p>
          <a:endParaRPr lang="en-GB"/>
        </a:p>
      </dgm:t>
    </dgm:pt>
    <dgm:pt modelId="{89E27511-4461-4DF3-BFCD-966B53FDC112}">
      <dgm:prSet phldrT="[Text]"/>
      <dgm:spPr/>
      <dgm:t>
        <a:bodyPr/>
        <a:lstStyle/>
        <a:p>
          <a:r>
            <a:rPr lang="en-GB" b="1" dirty="0"/>
            <a:t>Reflect: </a:t>
          </a:r>
          <a:r>
            <a:rPr lang="en-GB" dirty="0"/>
            <a:t>Make the most of your day-to-day learning by routinely reflecting upon experiences.</a:t>
          </a:r>
        </a:p>
      </dgm:t>
    </dgm:pt>
    <dgm:pt modelId="{56848AD5-201C-4DB5-9624-FB61C664D45E}" type="parTrans" cxnId="{1B48CC57-8872-43BF-B518-4FE14995D87F}">
      <dgm:prSet/>
      <dgm:spPr/>
      <dgm:t>
        <a:bodyPr/>
        <a:lstStyle/>
        <a:p>
          <a:endParaRPr lang="en-GB"/>
        </a:p>
      </dgm:t>
    </dgm:pt>
    <dgm:pt modelId="{6F0E7E4E-B118-4528-9D23-3E59A7680D43}" type="sibTrans" cxnId="{1B48CC57-8872-43BF-B518-4FE14995D87F}">
      <dgm:prSet/>
      <dgm:spPr/>
      <dgm:t>
        <a:bodyPr/>
        <a:lstStyle/>
        <a:p>
          <a:endParaRPr lang="en-GB"/>
        </a:p>
      </dgm:t>
    </dgm:pt>
    <dgm:pt modelId="{9ACDAB42-0618-47D4-BE3F-E178D936C71C}">
      <dgm:prSet phldrT="[Text]"/>
      <dgm:spPr/>
      <dgm:t>
        <a:bodyPr/>
        <a:lstStyle/>
        <a:p>
          <a:r>
            <a:rPr lang="en-GB" b="1" dirty="0"/>
            <a:t>Apply: </a:t>
          </a:r>
          <a:r>
            <a:rPr lang="en-GB" dirty="0"/>
            <a:t>Create opportunities where you can translate theory into practice and put your learning to work.</a:t>
          </a:r>
        </a:p>
      </dgm:t>
    </dgm:pt>
    <dgm:pt modelId="{B0EFFC27-2671-4E6C-B7AD-949F5EE585C3}" type="parTrans" cxnId="{1EF90D9F-5C8D-460F-95A0-55BAA869D8B3}">
      <dgm:prSet/>
      <dgm:spPr/>
      <dgm:t>
        <a:bodyPr/>
        <a:lstStyle/>
        <a:p>
          <a:endParaRPr lang="en-GB"/>
        </a:p>
      </dgm:t>
    </dgm:pt>
    <dgm:pt modelId="{C2231E3A-0C2C-4B37-835A-B69A3DA042DA}" type="sibTrans" cxnId="{1EF90D9F-5C8D-460F-95A0-55BAA869D8B3}">
      <dgm:prSet/>
      <dgm:spPr/>
      <dgm:t>
        <a:bodyPr/>
        <a:lstStyle/>
        <a:p>
          <a:endParaRPr lang="en-GB"/>
        </a:p>
      </dgm:t>
    </dgm:pt>
    <dgm:pt modelId="{0660A6D1-79B3-491D-BA83-570860B3394C}">
      <dgm:prSet/>
      <dgm:spPr/>
      <dgm:t>
        <a:bodyPr/>
        <a:lstStyle/>
        <a:p>
          <a:r>
            <a:rPr lang="en-GB" b="1" dirty="0"/>
            <a:t>Share: </a:t>
          </a:r>
          <a:r>
            <a:rPr lang="en-GB" dirty="0"/>
            <a:t>Share your learning in communities of practice, to generate greater insight and benefit from the support of your community.</a:t>
          </a:r>
        </a:p>
      </dgm:t>
    </dgm:pt>
    <dgm:pt modelId="{EA04E5F0-B1C4-46D4-978E-B19FA8CD9943}" type="parTrans" cxnId="{DD14C3B9-9E1A-4D4D-9C67-F8C5488D81B0}">
      <dgm:prSet/>
      <dgm:spPr/>
      <dgm:t>
        <a:bodyPr/>
        <a:lstStyle/>
        <a:p>
          <a:endParaRPr lang="en-GB"/>
        </a:p>
      </dgm:t>
    </dgm:pt>
    <dgm:pt modelId="{963BF205-F48F-435F-B430-A98D9F7CFE2B}" type="sibTrans" cxnId="{DD14C3B9-9E1A-4D4D-9C67-F8C5488D81B0}">
      <dgm:prSet/>
      <dgm:spPr/>
      <dgm:t>
        <a:bodyPr/>
        <a:lstStyle/>
        <a:p>
          <a:endParaRPr lang="en-GB"/>
        </a:p>
      </dgm:t>
    </dgm:pt>
    <dgm:pt modelId="{50703E77-298B-456F-9827-9F36742C7C29}">
      <dgm:prSet/>
      <dgm:spPr/>
      <dgm:t>
        <a:bodyPr/>
        <a:lstStyle/>
        <a:p>
          <a:r>
            <a:rPr lang="en-GB" b="1" dirty="0"/>
            <a:t>Impact: </a:t>
          </a:r>
          <a:r>
            <a:rPr lang="en-GB" dirty="0"/>
            <a:t>Measure the overall impact your learning has had on the work you do.</a:t>
          </a:r>
        </a:p>
      </dgm:t>
    </dgm:pt>
    <dgm:pt modelId="{E2ADD8C6-E391-41C6-B116-2E4A16725E26}" type="parTrans" cxnId="{EF382764-8752-440F-8AB6-B6120C630A11}">
      <dgm:prSet/>
      <dgm:spPr/>
      <dgm:t>
        <a:bodyPr/>
        <a:lstStyle/>
        <a:p>
          <a:endParaRPr lang="en-GB"/>
        </a:p>
      </dgm:t>
    </dgm:pt>
    <dgm:pt modelId="{8E62C9B0-63C5-4DEC-B49A-AE9C1E1B60C2}" type="sibTrans" cxnId="{EF382764-8752-440F-8AB6-B6120C630A11}">
      <dgm:prSet/>
      <dgm:spPr/>
      <dgm:t>
        <a:bodyPr/>
        <a:lstStyle/>
        <a:p>
          <a:endParaRPr lang="en-GB"/>
        </a:p>
      </dgm:t>
    </dgm:pt>
    <dgm:pt modelId="{22A37006-2C74-475B-A32B-20027B1520A6}" type="pres">
      <dgm:prSet presAssocID="{F01D022A-398B-4DED-B118-759242EB1CFE}" presName="Name0" presStyleCnt="0">
        <dgm:presLayoutVars>
          <dgm:dir/>
          <dgm:resizeHandles val="exact"/>
        </dgm:presLayoutVars>
      </dgm:prSet>
      <dgm:spPr/>
    </dgm:pt>
    <dgm:pt modelId="{4C7A5DC0-E33C-46E7-BC15-A5B461517B92}" type="pres">
      <dgm:prSet presAssocID="{F01D022A-398B-4DED-B118-759242EB1CFE}" presName="cycle" presStyleCnt="0"/>
      <dgm:spPr/>
    </dgm:pt>
    <dgm:pt modelId="{A54D9B9E-C78C-49E6-96F8-CF9E918D44A7}" type="pres">
      <dgm:prSet presAssocID="{4A397985-5CBA-4CB9-A3A5-3C54BF61BD91}" presName="nodeFirstNode" presStyleLbl="node1" presStyleIdx="0" presStyleCnt="7">
        <dgm:presLayoutVars>
          <dgm:bulletEnabled val="1"/>
        </dgm:presLayoutVars>
      </dgm:prSet>
      <dgm:spPr/>
    </dgm:pt>
    <dgm:pt modelId="{A367A1CF-86AA-4EA8-BBD8-C480CF3D6137}" type="pres">
      <dgm:prSet presAssocID="{0F7DD618-43B3-47A6-BE28-E8B6BA931022}" presName="sibTransFirstNode" presStyleLbl="bgShp" presStyleIdx="0" presStyleCnt="1"/>
      <dgm:spPr/>
    </dgm:pt>
    <dgm:pt modelId="{F33897D3-C605-4FB4-8B87-3DD0D21DEAA3}" type="pres">
      <dgm:prSet presAssocID="{768DF2B2-7211-4060-9E17-BF6E566EDFA2}" presName="nodeFollowingNodes" presStyleLbl="node1" presStyleIdx="1" presStyleCnt="7">
        <dgm:presLayoutVars>
          <dgm:bulletEnabled val="1"/>
        </dgm:presLayoutVars>
      </dgm:prSet>
      <dgm:spPr/>
    </dgm:pt>
    <dgm:pt modelId="{64224177-6594-43D5-AA72-81F707FA6FD5}" type="pres">
      <dgm:prSet presAssocID="{08FFDFE9-3068-468F-B2D5-859034639A93}" presName="nodeFollowingNodes" presStyleLbl="node1" presStyleIdx="2" presStyleCnt="7">
        <dgm:presLayoutVars>
          <dgm:bulletEnabled val="1"/>
        </dgm:presLayoutVars>
      </dgm:prSet>
      <dgm:spPr/>
    </dgm:pt>
    <dgm:pt modelId="{54E11509-92C7-4360-8B43-2882637909EA}" type="pres">
      <dgm:prSet presAssocID="{89E27511-4461-4DF3-BFCD-966B53FDC112}" presName="nodeFollowingNodes" presStyleLbl="node1" presStyleIdx="3" presStyleCnt="7">
        <dgm:presLayoutVars>
          <dgm:bulletEnabled val="1"/>
        </dgm:presLayoutVars>
      </dgm:prSet>
      <dgm:spPr/>
    </dgm:pt>
    <dgm:pt modelId="{E8D1602C-4439-4403-ACB1-9270991972CD}" type="pres">
      <dgm:prSet presAssocID="{9ACDAB42-0618-47D4-BE3F-E178D936C71C}" presName="nodeFollowingNodes" presStyleLbl="node1" presStyleIdx="4" presStyleCnt="7">
        <dgm:presLayoutVars>
          <dgm:bulletEnabled val="1"/>
        </dgm:presLayoutVars>
      </dgm:prSet>
      <dgm:spPr/>
    </dgm:pt>
    <dgm:pt modelId="{48EF79CA-A9CB-4879-9FAF-949BC030E61C}" type="pres">
      <dgm:prSet presAssocID="{0660A6D1-79B3-491D-BA83-570860B3394C}" presName="nodeFollowingNodes" presStyleLbl="node1" presStyleIdx="5" presStyleCnt="7">
        <dgm:presLayoutVars>
          <dgm:bulletEnabled val="1"/>
        </dgm:presLayoutVars>
      </dgm:prSet>
      <dgm:spPr/>
    </dgm:pt>
    <dgm:pt modelId="{8928EC7D-DBA2-4C2C-8FE0-35BB30589D54}" type="pres">
      <dgm:prSet presAssocID="{50703E77-298B-456F-9827-9F36742C7C29}" presName="nodeFollowingNodes" presStyleLbl="node1" presStyleIdx="6" presStyleCnt="7">
        <dgm:presLayoutVars>
          <dgm:bulletEnabled val="1"/>
        </dgm:presLayoutVars>
      </dgm:prSet>
      <dgm:spPr/>
    </dgm:pt>
  </dgm:ptLst>
  <dgm:cxnLst>
    <dgm:cxn modelId="{338D0407-200E-47BD-93FD-740D9CEEFD2C}" type="presOf" srcId="{89E27511-4461-4DF3-BFCD-966B53FDC112}" destId="{54E11509-92C7-4360-8B43-2882637909EA}" srcOrd="0" destOrd="0" presId="urn:microsoft.com/office/officeart/2005/8/layout/cycle3"/>
    <dgm:cxn modelId="{613C1828-D518-4A13-803E-16291187C29E}" type="presOf" srcId="{768DF2B2-7211-4060-9E17-BF6E566EDFA2}" destId="{F33897D3-C605-4FB4-8B87-3DD0D21DEAA3}" srcOrd="0" destOrd="0" presId="urn:microsoft.com/office/officeart/2005/8/layout/cycle3"/>
    <dgm:cxn modelId="{3A8D9A2A-08ED-43DA-9242-EBF52AC2755A}" type="presOf" srcId="{08FFDFE9-3068-468F-B2D5-859034639A93}" destId="{64224177-6594-43D5-AA72-81F707FA6FD5}" srcOrd="0" destOrd="0" presId="urn:microsoft.com/office/officeart/2005/8/layout/cycle3"/>
    <dgm:cxn modelId="{50CE1533-2CCF-4D59-8BAC-BADE94625DEE}" srcId="{F01D022A-398B-4DED-B118-759242EB1CFE}" destId="{4A397985-5CBA-4CB9-A3A5-3C54BF61BD91}" srcOrd="0" destOrd="0" parTransId="{F54CFA7F-F21F-4B90-9DD2-A75DFE1D2444}" sibTransId="{0F7DD618-43B3-47A6-BE28-E8B6BA931022}"/>
    <dgm:cxn modelId="{EF382764-8752-440F-8AB6-B6120C630A11}" srcId="{F01D022A-398B-4DED-B118-759242EB1CFE}" destId="{50703E77-298B-456F-9827-9F36742C7C29}" srcOrd="6" destOrd="0" parTransId="{E2ADD8C6-E391-41C6-B116-2E4A16725E26}" sibTransId="{8E62C9B0-63C5-4DEC-B49A-AE9C1E1B60C2}"/>
    <dgm:cxn modelId="{640FAB66-0CE8-4742-8387-13FF36513631}" type="presOf" srcId="{0F7DD618-43B3-47A6-BE28-E8B6BA931022}" destId="{A367A1CF-86AA-4EA8-BBD8-C480CF3D6137}" srcOrd="0" destOrd="0" presId="urn:microsoft.com/office/officeart/2005/8/layout/cycle3"/>
    <dgm:cxn modelId="{76D4196C-3B54-482F-AA36-1AC50C9781B3}" type="presOf" srcId="{4A397985-5CBA-4CB9-A3A5-3C54BF61BD91}" destId="{A54D9B9E-C78C-49E6-96F8-CF9E918D44A7}" srcOrd="0" destOrd="0" presId="urn:microsoft.com/office/officeart/2005/8/layout/cycle3"/>
    <dgm:cxn modelId="{DF3C454C-8083-4970-BD0B-087395B0FA06}" srcId="{F01D022A-398B-4DED-B118-759242EB1CFE}" destId="{768DF2B2-7211-4060-9E17-BF6E566EDFA2}" srcOrd="1" destOrd="0" parTransId="{24D99BEF-B97F-46AB-BBC9-5B87A3AC586F}" sibTransId="{8753EA33-7629-49E3-96EC-BE603CDFD526}"/>
    <dgm:cxn modelId="{CDA0DE76-0A7F-406E-8221-883E4DCBABA3}" srcId="{F01D022A-398B-4DED-B118-759242EB1CFE}" destId="{08FFDFE9-3068-468F-B2D5-859034639A93}" srcOrd="2" destOrd="0" parTransId="{47DE651C-1A64-4792-B810-EB93B495F0A0}" sibTransId="{B97C68E3-FFAB-487D-8186-CB8A4D5FAB8C}"/>
    <dgm:cxn modelId="{1B48CC57-8872-43BF-B518-4FE14995D87F}" srcId="{F01D022A-398B-4DED-B118-759242EB1CFE}" destId="{89E27511-4461-4DF3-BFCD-966B53FDC112}" srcOrd="3" destOrd="0" parTransId="{56848AD5-201C-4DB5-9624-FB61C664D45E}" sibTransId="{6F0E7E4E-B118-4528-9D23-3E59A7680D43}"/>
    <dgm:cxn modelId="{1EF90D9F-5C8D-460F-95A0-55BAA869D8B3}" srcId="{F01D022A-398B-4DED-B118-759242EB1CFE}" destId="{9ACDAB42-0618-47D4-BE3F-E178D936C71C}" srcOrd="4" destOrd="0" parTransId="{B0EFFC27-2671-4E6C-B7AD-949F5EE585C3}" sibTransId="{C2231E3A-0C2C-4B37-835A-B69A3DA042DA}"/>
    <dgm:cxn modelId="{A2484CA7-237C-412E-8C72-DB5C207AD314}" type="presOf" srcId="{9ACDAB42-0618-47D4-BE3F-E178D936C71C}" destId="{E8D1602C-4439-4403-ACB1-9270991972CD}" srcOrd="0" destOrd="0" presId="urn:microsoft.com/office/officeart/2005/8/layout/cycle3"/>
    <dgm:cxn modelId="{DD14C3B9-9E1A-4D4D-9C67-F8C5488D81B0}" srcId="{F01D022A-398B-4DED-B118-759242EB1CFE}" destId="{0660A6D1-79B3-491D-BA83-570860B3394C}" srcOrd="5" destOrd="0" parTransId="{EA04E5F0-B1C4-46D4-978E-B19FA8CD9943}" sibTransId="{963BF205-F48F-435F-B430-A98D9F7CFE2B}"/>
    <dgm:cxn modelId="{A6849EBF-9EF4-46AF-B27A-FF110E859258}" type="presOf" srcId="{0660A6D1-79B3-491D-BA83-570860B3394C}" destId="{48EF79CA-A9CB-4879-9FAF-949BC030E61C}" srcOrd="0" destOrd="0" presId="urn:microsoft.com/office/officeart/2005/8/layout/cycle3"/>
    <dgm:cxn modelId="{F7269DC5-278F-4197-A763-B7471D0B500F}" type="presOf" srcId="{F01D022A-398B-4DED-B118-759242EB1CFE}" destId="{22A37006-2C74-475B-A32B-20027B1520A6}" srcOrd="0" destOrd="0" presId="urn:microsoft.com/office/officeart/2005/8/layout/cycle3"/>
    <dgm:cxn modelId="{E52A26EC-B113-49CC-98F5-590E6B20903C}" type="presOf" srcId="{50703E77-298B-456F-9827-9F36742C7C29}" destId="{8928EC7D-DBA2-4C2C-8FE0-35BB30589D54}" srcOrd="0" destOrd="0" presId="urn:microsoft.com/office/officeart/2005/8/layout/cycle3"/>
    <dgm:cxn modelId="{C04C799D-2927-4038-B1BE-A80CBA3B5707}" type="presParOf" srcId="{22A37006-2C74-475B-A32B-20027B1520A6}" destId="{4C7A5DC0-E33C-46E7-BC15-A5B461517B92}" srcOrd="0" destOrd="0" presId="urn:microsoft.com/office/officeart/2005/8/layout/cycle3"/>
    <dgm:cxn modelId="{D198C794-1B88-4139-A7E8-2647C695269B}" type="presParOf" srcId="{4C7A5DC0-E33C-46E7-BC15-A5B461517B92}" destId="{A54D9B9E-C78C-49E6-96F8-CF9E918D44A7}" srcOrd="0" destOrd="0" presId="urn:microsoft.com/office/officeart/2005/8/layout/cycle3"/>
    <dgm:cxn modelId="{6AD0CF71-1A4E-41EB-BE01-A58C7A0782FC}" type="presParOf" srcId="{4C7A5DC0-E33C-46E7-BC15-A5B461517B92}" destId="{A367A1CF-86AA-4EA8-BBD8-C480CF3D6137}" srcOrd="1" destOrd="0" presId="urn:microsoft.com/office/officeart/2005/8/layout/cycle3"/>
    <dgm:cxn modelId="{1E5ACF33-6740-43BD-80F4-741F3F6FE8F9}" type="presParOf" srcId="{4C7A5DC0-E33C-46E7-BC15-A5B461517B92}" destId="{F33897D3-C605-4FB4-8B87-3DD0D21DEAA3}" srcOrd="2" destOrd="0" presId="urn:microsoft.com/office/officeart/2005/8/layout/cycle3"/>
    <dgm:cxn modelId="{081E5E57-3A66-4A25-985F-8C0E4D0439B0}" type="presParOf" srcId="{4C7A5DC0-E33C-46E7-BC15-A5B461517B92}" destId="{64224177-6594-43D5-AA72-81F707FA6FD5}" srcOrd="3" destOrd="0" presId="urn:microsoft.com/office/officeart/2005/8/layout/cycle3"/>
    <dgm:cxn modelId="{2C58F94E-AEB9-4A4E-8EDF-60C09CCC71F6}" type="presParOf" srcId="{4C7A5DC0-E33C-46E7-BC15-A5B461517B92}" destId="{54E11509-92C7-4360-8B43-2882637909EA}" srcOrd="4" destOrd="0" presId="urn:microsoft.com/office/officeart/2005/8/layout/cycle3"/>
    <dgm:cxn modelId="{E4ECB8E4-937C-4FCE-B21F-93505E0383B0}" type="presParOf" srcId="{4C7A5DC0-E33C-46E7-BC15-A5B461517B92}" destId="{E8D1602C-4439-4403-ACB1-9270991972CD}" srcOrd="5" destOrd="0" presId="urn:microsoft.com/office/officeart/2005/8/layout/cycle3"/>
    <dgm:cxn modelId="{C00D7B6D-2C75-420E-8B7A-4524EE2C561D}" type="presParOf" srcId="{4C7A5DC0-E33C-46E7-BC15-A5B461517B92}" destId="{48EF79CA-A9CB-4879-9FAF-949BC030E61C}" srcOrd="6" destOrd="0" presId="urn:microsoft.com/office/officeart/2005/8/layout/cycle3"/>
    <dgm:cxn modelId="{71461978-3731-4A0C-8809-B9C9DBEE0F95}" type="presParOf" srcId="{4C7A5DC0-E33C-46E7-BC15-A5B461517B92}" destId="{8928EC7D-DBA2-4C2C-8FE0-35BB30589D54}" srcOrd="7" destOrd="0" presId="urn:microsoft.com/office/officeart/2005/8/layout/cycle3"/>
  </dgm:cxnLst>
  <dgm:bg>
    <a:solidFill>
      <a:schemeClr val="bg2">
        <a:lumMod val="75000"/>
      </a:schemeClr>
    </a:solidFill>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67A1CF-86AA-4EA8-BBD8-C480CF3D6137}">
      <dsp:nvSpPr>
        <dsp:cNvPr id="0" name=""/>
        <dsp:cNvSpPr/>
      </dsp:nvSpPr>
      <dsp:spPr>
        <a:xfrm>
          <a:off x="2383356" y="-33866"/>
          <a:ext cx="5682105" cy="5682105"/>
        </a:xfrm>
        <a:prstGeom prst="circularArrow">
          <a:avLst>
            <a:gd name="adj1" fmla="val 5544"/>
            <a:gd name="adj2" fmla="val 330680"/>
            <a:gd name="adj3" fmla="val 14484146"/>
            <a:gd name="adj4" fmla="val 16968341"/>
            <a:gd name="adj5" fmla="val 5757"/>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54D9B9E-C78C-49E6-96F8-CF9E918D44A7}">
      <dsp:nvSpPr>
        <dsp:cNvPr id="0" name=""/>
        <dsp:cNvSpPr/>
      </dsp:nvSpPr>
      <dsp:spPr>
        <a:xfrm>
          <a:off x="4320086" y="2881"/>
          <a:ext cx="1808645" cy="90432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GB" sz="900" b="1" kern="1200" dirty="0"/>
            <a:t>Identify:</a:t>
          </a:r>
          <a:r>
            <a:rPr lang="en-GB" sz="900" kern="1200" dirty="0"/>
            <a:t> Understand where you've come from, where you are and where you want to be.</a:t>
          </a:r>
        </a:p>
      </dsp:txBody>
      <dsp:txXfrm>
        <a:off x="4364231" y="47026"/>
        <a:ext cx="1720355" cy="816032"/>
      </dsp:txXfrm>
    </dsp:sp>
    <dsp:sp modelId="{F33897D3-C605-4FB4-8B87-3DD0D21DEAA3}">
      <dsp:nvSpPr>
        <dsp:cNvPr id="0" name=""/>
        <dsp:cNvSpPr/>
      </dsp:nvSpPr>
      <dsp:spPr>
        <a:xfrm>
          <a:off x="6214520" y="915192"/>
          <a:ext cx="1808645" cy="90432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GB" sz="900" b="1" kern="1200" dirty="0"/>
            <a:t>Plan: </a:t>
          </a:r>
          <a:r>
            <a:rPr lang="en-GB" sz="900" kern="1200" dirty="0"/>
            <a:t>Figure out how you can get to where you want to be. Establish clear outcomes and milestones for tracking progress.</a:t>
          </a:r>
        </a:p>
      </dsp:txBody>
      <dsp:txXfrm>
        <a:off x="6258665" y="959337"/>
        <a:ext cx="1720355" cy="816032"/>
      </dsp:txXfrm>
    </dsp:sp>
    <dsp:sp modelId="{64224177-6594-43D5-AA72-81F707FA6FD5}">
      <dsp:nvSpPr>
        <dsp:cNvPr id="0" name=""/>
        <dsp:cNvSpPr/>
      </dsp:nvSpPr>
      <dsp:spPr>
        <a:xfrm>
          <a:off x="6682407" y="2965138"/>
          <a:ext cx="1808645" cy="90432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GB" sz="900" b="1" kern="1200" dirty="0"/>
            <a:t>Act</a:t>
          </a:r>
          <a:r>
            <a:rPr lang="en-GB" sz="900" kern="1200" dirty="0"/>
            <a:t>: Utilise your plan, and be open to learning experiences.</a:t>
          </a:r>
        </a:p>
      </dsp:txBody>
      <dsp:txXfrm>
        <a:off x="6726552" y="3009283"/>
        <a:ext cx="1720355" cy="816032"/>
      </dsp:txXfrm>
    </dsp:sp>
    <dsp:sp modelId="{54E11509-92C7-4360-8B43-2882637909EA}">
      <dsp:nvSpPr>
        <dsp:cNvPr id="0" name=""/>
        <dsp:cNvSpPr/>
      </dsp:nvSpPr>
      <dsp:spPr>
        <a:xfrm>
          <a:off x="5371418" y="4609067"/>
          <a:ext cx="1808645" cy="90432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GB" sz="900" b="1" kern="1200" dirty="0"/>
            <a:t>Reflect: </a:t>
          </a:r>
          <a:r>
            <a:rPr lang="en-GB" sz="900" kern="1200" dirty="0"/>
            <a:t>Make the most of your day-to-day learning by routinely reflecting upon experiences.</a:t>
          </a:r>
        </a:p>
      </dsp:txBody>
      <dsp:txXfrm>
        <a:off x="5415563" y="4653212"/>
        <a:ext cx="1720355" cy="816032"/>
      </dsp:txXfrm>
    </dsp:sp>
    <dsp:sp modelId="{E8D1602C-4439-4403-ACB1-9270991972CD}">
      <dsp:nvSpPr>
        <dsp:cNvPr id="0" name=""/>
        <dsp:cNvSpPr/>
      </dsp:nvSpPr>
      <dsp:spPr>
        <a:xfrm>
          <a:off x="3268754" y="4609067"/>
          <a:ext cx="1808645" cy="90432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GB" sz="900" b="1" kern="1200" dirty="0"/>
            <a:t>Apply: </a:t>
          </a:r>
          <a:r>
            <a:rPr lang="en-GB" sz="900" kern="1200" dirty="0"/>
            <a:t>Create opportunities where you can translate theory into practice and put your learning to work.</a:t>
          </a:r>
        </a:p>
      </dsp:txBody>
      <dsp:txXfrm>
        <a:off x="3312899" y="4653212"/>
        <a:ext cx="1720355" cy="816032"/>
      </dsp:txXfrm>
    </dsp:sp>
    <dsp:sp modelId="{48EF79CA-A9CB-4879-9FAF-949BC030E61C}">
      <dsp:nvSpPr>
        <dsp:cNvPr id="0" name=""/>
        <dsp:cNvSpPr/>
      </dsp:nvSpPr>
      <dsp:spPr>
        <a:xfrm>
          <a:off x="1957764" y="2965138"/>
          <a:ext cx="1808645" cy="90432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GB" sz="900" b="1" kern="1200" dirty="0"/>
            <a:t>Share: </a:t>
          </a:r>
          <a:r>
            <a:rPr lang="en-GB" sz="900" kern="1200" dirty="0"/>
            <a:t>Share your learning in communities of practice, to generate greater insight and benefit from the support of your community.</a:t>
          </a:r>
        </a:p>
      </dsp:txBody>
      <dsp:txXfrm>
        <a:off x="2001909" y="3009283"/>
        <a:ext cx="1720355" cy="816032"/>
      </dsp:txXfrm>
    </dsp:sp>
    <dsp:sp modelId="{8928EC7D-DBA2-4C2C-8FE0-35BB30589D54}">
      <dsp:nvSpPr>
        <dsp:cNvPr id="0" name=""/>
        <dsp:cNvSpPr/>
      </dsp:nvSpPr>
      <dsp:spPr>
        <a:xfrm>
          <a:off x="2425651" y="915192"/>
          <a:ext cx="1808645" cy="90432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GB" sz="900" b="1" kern="1200" dirty="0"/>
            <a:t>Impact: </a:t>
          </a:r>
          <a:r>
            <a:rPr lang="en-GB" sz="900" kern="1200" dirty="0"/>
            <a:t>Measure the overall impact your learning has had on the work you do.</a:t>
          </a:r>
        </a:p>
      </dsp:txBody>
      <dsp:txXfrm>
        <a:off x="2469796" y="959337"/>
        <a:ext cx="1720355" cy="816032"/>
      </dsp:txXfrm>
    </dsp:sp>
  </dsp:spTree>
</dsp:drawing>
</file>

<file path=ppt/diagrams/layout1.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6459C95-3E38-1F40-8C42-E606917321D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0BD6B08-4A5E-F443-84E7-C7BD9454F29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B2DC91E-938A-A449-9DB3-2D87E5F40ABF}" type="datetimeFigureOut">
              <a:rPr lang="en-US" smtClean="0"/>
              <a:t>4/12/2023</a:t>
            </a:fld>
            <a:endParaRPr lang="en-US"/>
          </a:p>
        </p:txBody>
      </p:sp>
      <p:sp>
        <p:nvSpPr>
          <p:cNvPr id="4" name="Footer Placeholder 3">
            <a:extLst>
              <a:ext uri="{FF2B5EF4-FFF2-40B4-BE49-F238E27FC236}">
                <a16:creationId xmlns:a16="http://schemas.microsoft.com/office/drawing/2014/main" id="{FC4520D9-9729-1045-868A-9EB81BF8092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2BFE5D47-2949-9545-8E96-155B3CFD272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B85A6EC-C905-B74E-9315-168DBB7725C0}" type="slidenum">
              <a:rPr lang="en-US" smtClean="0"/>
              <a:t>‹#›</a:t>
            </a:fld>
            <a:endParaRPr lang="en-US"/>
          </a:p>
        </p:txBody>
      </p:sp>
    </p:spTree>
    <p:extLst>
      <p:ext uri="{BB962C8B-B14F-4D97-AF65-F5344CB8AC3E}">
        <p14:creationId xmlns:p14="http://schemas.microsoft.com/office/powerpoint/2010/main" val="45616776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AB300B2-9874-FA4F-B07C-42563BA15391}" type="datetimeFigureOut">
              <a:rPr lang="en-US" smtClean="0"/>
              <a:t>4/12/2023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82B7B43-64F7-CE41-BCAC-E4E7B913F092}" type="slidenum">
              <a:rPr lang="en-US" smtClean="0"/>
              <a:t>‹#›</a:t>
            </a:fld>
            <a:endParaRPr lang="en-US"/>
          </a:p>
        </p:txBody>
      </p:sp>
    </p:spTree>
    <p:extLst>
      <p:ext uri="{BB962C8B-B14F-4D97-AF65-F5344CB8AC3E}">
        <p14:creationId xmlns:p14="http://schemas.microsoft.com/office/powerpoint/2010/main" val="517179639"/>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E82B7B43-64F7-CE41-BCAC-E4E7B913F092}" type="slidenum">
              <a:rPr lang="en-US" smtClean="0"/>
              <a:t>1</a:t>
            </a:fld>
            <a:endParaRPr lang="en-US"/>
          </a:p>
        </p:txBody>
      </p:sp>
    </p:spTree>
    <p:extLst>
      <p:ext uri="{BB962C8B-B14F-4D97-AF65-F5344CB8AC3E}">
        <p14:creationId xmlns:p14="http://schemas.microsoft.com/office/powerpoint/2010/main" val="16188861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82B7B43-64F7-CE41-BCAC-E4E7B913F092}" type="slidenum">
              <a:rPr lang="en-US" smtClean="0"/>
              <a:t>23</a:t>
            </a:fld>
            <a:endParaRPr lang="en-US"/>
          </a:p>
        </p:txBody>
      </p:sp>
    </p:spTree>
    <p:extLst>
      <p:ext uri="{BB962C8B-B14F-4D97-AF65-F5344CB8AC3E}">
        <p14:creationId xmlns:p14="http://schemas.microsoft.com/office/powerpoint/2010/main" val="5252824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E82B7B43-64F7-CE41-BCAC-E4E7B913F092}" type="slidenum">
              <a:rPr lang="en-US" smtClean="0"/>
              <a:t>25</a:t>
            </a:fld>
            <a:endParaRPr lang="en-US"/>
          </a:p>
        </p:txBody>
      </p:sp>
    </p:spTree>
    <p:extLst>
      <p:ext uri="{BB962C8B-B14F-4D97-AF65-F5344CB8AC3E}">
        <p14:creationId xmlns:p14="http://schemas.microsoft.com/office/powerpoint/2010/main" val="24606627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82B7B43-64F7-CE41-BCAC-E4E7B913F092}" type="slidenum">
              <a:rPr lang="en-US" smtClean="0"/>
              <a:t>30</a:t>
            </a:fld>
            <a:endParaRPr lang="en-US"/>
          </a:p>
        </p:txBody>
      </p:sp>
    </p:spTree>
    <p:extLst>
      <p:ext uri="{BB962C8B-B14F-4D97-AF65-F5344CB8AC3E}">
        <p14:creationId xmlns:p14="http://schemas.microsoft.com/office/powerpoint/2010/main" val="15351793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82B7B43-64F7-CE41-BCAC-E4E7B913F092}" type="slidenum">
              <a:rPr lang="en-US" smtClean="0"/>
              <a:t>32</a:t>
            </a:fld>
            <a:endParaRPr lang="en-US"/>
          </a:p>
        </p:txBody>
      </p:sp>
    </p:spTree>
    <p:extLst>
      <p:ext uri="{BB962C8B-B14F-4D97-AF65-F5344CB8AC3E}">
        <p14:creationId xmlns:p14="http://schemas.microsoft.com/office/powerpoint/2010/main" val="27740980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82B7B43-64F7-CE41-BCAC-E4E7B913F092}" type="slidenum">
              <a:rPr lang="en-US" smtClean="0"/>
              <a:t>37</a:t>
            </a:fld>
            <a:endParaRPr lang="en-US"/>
          </a:p>
        </p:txBody>
      </p:sp>
    </p:spTree>
    <p:extLst>
      <p:ext uri="{BB962C8B-B14F-4D97-AF65-F5344CB8AC3E}">
        <p14:creationId xmlns:p14="http://schemas.microsoft.com/office/powerpoint/2010/main" val="37349584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82B7B43-64F7-CE41-BCAC-E4E7B913F092}" type="slidenum">
              <a:rPr lang="en-US" smtClean="0"/>
              <a:t>5</a:t>
            </a:fld>
            <a:endParaRPr lang="en-US"/>
          </a:p>
        </p:txBody>
      </p:sp>
    </p:spTree>
    <p:extLst>
      <p:ext uri="{BB962C8B-B14F-4D97-AF65-F5344CB8AC3E}">
        <p14:creationId xmlns:p14="http://schemas.microsoft.com/office/powerpoint/2010/main" val="10554911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82B7B43-64F7-CE41-BCAC-E4E7B913F092}" type="slidenum">
              <a:rPr lang="en-US" smtClean="0"/>
              <a:t>7</a:t>
            </a:fld>
            <a:endParaRPr lang="en-US"/>
          </a:p>
        </p:txBody>
      </p:sp>
    </p:spTree>
    <p:extLst>
      <p:ext uri="{BB962C8B-B14F-4D97-AF65-F5344CB8AC3E}">
        <p14:creationId xmlns:p14="http://schemas.microsoft.com/office/powerpoint/2010/main" val="12248083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82B7B43-64F7-CE41-BCAC-E4E7B913F092}" type="slidenum">
              <a:rPr lang="en-US" smtClean="0"/>
              <a:t>9</a:t>
            </a:fld>
            <a:endParaRPr lang="en-US"/>
          </a:p>
        </p:txBody>
      </p:sp>
    </p:spTree>
    <p:extLst>
      <p:ext uri="{BB962C8B-B14F-4D97-AF65-F5344CB8AC3E}">
        <p14:creationId xmlns:p14="http://schemas.microsoft.com/office/powerpoint/2010/main" val="30435299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82B7B43-64F7-CE41-BCAC-E4E7B913F092}" type="slidenum">
              <a:rPr lang="en-US" smtClean="0"/>
              <a:t>11</a:t>
            </a:fld>
            <a:endParaRPr lang="en-US"/>
          </a:p>
        </p:txBody>
      </p:sp>
    </p:spTree>
    <p:extLst>
      <p:ext uri="{BB962C8B-B14F-4D97-AF65-F5344CB8AC3E}">
        <p14:creationId xmlns:p14="http://schemas.microsoft.com/office/powerpoint/2010/main" val="37781424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82B7B43-64F7-CE41-BCAC-E4E7B913F092}" type="slidenum">
              <a:rPr lang="en-US" smtClean="0"/>
              <a:t>12</a:t>
            </a:fld>
            <a:endParaRPr lang="en-US"/>
          </a:p>
        </p:txBody>
      </p:sp>
    </p:spTree>
    <p:extLst>
      <p:ext uri="{BB962C8B-B14F-4D97-AF65-F5344CB8AC3E}">
        <p14:creationId xmlns:p14="http://schemas.microsoft.com/office/powerpoint/2010/main" val="1879199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82B7B43-64F7-CE41-BCAC-E4E7B913F092}" type="slidenum">
              <a:rPr lang="en-US" smtClean="0"/>
              <a:t>13</a:t>
            </a:fld>
            <a:endParaRPr lang="en-US"/>
          </a:p>
        </p:txBody>
      </p:sp>
    </p:spTree>
    <p:extLst>
      <p:ext uri="{BB962C8B-B14F-4D97-AF65-F5344CB8AC3E}">
        <p14:creationId xmlns:p14="http://schemas.microsoft.com/office/powerpoint/2010/main" val="29479848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82B7B43-64F7-CE41-BCAC-E4E7B913F092}" type="slidenum">
              <a:rPr lang="en-US" smtClean="0"/>
              <a:t>16</a:t>
            </a:fld>
            <a:endParaRPr lang="en-US"/>
          </a:p>
        </p:txBody>
      </p:sp>
    </p:spTree>
    <p:extLst>
      <p:ext uri="{BB962C8B-B14F-4D97-AF65-F5344CB8AC3E}">
        <p14:creationId xmlns:p14="http://schemas.microsoft.com/office/powerpoint/2010/main" val="38023278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82B7B43-64F7-CE41-BCAC-E4E7B913F092}" type="slidenum">
              <a:rPr lang="en-US" smtClean="0"/>
              <a:t>18</a:t>
            </a:fld>
            <a:endParaRPr lang="en-US"/>
          </a:p>
        </p:txBody>
      </p:sp>
    </p:spTree>
    <p:extLst>
      <p:ext uri="{BB962C8B-B14F-4D97-AF65-F5344CB8AC3E}">
        <p14:creationId xmlns:p14="http://schemas.microsoft.com/office/powerpoint/2010/main" val="142411215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2.svg"/><Relationship Id="rId7" Type="http://schemas.openxmlformats.org/officeDocument/2006/relationships/image" Target="../media/image20.sv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19.png"/><Relationship Id="rId11" Type="http://schemas.openxmlformats.org/officeDocument/2006/relationships/image" Target="../media/image24.svg"/><Relationship Id="rId5" Type="http://schemas.openxmlformats.org/officeDocument/2006/relationships/image" Target="../media/image18.svg"/><Relationship Id="rId10"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22.svg"/></Relationships>
</file>

<file path=ppt/slideLayouts/_rels/slideLayout52.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4.svg"/><Relationship Id="rId7" Type="http://schemas.openxmlformats.org/officeDocument/2006/relationships/image" Target="../media/image28.sv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27.png"/><Relationship Id="rId11" Type="http://schemas.openxmlformats.org/officeDocument/2006/relationships/image" Target="../media/image32.svg"/><Relationship Id="rId5" Type="http://schemas.openxmlformats.org/officeDocument/2006/relationships/image" Target="../media/image26.sv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svg"/></Relationships>
</file>

<file path=ppt/slideLayouts/_rels/slideLayout53.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6.svg"/><Relationship Id="rId7" Type="http://schemas.openxmlformats.org/officeDocument/2006/relationships/image" Target="../media/image36.sv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35.png"/><Relationship Id="rId11" Type="http://schemas.openxmlformats.org/officeDocument/2006/relationships/image" Target="../media/image40.svg"/><Relationship Id="rId5" Type="http://schemas.openxmlformats.org/officeDocument/2006/relationships/image" Target="../media/image34.svg"/><Relationship Id="rId10" Type="http://schemas.openxmlformats.org/officeDocument/2006/relationships/image" Target="../media/image39.png"/><Relationship Id="rId4" Type="http://schemas.openxmlformats.org/officeDocument/2006/relationships/image" Target="../media/image33.png"/><Relationship Id="rId9" Type="http://schemas.openxmlformats.org/officeDocument/2006/relationships/image" Target="../media/image38.svg"/></Relationships>
</file>

<file path=ppt/slideLayouts/_rels/slideLayout54.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8.svg"/><Relationship Id="rId3" Type="http://schemas.openxmlformats.org/officeDocument/2006/relationships/image" Target="../media/image2.svg"/><Relationship Id="rId7" Type="http://schemas.openxmlformats.org/officeDocument/2006/relationships/image" Target="../media/image20.svg"/><Relationship Id="rId12"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19.png"/><Relationship Id="rId11" Type="http://schemas.openxmlformats.org/officeDocument/2006/relationships/image" Target="../media/image24.svg"/><Relationship Id="rId5" Type="http://schemas.openxmlformats.org/officeDocument/2006/relationships/image" Target="../media/image18.svg"/><Relationship Id="rId10"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22.svg"/></Relationships>
</file>

<file path=ppt/slideLayouts/_rels/slideLayout55.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4.svg"/><Relationship Id="rId7" Type="http://schemas.openxmlformats.org/officeDocument/2006/relationships/image" Target="../media/image28.sv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27.png"/><Relationship Id="rId11" Type="http://schemas.openxmlformats.org/officeDocument/2006/relationships/image" Target="../media/image32.svg"/><Relationship Id="rId5" Type="http://schemas.openxmlformats.org/officeDocument/2006/relationships/image" Target="../media/image26.sv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svg"/></Relationships>
</file>

<file path=ppt/slideLayouts/_rels/slideLayout56.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6.svg"/><Relationship Id="rId7" Type="http://schemas.openxmlformats.org/officeDocument/2006/relationships/image" Target="../media/image36.sv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35.png"/><Relationship Id="rId11" Type="http://schemas.openxmlformats.org/officeDocument/2006/relationships/image" Target="../media/image40.svg"/><Relationship Id="rId5" Type="http://schemas.openxmlformats.org/officeDocument/2006/relationships/image" Target="../media/image34.svg"/><Relationship Id="rId10" Type="http://schemas.openxmlformats.org/officeDocument/2006/relationships/image" Target="../media/image39.png"/><Relationship Id="rId4" Type="http://schemas.openxmlformats.org/officeDocument/2006/relationships/image" Target="../media/image33.png"/><Relationship Id="rId9" Type="http://schemas.openxmlformats.org/officeDocument/2006/relationships/image" Target="../media/image38.sv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AVADO_Cover_White">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E40E8B42-9538-4D76-AE23-4D1F0967F07D}"/>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 name="Graphic 1">
            <a:extLst>
              <a:ext uri="{FF2B5EF4-FFF2-40B4-BE49-F238E27FC236}">
                <a16:creationId xmlns:a16="http://schemas.microsoft.com/office/drawing/2014/main" id="{E234E8F7-0220-483C-8B44-F3311DC68B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350" y="-805"/>
            <a:ext cx="12185650" cy="6858000"/>
          </a:xfrm>
          <a:prstGeom prst="rect">
            <a:avLst/>
          </a:prstGeom>
        </p:spPr>
      </p:pic>
      <p:sp>
        <p:nvSpPr>
          <p:cNvPr id="4" name="Title 1">
            <a:extLst>
              <a:ext uri="{FF2B5EF4-FFF2-40B4-BE49-F238E27FC236}">
                <a16:creationId xmlns:a16="http://schemas.microsoft.com/office/drawing/2014/main" id="{8152CBD1-A9B7-4F7B-BF15-CEB951CD78EE}"/>
              </a:ext>
            </a:extLst>
          </p:cNvPr>
          <p:cNvSpPr>
            <a:spLocks noGrp="1"/>
          </p:cNvSpPr>
          <p:nvPr>
            <p:ph type="title" hasCustomPrompt="1"/>
          </p:nvPr>
        </p:nvSpPr>
        <p:spPr>
          <a:xfrm>
            <a:off x="5984807" y="2748478"/>
            <a:ext cx="5691256" cy="1219123"/>
          </a:xfrm>
          <a:prstGeom prst="rect">
            <a:avLst/>
          </a:prstGeom>
        </p:spPr>
        <p:txBody>
          <a:bodyPr anchor="t" anchorCtr="0">
            <a:noAutofit/>
          </a:bodyPr>
          <a:lstStyle>
            <a:lvl1pPr algn="l">
              <a:defRPr sz="4200" b="1" baseline="0">
                <a:solidFill>
                  <a:schemeClr val="bg2"/>
                </a:solidFill>
                <a:effectLst/>
              </a:defRPr>
            </a:lvl1pPr>
          </a:lstStyle>
          <a:p>
            <a:r>
              <a:rPr lang="en-US"/>
              <a:t>Click to add a presentation title</a:t>
            </a:r>
          </a:p>
        </p:txBody>
      </p:sp>
      <p:sp>
        <p:nvSpPr>
          <p:cNvPr id="5" name="Text Placeholder 2">
            <a:extLst>
              <a:ext uri="{FF2B5EF4-FFF2-40B4-BE49-F238E27FC236}">
                <a16:creationId xmlns:a16="http://schemas.microsoft.com/office/drawing/2014/main" id="{5BE3D1E2-F94E-4E3E-9906-839B67C4D82A}"/>
              </a:ext>
            </a:extLst>
          </p:cNvPr>
          <p:cNvSpPr>
            <a:spLocks noGrp="1"/>
          </p:cNvSpPr>
          <p:nvPr>
            <p:ph type="body" idx="1" hasCustomPrompt="1"/>
          </p:nvPr>
        </p:nvSpPr>
        <p:spPr>
          <a:xfrm>
            <a:off x="5984807" y="4507777"/>
            <a:ext cx="5691256" cy="422659"/>
          </a:xfrm>
          <a:prstGeom prst="rect">
            <a:avLst/>
          </a:prstGeom>
        </p:spPr>
        <p:txBody>
          <a:bodyPr>
            <a:noAutofit/>
          </a:bodyPr>
          <a:lstStyle>
            <a:lvl1pPr marL="0" indent="0" algn="l">
              <a:buNone/>
              <a:defRPr sz="1600" b="1" baseline="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speaker’s name if needed</a:t>
            </a:r>
          </a:p>
        </p:txBody>
      </p:sp>
      <p:sp>
        <p:nvSpPr>
          <p:cNvPr id="6" name="Text Placeholder 2">
            <a:extLst>
              <a:ext uri="{FF2B5EF4-FFF2-40B4-BE49-F238E27FC236}">
                <a16:creationId xmlns:a16="http://schemas.microsoft.com/office/drawing/2014/main" id="{477E7345-4968-407D-BCA9-78B73AF81B2C}"/>
              </a:ext>
            </a:extLst>
          </p:cNvPr>
          <p:cNvSpPr>
            <a:spLocks noGrp="1"/>
          </p:cNvSpPr>
          <p:nvPr>
            <p:ph type="body" idx="10" hasCustomPrompt="1"/>
          </p:nvPr>
        </p:nvSpPr>
        <p:spPr>
          <a:xfrm>
            <a:off x="5984807" y="5047953"/>
            <a:ext cx="5691256" cy="422659"/>
          </a:xfrm>
          <a:prstGeom prst="rect">
            <a:avLst/>
          </a:prstGeom>
        </p:spPr>
        <p:txBody>
          <a:bodyPr>
            <a:noAutofit/>
          </a:bodyPr>
          <a:lstStyle>
            <a:lvl1pPr marL="0" indent="0" algn="l">
              <a:buNone/>
              <a:defRPr sz="1600" b="1" baseline="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date if needed</a:t>
            </a:r>
          </a:p>
        </p:txBody>
      </p:sp>
      <p:grpSp>
        <p:nvGrpSpPr>
          <p:cNvPr id="9" name="Graphic 7">
            <a:extLst>
              <a:ext uri="{FF2B5EF4-FFF2-40B4-BE49-F238E27FC236}">
                <a16:creationId xmlns:a16="http://schemas.microsoft.com/office/drawing/2014/main" id="{28927DAB-333E-4A83-A734-C507318409E7}"/>
              </a:ext>
            </a:extLst>
          </p:cNvPr>
          <p:cNvGrpSpPr/>
          <p:nvPr/>
        </p:nvGrpSpPr>
        <p:grpSpPr>
          <a:xfrm>
            <a:off x="1274295" y="2748477"/>
            <a:ext cx="3428314" cy="1216822"/>
            <a:chOff x="1274295" y="2748477"/>
            <a:chExt cx="3428314" cy="1216822"/>
          </a:xfrm>
          <a:solidFill>
            <a:schemeClr val="accent1"/>
          </a:solidFill>
        </p:grpSpPr>
        <p:sp>
          <p:nvSpPr>
            <p:cNvPr id="10" name="Freeform: Shape 9">
              <a:extLst>
                <a:ext uri="{FF2B5EF4-FFF2-40B4-BE49-F238E27FC236}">
                  <a16:creationId xmlns:a16="http://schemas.microsoft.com/office/drawing/2014/main" id="{F4CA1043-A24C-49F2-BB4C-C22B9AD6342D}"/>
                </a:ext>
              </a:extLst>
            </p:cNvPr>
            <p:cNvSpPr/>
            <p:nvPr/>
          </p:nvSpPr>
          <p:spPr>
            <a:xfrm>
              <a:off x="3650599" y="2748477"/>
              <a:ext cx="1052011" cy="1216822"/>
            </a:xfrm>
            <a:custGeom>
              <a:avLst/>
              <a:gdLst>
                <a:gd name="connsiteX0" fmla="*/ 952975 w 1052011"/>
                <a:gd name="connsiteY0" fmla="*/ 376318 h 1216822"/>
                <a:gd name="connsiteX1" fmla="*/ 795639 w 1052011"/>
                <a:gd name="connsiteY1" fmla="*/ 381839 h 1216822"/>
                <a:gd name="connsiteX2" fmla="*/ 714211 w 1052011"/>
                <a:gd name="connsiteY2" fmla="*/ 194140 h 1216822"/>
                <a:gd name="connsiteX3" fmla="*/ 465326 w 1052011"/>
                <a:gd name="connsiteY3" fmla="*/ 0 h 1216822"/>
                <a:gd name="connsiteX4" fmla="*/ 106490 w 1052011"/>
                <a:gd name="connsiteY4" fmla="*/ 413122 h 1216822"/>
                <a:gd name="connsiteX5" fmla="*/ 89008 w 1052011"/>
                <a:gd name="connsiteY5" fmla="*/ 469707 h 1216822"/>
                <a:gd name="connsiteX6" fmla="*/ 100049 w 1052011"/>
                <a:gd name="connsiteY6" fmla="*/ 527673 h 1216822"/>
                <a:gd name="connsiteX7" fmla="*/ 149734 w 1052011"/>
                <a:gd name="connsiteY7" fmla="*/ 681329 h 1216822"/>
                <a:gd name="connsiteX8" fmla="*/ 73826 w 1052011"/>
                <a:gd name="connsiteY8" fmla="*/ 864427 h 1216822"/>
                <a:gd name="connsiteX9" fmla="*/ 31042 w 1052011"/>
                <a:gd name="connsiteY9" fmla="*/ 897091 h 1216822"/>
                <a:gd name="connsiteX10" fmla="*/ 2059 w 1052011"/>
                <a:gd name="connsiteY10" fmla="*/ 936194 h 1216822"/>
                <a:gd name="connsiteX11" fmla="*/ 219 w 1052011"/>
                <a:gd name="connsiteY11" fmla="*/ 963337 h 1216822"/>
                <a:gd name="connsiteX12" fmla="*/ 94988 w 1052011"/>
                <a:gd name="connsiteY12" fmla="*/ 1065008 h 1216822"/>
                <a:gd name="connsiteX13" fmla="*/ 95448 w 1052011"/>
                <a:gd name="connsiteY13" fmla="*/ 1065008 h 1216822"/>
                <a:gd name="connsiteX14" fmla="*/ 190218 w 1052011"/>
                <a:gd name="connsiteY14" fmla="*/ 976679 h 1216822"/>
                <a:gd name="connsiteX15" fmla="*/ 287288 w 1052011"/>
                <a:gd name="connsiteY15" fmla="*/ 472468 h 1216822"/>
                <a:gd name="connsiteX16" fmla="*/ 465786 w 1052011"/>
                <a:gd name="connsiteY16" fmla="*/ 189999 h 1216822"/>
                <a:gd name="connsiteX17" fmla="*/ 602880 w 1052011"/>
                <a:gd name="connsiteY17" fmla="*/ 405761 h 1216822"/>
                <a:gd name="connsiteX18" fmla="*/ 370556 w 1052011"/>
                <a:gd name="connsiteY18" fmla="*/ 529973 h 1216822"/>
                <a:gd name="connsiteX19" fmla="*/ 331912 w 1052011"/>
                <a:gd name="connsiteY19" fmla="*/ 792660 h 1216822"/>
                <a:gd name="connsiteX20" fmla="*/ 636923 w 1052011"/>
                <a:gd name="connsiteY20" fmla="*/ 1186920 h 1216822"/>
                <a:gd name="connsiteX21" fmla="*/ 760215 w 1052011"/>
                <a:gd name="connsiteY21" fmla="*/ 1216823 h 1216822"/>
                <a:gd name="connsiteX22" fmla="*/ 838884 w 1052011"/>
                <a:gd name="connsiteY22" fmla="*/ 1199801 h 1216822"/>
                <a:gd name="connsiteX23" fmla="*/ 911111 w 1052011"/>
                <a:gd name="connsiteY23" fmla="*/ 944015 h 1216822"/>
                <a:gd name="connsiteX24" fmla="*/ 886728 w 1052011"/>
                <a:gd name="connsiteY24" fmla="*/ 747575 h 1216822"/>
                <a:gd name="connsiteX25" fmla="*/ 857285 w 1052011"/>
                <a:gd name="connsiteY25" fmla="*/ 599441 h 1216822"/>
                <a:gd name="connsiteX26" fmla="*/ 849925 w 1052011"/>
                <a:gd name="connsiteY26" fmla="*/ 568617 h 1216822"/>
                <a:gd name="connsiteX27" fmla="*/ 958496 w 1052011"/>
                <a:gd name="connsiteY27" fmla="*/ 565397 h 1216822"/>
                <a:gd name="connsiteX28" fmla="*/ 1051885 w 1052011"/>
                <a:gd name="connsiteY28" fmla="*/ 466027 h 1216822"/>
                <a:gd name="connsiteX29" fmla="*/ 952975 w 1052011"/>
                <a:gd name="connsiteY29" fmla="*/ 376318 h 1216822"/>
                <a:gd name="connsiteX30" fmla="*/ 759756 w 1052011"/>
                <a:gd name="connsiteY30" fmla="*/ 592540 h 1216822"/>
                <a:gd name="connsiteX31" fmla="*/ 676487 w 1052011"/>
                <a:gd name="connsiteY31" fmla="*/ 667067 h 1216822"/>
                <a:gd name="connsiteX32" fmla="*/ 722952 w 1052011"/>
                <a:gd name="connsiteY32" fmla="*/ 1001521 h 1216822"/>
                <a:gd name="connsiteX33" fmla="*/ 708690 w 1052011"/>
                <a:gd name="connsiteY33" fmla="*/ 1010722 h 1216822"/>
                <a:gd name="connsiteX34" fmla="*/ 515471 w 1052011"/>
                <a:gd name="connsiteY34" fmla="*/ 745735 h 1216822"/>
                <a:gd name="connsiteX35" fmla="*/ 520071 w 1052011"/>
                <a:gd name="connsiteY35" fmla="*/ 646825 h 1216822"/>
                <a:gd name="connsiteX36" fmla="*/ 757915 w 1052011"/>
                <a:gd name="connsiteY36" fmla="*/ 574598 h 1216822"/>
                <a:gd name="connsiteX37" fmla="*/ 768036 w 1052011"/>
                <a:gd name="connsiteY37" fmla="*/ 584259 h 1216822"/>
                <a:gd name="connsiteX38" fmla="*/ 759756 w 1052011"/>
                <a:gd name="connsiteY38" fmla="*/ 592540 h 1216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52011" h="1216822">
                  <a:moveTo>
                    <a:pt x="952975" y="376318"/>
                  </a:moveTo>
                  <a:cubicBezTo>
                    <a:pt x="896389" y="377238"/>
                    <a:pt x="843944" y="379078"/>
                    <a:pt x="795639" y="381839"/>
                  </a:cubicBezTo>
                  <a:cubicBezTo>
                    <a:pt x="772637" y="314672"/>
                    <a:pt x="745494" y="250265"/>
                    <a:pt x="714211" y="194140"/>
                  </a:cubicBezTo>
                  <a:cubicBezTo>
                    <a:pt x="650724" y="80048"/>
                    <a:pt x="569296" y="0"/>
                    <a:pt x="465326" y="0"/>
                  </a:cubicBezTo>
                  <a:cubicBezTo>
                    <a:pt x="317651" y="0"/>
                    <a:pt x="196659" y="138934"/>
                    <a:pt x="106490" y="413122"/>
                  </a:cubicBezTo>
                  <a:cubicBezTo>
                    <a:pt x="100509" y="431063"/>
                    <a:pt x="94528" y="449925"/>
                    <a:pt x="89008" y="469707"/>
                  </a:cubicBezTo>
                  <a:cubicBezTo>
                    <a:pt x="83027" y="489949"/>
                    <a:pt x="87627" y="511112"/>
                    <a:pt x="100049" y="527673"/>
                  </a:cubicBezTo>
                  <a:cubicBezTo>
                    <a:pt x="132252" y="570458"/>
                    <a:pt x="149734" y="623823"/>
                    <a:pt x="149734" y="681329"/>
                  </a:cubicBezTo>
                  <a:cubicBezTo>
                    <a:pt x="149734" y="752636"/>
                    <a:pt x="123051" y="817963"/>
                    <a:pt x="73826" y="864427"/>
                  </a:cubicBezTo>
                  <a:cubicBezTo>
                    <a:pt x="60945" y="876849"/>
                    <a:pt x="46684" y="887890"/>
                    <a:pt x="31042" y="897091"/>
                  </a:cubicBezTo>
                  <a:cubicBezTo>
                    <a:pt x="24601" y="900771"/>
                    <a:pt x="5739" y="915032"/>
                    <a:pt x="2059" y="936194"/>
                  </a:cubicBezTo>
                  <a:cubicBezTo>
                    <a:pt x="219" y="946315"/>
                    <a:pt x="679" y="953676"/>
                    <a:pt x="219" y="963337"/>
                  </a:cubicBezTo>
                  <a:cubicBezTo>
                    <a:pt x="-3462" y="1018083"/>
                    <a:pt x="39783" y="1065008"/>
                    <a:pt x="94988" y="1065008"/>
                  </a:cubicBezTo>
                  <a:lnTo>
                    <a:pt x="95448" y="1065008"/>
                  </a:lnTo>
                  <a:cubicBezTo>
                    <a:pt x="145593" y="1065008"/>
                    <a:pt x="186537" y="1026364"/>
                    <a:pt x="190218" y="976679"/>
                  </a:cubicBezTo>
                  <a:cubicBezTo>
                    <a:pt x="200339" y="825783"/>
                    <a:pt x="239903" y="616002"/>
                    <a:pt x="287288" y="472468"/>
                  </a:cubicBezTo>
                  <a:cubicBezTo>
                    <a:pt x="360895" y="248885"/>
                    <a:pt x="421621" y="189999"/>
                    <a:pt x="465786" y="189999"/>
                  </a:cubicBezTo>
                  <a:cubicBezTo>
                    <a:pt x="543994" y="189999"/>
                    <a:pt x="602880" y="405761"/>
                    <a:pt x="602880" y="405761"/>
                  </a:cubicBezTo>
                  <a:cubicBezTo>
                    <a:pt x="495689" y="428303"/>
                    <a:pt x="419321" y="466947"/>
                    <a:pt x="370556" y="529973"/>
                  </a:cubicBezTo>
                  <a:cubicBezTo>
                    <a:pt x="317651" y="598060"/>
                    <a:pt x="304769" y="686389"/>
                    <a:pt x="331912" y="792660"/>
                  </a:cubicBezTo>
                  <a:cubicBezTo>
                    <a:pt x="386658" y="1004741"/>
                    <a:pt x="525592" y="1135395"/>
                    <a:pt x="636923" y="1186920"/>
                  </a:cubicBezTo>
                  <a:cubicBezTo>
                    <a:pt x="680168" y="1206702"/>
                    <a:pt x="722032" y="1216823"/>
                    <a:pt x="760215" y="1216823"/>
                  </a:cubicBezTo>
                  <a:cubicBezTo>
                    <a:pt x="788738" y="1216823"/>
                    <a:pt x="815421" y="1211302"/>
                    <a:pt x="838884" y="1199801"/>
                  </a:cubicBezTo>
                  <a:cubicBezTo>
                    <a:pt x="910651" y="1164838"/>
                    <a:pt x="919852" y="1076049"/>
                    <a:pt x="911111" y="944015"/>
                  </a:cubicBezTo>
                  <a:cubicBezTo>
                    <a:pt x="906970" y="885129"/>
                    <a:pt x="898690" y="817502"/>
                    <a:pt x="886728" y="747575"/>
                  </a:cubicBezTo>
                  <a:cubicBezTo>
                    <a:pt x="878447" y="698811"/>
                    <a:pt x="868326" y="648665"/>
                    <a:pt x="857285" y="599441"/>
                  </a:cubicBezTo>
                  <a:cubicBezTo>
                    <a:pt x="854985" y="589320"/>
                    <a:pt x="852685" y="578738"/>
                    <a:pt x="849925" y="568617"/>
                  </a:cubicBezTo>
                  <a:cubicBezTo>
                    <a:pt x="887188" y="566777"/>
                    <a:pt x="924452" y="565857"/>
                    <a:pt x="958496" y="565397"/>
                  </a:cubicBezTo>
                  <a:cubicBezTo>
                    <a:pt x="1011861" y="564937"/>
                    <a:pt x="1054645" y="519852"/>
                    <a:pt x="1051885" y="466027"/>
                  </a:cubicBezTo>
                  <a:cubicBezTo>
                    <a:pt x="1049125" y="414962"/>
                    <a:pt x="1004500" y="375398"/>
                    <a:pt x="952975" y="376318"/>
                  </a:cubicBezTo>
                  <a:close/>
                  <a:moveTo>
                    <a:pt x="759756" y="592540"/>
                  </a:moveTo>
                  <a:cubicBezTo>
                    <a:pt x="728932" y="596680"/>
                    <a:pt x="664986" y="610482"/>
                    <a:pt x="676487" y="667067"/>
                  </a:cubicBezTo>
                  <a:cubicBezTo>
                    <a:pt x="676487" y="667067"/>
                    <a:pt x="715591" y="837745"/>
                    <a:pt x="722952" y="1001521"/>
                  </a:cubicBezTo>
                  <a:cubicBezTo>
                    <a:pt x="723412" y="1008882"/>
                    <a:pt x="715591" y="1013942"/>
                    <a:pt x="708690" y="1010722"/>
                  </a:cubicBezTo>
                  <a:cubicBezTo>
                    <a:pt x="647044" y="978059"/>
                    <a:pt x="554575" y="896170"/>
                    <a:pt x="515471" y="745735"/>
                  </a:cubicBezTo>
                  <a:cubicBezTo>
                    <a:pt x="497529" y="676268"/>
                    <a:pt x="514551" y="654186"/>
                    <a:pt x="520071" y="646825"/>
                  </a:cubicBezTo>
                  <a:cubicBezTo>
                    <a:pt x="536173" y="626123"/>
                    <a:pt x="586778" y="592080"/>
                    <a:pt x="757915" y="574598"/>
                  </a:cubicBezTo>
                  <a:cubicBezTo>
                    <a:pt x="763436" y="574138"/>
                    <a:pt x="768036" y="578278"/>
                    <a:pt x="768036" y="584259"/>
                  </a:cubicBezTo>
                  <a:cubicBezTo>
                    <a:pt x="768036" y="588399"/>
                    <a:pt x="764356" y="592080"/>
                    <a:pt x="759756" y="592540"/>
                  </a:cubicBezTo>
                  <a:close/>
                </a:path>
              </a:pathLst>
            </a:custGeom>
            <a:solidFill>
              <a:srgbClr val="3DE580"/>
            </a:solidFill>
            <a:ln w="4590" cap="flat">
              <a:noFill/>
              <a:prstDash val="solid"/>
              <a:miter/>
            </a:ln>
          </p:spPr>
          <p:txBody>
            <a:bodyPr rtlCol="0" anchor="ctr"/>
            <a:lstStyle/>
            <a:p>
              <a:endParaRPr lang="en-GB">
                <a:solidFill>
                  <a:schemeClr val="tx2"/>
                </a:solidFill>
              </a:endParaRPr>
            </a:p>
          </p:txBody>
        </p:sp>
        <p:sp>
          <p:nvSpPr>
            <p:cNvPr id="11" name="Freeform: Shape 10">
              <a:extLst>
                <a:ext uri="{FF2B5EF4-FFF2-40B4-BE49-F238E27FC236}">
                  <a16:creationId xmlns:a16="http://schemas.microsoft.com/office/drawing/2014/main" id="{6A613603-9A20-45AA-BD6D-BDC56F6A0A74}"/>
                </a:ext>
              </a:extLst>
            </p:cNvPr>
            <p:cNvSpPr/>
            <p:nvPr/>
          </p:nvSpPr>
          <p:spPr>
            <a:xfrm>
              <a:off x="2228354" y="3199782"/>
              <a:ext cx="489984" cy="460966"/>
            </a:xfrm>
            <a:custGeom>
              <a:avLst/>
              <a:gdLst>
                <a:gd name="connsiteX0" fmla="*/ 487189 w 489984"/>
                <a:gd name="connsiteY0" fmla="*/ 23002 h 460966"/>
                <a:gd name="connsiteX1" fmla="*/ 474308 w 489984"/>
                <a:gd name="connsiteY1" fmla="*/ 8281 h 460966"/>
                <a:gd name="connsiteX2" fmla="*/ 374478 w 489984"/>
                <a:gd name="connsiteY2" fmla="*/ 8281 h 460966"/>
                <a:gd name="connsiteX3" fmla="*/ 365737 w 489984"/>
                <a:gd name="connsiteY3" fmla="*/ 22082 h 460966"/>
                <a:gd name="connsiteX4" fmla="*/ 372638 w 489984"/>
                <a:gd name="connsiteY4" fmla="*/ 34043 h 460966"/>
                <a:gd name="connsiteX5" fmla="*/ 372638 w 489984"/>
                <a:gd name="connsiteY5" fmla="*/ 44164 h 460966"/>
                <a:gd name="connsiteX6" fmla="*/ 360676 w 489984"/>
                <a:gd name="connsiteY6" fmla="*/ 44164 h 460966"/>
                <a:gd name="connsiteX7" fmla="*/ 234624 w 489984"/>
                <a:gd name="connsiteY7" fmla="*/ 0 h 460966"/>
                <a:gd name="connsiteX8" fmla="*/ 0 w 489984"/>
                <a:gd name="connsiteY8" fmla="*/ 230483 h 460966"/>
                <a:gd name="connsiteX9" fmla="*/ 234624 w 489984"/>
                <a:gd name="connsiteY9" fmla="*/ 460967 h 460966"/>
                <a:gd name="connsiteX10" fmla="*/ 376778 w 489984"/>
                <a:gd name="connsiteY10" fmla="*/ 401621 h 460966"/>
                <a:gd name="connsiteX11" fmla="*/ 386899 w 489984"/>
                <a:gd name="connsiteY11" fmla="*/ 400700 h 460966"/>
                <a:gd name="connsiteX12" fmla="*/ 388279 w 489984"/>
                <a:gd name="connsiteY12" fmla="*/ 412202 h 460966"/>
                <a:gd name="connsiteX13" fmla="*/ 374018 w 489984"/>
                <a:gd name="connsiteY13" fmla="*/ 434744 h 460966"/>
                <a:gd name="connsiteX14" fmla="*/ 383219 w 489984"/>
                <a:gd name="connsiteY14" fmla="*/ 448085 h 460966"/>
                <a:gd name="connsiteX15" fmla="*/ 480288 w 489984"/>
                <a:gd name="connsiteY15" fmla="*/ 448085 h 460966"/>
                <a:gd name="connsiteX16" fmla="*/ 489949 w 489984"/>
                <a:gd name="connsiteY16" fmla="*/ 437044 h 460966"/>
                <a:gd name="connsiteX17" fmla="*/ 487189 w 489984"/>
                <a:gd name="connsiteY17" fmla="*/ 23002 h 460966"/>
                <a:gd name="connsiteX18" fmla="*/ 235084 w 489984"/>
                <a:gd name="connsiteY18" fmla="*/ 339054 h 460966"/>
                <a:gd name="connsiteX19" fmla="*/ 127433 w 489984"/>
                <a:gd name="connsiteY19" fmla="*/ 229563 h 460966"/>
                <a:gd name="connsiteX20" fmla="*/ 235084 w 489984"/>
                <a:gd name="connsiteY20" fmla="*/ 120072 h 460966"/>
                <a:gd name="connsiteX21" fmla="*/ 342735 w 489984"/>
                <a:gd name="connsiteY21" fmla="*/ 229563 h 460966"/>
                <a:gd name="connsiteX22" fmla="*/ 235084 w 489984"/>
                <a:gd name="connsiteY22" fmla="*/ 33905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9984" h="460966">
                  <a:moveTo>
                    <a:pt x="487189" y="23002"/>
                  </a:moveTo>
                  <a:cubicBezTo>
                    <a:pt x="488109" y="15182"/>
                    <a:pt x="482129" y="8281"/>
                    <a:pt x="474308" y="8281"/>
                  </a:cubicBezTo>
                  <a:cubicBezTo>
                    <a:pt x="453606" y="8281"/>
                    <a:pt x="399320" y="8281"/>
                    <a:pt x="374478" y="8281"/>
                  </a:cubicBezTo>
                  <a:cubicBezTo>
                    <a:pt x="367577" y="8281"/>
                    <a:pt x="362517" y="15642"/>
                    <a:pt x="365737" y="22082"/>
                  </a:cubicBezTo>
                  <a:cubicBezTo>
                    <a:pt x="367117" y="25763"/>
                    <a:pt x="369417" y="29903"/>
                    <a:pt x="372638" y="34043"/>
                  </a:cubicBezTo>
                  <a:cubicBezTo>
                    <a:pt x="374938" y="36804"/>
                    <a:pt x="374938" y="41404"/>
                    <a:pt x="372638" y="44164"/>
                  </a:cubicBezTo>
                  <a:cubicBezTo>
                    <a:pt x="369417" y="47845"/>
                    <a:pt x="363897" y="47845"/>
                    <a:pt x="360676" y="44164"/>
                  </a:cubicBezTo>
                  <a:cubicBezTo>
                    <a:pt x="330313" y="9201"/>
                    <a:pt x="280628" y="0"/>
                    <a:pt x="234624" y="0"/>
                  </a:cubicBezTo>
                  <a:cubicBezTo>
                    <a:pt x="105351" y="0"/>
                    <a:pt x="0" y="93849"/>
                    <a:pt x="0" y="230483"/>
                  </a:cubicBezTo>
                  <a:cubicBezTo>
                    <a:pt x="0" y="367577"/>
                    <a:pt x="104891" y="460967"/>
                    <a:pt x="234624" y="460967"/>
                  </a:cubicBezTo>
                  <a:cubicBezTo>
                    <a:pt x="287989" y="460967"/>
                    <a:pt x="337214" y="436584"/>
                    <a:pt x="376778" y="401621"/>
                  </a:cubicBezTo>
                  <a:cubicBezTo>
                    <a:pt x="379538" y="399320"/>
                    <a:pt x="383679" y="398400"/>
                    <a:pt x="386899" y="400700"/>
                  </a:cubicBezTo>
                  <a:cubicBezTo>
                    <a:pt x="391039" y="403461"/>
                    <a:pt x="391500" y="408981"/>
                    <a:pt x="388279" y="412202"/>
                  </a:cubicBezTo>
                  <a:cubicBezTo>
                    <a:pt x="383679" y="417262"/>
                    <a:pt x="377238" y="425543"/>
                    <a:pt x="374018" y="434744"/>
                  </a:cubicBezTo>
                  <a:cubicBezTo>
                    <a:pt x="371258" y="441185"/>
                    <a:pt x="376318" y="448085"/>
                    <a:pt x="383219" y="448085"/>
                  </a:cubicBezTo>
                  <a:lnTo>
                    <a:pt x="480288" y="448085"/>
                  </a:lnTo>
                  <a:cubicBezTo>
                    <a:pt x="486269" y="448085"/>
                    <a:pt x="490410" y="443025"/>
                    <a:pt x="489949" y="437044"/>
                  </a:cubicBezTo>
                  <a:cubicBezTo>
                    <a:pt x="477068" y="311451"/>
                    <a:pt x="460507" y="237844"/>
                    <a:pt x="487189" y="23002"/>
                  </a:cubicBezTo>
                  <a:close/>
                  <a:moveTo>
                    <a:pt x="235084" y="339054"/>
                  </a:moveTo>
                  <a:cubicBezTo>
                    <a:pt x="171137" y="339054"/>
                    <a:pt x="127433" y="289829"/>
                    <a:pt x="127433" y="229563"/>
                  </a:cubicBezTo>
                  <a:cubicBezTo>
                    <a:pt x="127433" y="169297"/>
                    <a:pt x="171137" y="120072"/>
                    <a:pt x="235084" y="120072"/>
                  </a:cubicBezTo>
                  <a:cubicBezTo>
                    <a:pt x="299030" y="120072"/>
                    <a:pt x="342735" y="169297"/>
                    <a:pt x="342735" y="229563"/>
                  </a:cubicBezTo>
                  <a:cubicBezTo>
                    <a:pt x="342735" y="289829"/>
                    <a:pt x="299030" y="339054"/>
                    <a:pt x="235084" y="339054"/>
                  </a:cubicBezTo>
                  <a:close/>
                </a:path>
              </a:pathLst>
            </a:custGeom>
            <a:solidFill>
              <a:srgbClr val="453878"/>
            </a:solidFill>
            <a:ln w="4590" cap="flat">
              <a:noFill/>
              <a:prstDash val="solid"/>
              <a:miter/>
            </a:ln>
          </p:spPr>
          <p:txBody>
            <a:bodyPr rtlCol="0" anchor="ctr"/>
            <a:lstStyle/>
            <a:p>
              <a:endParaRPr lang="en-GB">
                <a:solidFill>
                  <a:schemeClr val="bg2"/>
                </a:solidFill>
              </a:endParaRPr>
            </a:p>
          </p:txBody>
        </p:sp>
        <p:sp>
          <p:nvSpPr>
            <p:cNvPr id="12" name="Freeform: Shape 11">
              <a:extLst>
                <a:ext uri="{FF2B5EF4-FFF2-40B4-BE49-F238E27FC236}">
                  <a16:creationId xmlns:a16="http://schemas.microsoft.com/office/drawing/2014/main" id="{7A162744-E880-464C-9BE4-20C84E3D0E2D}"/>
                </a:ext>
              </a:extLst>
            </p:cNvPr>
            <p:cNvSpPr/>
            <p:nvPr/>
          </p:nvSpPr>
          <p:spPr>
            <a:xfrm>
              <a:off x="3294281" y="3198862"/>
              <a:ext cx="469247" cy="460966"/>
            </a:xfrm>
            <a:custGeom>
              <a:avLst/>
              <a:gdLst>
                <a:gd name="connsiteX0" fmla="*/ 469247 w 469247"/>
                <a:gd name="connsiteY0" fmla="*/ 230483 h 460966"/>
                <a:gd name="connsiteX1" fmla="*/ 414962 w 469247"/>
                <a:gd name="connsiteY1" fmla="*/ 79128 h 460966"/>
                <a:gd name="connsiteX2" fmla="*/ 234624 w 469247"/>
                <a:gd name="connsiteY2" fmla="*/ 0 h 460966"/>
                <a:gd name="connsiteX3" fmla="*/ 0 w 469247"/>
                <a:gd name="connsiteY3" fmla="*/ 230483 h 460966"/>
                <a:gd name="connsiteX4" fmla="*/ 234624 w 469247"/>
                <a:gd name="connsiteY4" fmla="*/ 460967 h 460966"/>
                <a:gd name="connsiteX5" fmla="*/ 350095 w 469247"/>
                <a:gd name="connsiteY5" fmla="*/ 433364 h 460966"/>
                <a:gd name="connsiteX6" fmla="*/ 469247 w 469247"/>
                <a:gd name="connsiteY6" fmla="*/ 230483 h 460966"/>
                <a:gd name="connsiteX7" fmla="*/ 234624 w 469247"/>
                <a:gd name="connsiteY7" fmla="*/ 339974 h 460966"/>
                <a:gd name="connsiteX8" fmla="*/ 126973 w 469247"/>
                <a:gd name="connsiteY8" fmla="*/ 230483 h 460966"/>
                <a:gd name="connsiteX9" fmla="*/ 234624 w 469247"/>
                <a:gd name="connsiteY9" fmla="*/ 120992 h 460966"/>
                <a:gd name="connsiteX10" fmla="*/ 342275 w 469247"/>
                <a:gd name="connsiteY10" fmla="*/ 230483 h 460966"/>
                <a:gd name="connsiteX11" fmla="*/ 234624 w 469247"/>
                <a:gd name="connsiteY11" fmla="*/ 33997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9247" h="460966">
                  <a:moveTo>
                    <a:pt x="469247" y="230483"/>
                  </a:moveTo>
                  <a:cubicBezTo>
                    <a:pt x="469247" y="170217"/>
                    <a:pt x="449005" y="118232"/>
                    <a:pt x="414962" y="79128"/>
                  </a:cubicBezTo>
                  <a:cubicBezTo>
                    <a:pt x="372178" y="28983"/>
                    <a:pt x="307311" y="0"/>
                    <a:pt x="234624" y="0"/>
                  </a:cubicBezTo>
                  <a:cubicBezTo>
                    <a:pt x="105351" y="0"/>
                    <a:pt x="0" y="93849"/>
                    <a:pt x="0" y="230483"/>
                  </a:cubicBezTo>
                  <a:cubicBezTo>
                    <a:pt x="0" y="367117"/>
                    <a:pt x="104891" y="460967"/>
                    <a:pt x="234624" y="460967"/>
                  </a:cubicBezTo>
                  <a:cubicBezTo>
                    <a:pt x="276488" y="460967"/>
                    <a:pt x="316052" y="451306"/>
                    <a:pt x="350095" y="433364"/>
                  </a:cubicBezTo>
                  <a:cubicBezTo>
                    <a:pt x="420942" y="395640"/>
                    <a:pt x="469247" y="322953"/>
                    <a:pt x="469247" y="230483"/>
                  </a:cubicBezTo>
                  <a:close/>
                  <a:moveTo>
                    <a:pt x="234624" y="339974"/>
                  </a:moveTo>
                  <a:cubicBezTo>
                    <a:pt x="170677" y="339974"/>
                    <a:pt x="126973" y="290749"/>
                    <a:pt x="126973" y="230483"/>
                  </a:cubicBezTo>
                  <a:cubicBezTo>
                    <a:pt x="126973" y="170217"/>
                    <a:pt x="170677" y="120992"/>
                    <a:pt x="234624" y="120992"/>
                  </a:cubicBezTo>
                  <a:cubicBezTo>
                    <a:pt x="298570" y="120992"/>
                    <a:pt x="342275" y="170217"/>
                    <a:pt x="342275" y="230483"/>
                  </a:cubicBezTo>
                  <a:cubicBezTo>
                    <a:pt x="342275" y="290749"/>
                    <a:pt x="298570" y="339974"/>
                    <a:pt x="234624" y="339974"/>
                  </a:cubicBezTo>
                  <a:close/>
                </a:path>
              </a:pathLst>
            </a:custGeom>
            <a:solidFill>
              <a:srgbClr val="453878"/>
            </a:solidFill>
            <a:ln w="4590" cap="flat">
              <a:noFill/>
              <a:prstDash val="solid"/>
              <a:miter/>
            </a:ln>
          </p:spPr>
          <p:txBody>
            <a:bodyPr rtlCol="0" anchor="ctr"/>
            <a:lstStyle/>
            <a:p>
              <a:endParaRPr lang="en-GB">
                <a:solidFill>
                  <a:schemeClr val="bg2"/>
                </a:solidFill>
              </a:endParaRPr>
            </a:p>
          </p:txBody>
        </p:sp>
        <p:sp>
          <p:nvSpPr>
            <p:cNvPr id="13" name="Freeform: Shape 12">
              <a:extLst>
                <a:ext uri="{FF2B5EF4-FFF2-40B4-BE49-F238E27FC236}">
                  <a16:creationId xmlns:a16="http://schemas.microsoft.com/office/drawing/2014/main" id="{7131913B-BCC1-4637-A7AB-F906CF094B8D}"/>
                </a:ext>
              </a:extLst>
            </p:cNvPr>
            <p:cNvSpPr/>
            <p:nvPr/>
          </p:nvSpPr>
          <p:spPr>
            <a:xfrm>
              <a:off x="2759707" y="3052567"/>
              <a:ext cx="494549" cy="608181"/>
            </a:xfrm>
            <a:custGeom>
              <a:avLst/>
              <a:gdLst>
                <a:gd name="connsiteX0" fmla="*/ 483969 w 494549"/>
                <a:gd name="connsiteY0" fmla="*/ 0 h 608181"/>
                <a:gd name="connsiteX1" fmla="*/ 375398 w 494549"/>
                <a:gd name="connsiteY1" fmla="*/ 0 h 608181"/>
                <a:gd name="connsiteX2" fmla="*/ 365737 w 494549"/>
                <a:gd name="connsiteY2" fmla="*/ 8281 h 608181"/>
                <a:gd name="connsiteX3" fmla="*/ 353316 w 494549"/>
                <a:gd name="connsiteY3" fmla="*/ 139854 h 608181"/>
                <a:gd name="connsiteX4" fmla="*/ 362517 w 494549"/>
                <a:gd name="connsiteY4" fmla="*/ 168837 h 608181"/>
                <a:gd name="connsiteX5" fmla="*/ 363437 w 494549"/>
                <a:gd name="connsiteY5" fmla="*/ 170217 h 608181"/>
                <a:gd name="connsiteX6" fmla="*/ 363897 w 494549"/>
                <a:gd name="connsiteY6" fmla="*/ 180798 h 608181"/>
                <a:gd name="connsiteX7" fmla="*/ 351475 w 494549"/>
                <a:gd name="connsiteY7" fmla="*/ 182178 h 608181"/>
                <a:gd name="connsiteX8" fmla="*/ 234624 w 494549"/>
                <a:gd name="connsiteY8" fmla="*/ 147215 h 608181"/>
                <a:gd name="connsiteX9" fmla="*/ 0 w 494549"/>
                <a:gd name="connsiteY9" fmla="*/ 377698 h 608181"/>
                <a:gd name="connsiteX10" fmla="*/ 234624 w 494549"/>
                <a:gd name="connsiteY10" fmla="*/ 608181 h 608181"/>
                <a:gd name="connsiteX11" fmla="*/ 376778 w 494549"/>
                <a:gd name="connsiteY11" fmla="*/ 548835 h 608181"/>
                <a:gd name="connsiteX12" fmla="*/ 386899 w 494549"/>
                <a:gd name="connsiteY12" fmla="*/ 547915 h 608181"/>
                <a:gd name="connsiteX13" fmla="*/ 388279 w 494549"/>
                <a:gd name="connsiteY13" fmla="*/ 559416 h 608181"/>
                <a:gd name="connsiteX14" fmla="*/ 374018 w 494549"/>
                <a:gd name="connsiteY14" fmla="*/ 581959 h 608181"/>
                <a:gd name="connsiteX15" fmla="*/ 383219 w 494549"/>
                <a:gd name="connsiteY15" fmla="*/ 595300 h 608181"/>
                <a:gd name="connsiteX16" fmla="*/ 480749 w 494549"/>
                <a:gd name="connsiteY16" fmla="*/ 595300 h 608181"/>
                <a:gd name="connsiteX17" fmla="*/ 490410 w 494549"/>
                <a:gd name="connsiteY17" fmla="*/ 584719 h 608181"/>
                <a:gd name="connsiteX18" fmla="*/ 494550 w 494549"/>
                <a:gd name="connsiteY18" fmla="*/ 11041 h 608181"/>
                <a:gd name="connsiteX19" fmla="*/ 483969 w 494549"/>
                <a:gd name="connsiteY19" fmla="*/ 0 h 608181"/>
                <a:gd name="connsiteX20" fmla="*/ 234164 w 494549"/>
                <a:gd name="connsiteY20" fmla="*/ 486269 h 608181"/>
                <a:gd name="connsiteX21" fmla="*/ 126513 w 494549"/>
                <a:gd name="connsiteY21" fmla="*/ 376778 h 608181"/>
                <a:gd name="connsiteX22" fmla="*/ 234164 w 494549"/>
                <a:gd name="connsiteY22" fmla="*/ 267287 h 608181"/>
                <a:gd name="connsiteX23" fmla="*/ 341815 w 494549"/>
                <a:gd name="connsiteY23" fmla="*/ 376778 h 608181"/>
                <a:gd name="connsiteX24" fmla="*/ 234164 w 494549"/>
                <a:gd name="connsiteY24" fmla="*/ 486269 h 60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94549" h="608181">
                  <a:moveTo>
                    <a:pt x="483969" y="0"/>
                  </a:moveTo>
                  <a:lnTo>
                    <a:pt x="375398" y="0"/>
                  </a:lnTo>
                  <a:cubicBezTo>
                    <a:pt x="370337" y="0"/>
                    <a:pt x="366197" y="3680"/>
                    <a:pt x="365737" y="8281"/>
                  </a:cubicBezTo>
                  <a:cubicBezTo>
                    <a:pt x="357916" y="60266"/>
                    <a:pt x="354696" y="113631"/>
                    <a:pt x="353316" y="139854"/>
                  </a:cubicBezTo>
                  <a:cubicBezTo>
                    <a:pt x="352856" y="150435"/>
                    <a:pt x="356076" y="160556"/>
                    <a:pt x="362517" y="168837"/>
                  </a:cubicBezTo>
                  <a:lnTo>
                    <a:pt x="363437" y="170217"/>
                  </a:lnTo>
                  <a:cubicBezTo>
                    <a:pt x="365737" y="173438"/>
                    <a:pt x="366197" y="177578"/>
                    <a:pt x="363897" y="180798"/>
                  </a:cubicBezTo>
                  <a:cubicBezTo>
                    <a:pt x="360676" y="184939"/>
                    <a:pt x="355156" y="185399"/>
                    <a:pt x="351475" y="182178"/>
                  </a:cubicBezTo>
                  <a:cubicBezTo>
                    <a:pt x="320652" y="154576"/>
                    <a:pt x="276028" y="147215"/>
                    <a:pt x="234624" y="147215"/>
                  </a:cubicBezTo>
                  <a:cubicBezTo>
                    <a:pt x="105351" y="147215"/>
                    <a:pt x="0" y="241064"/>
                    <a:pt x="0" y="377698"/>
                  </a:cubicBezTo>
                  <a:cubicBezTo>
                    <a:pt x="0" y="514792"/>
                    <a:pt x="104891" y="608181"/>
                    <a:pt x="234624" y="608181"/>
                  </a:cubicBezTo>
                  <a:cubicBezTo>
                    <a:pt x="287989" y="608181"/>
                    <a:pt x="337214" y="583799"/>
                    <a:pt x="376778" y="548835"/>
                  </a:cubicBezTo>
                  <a:cubicBezTo>
                    <a:pt x="379538" y="546535"/>
                    <a:pt x="383679" y="545615"/>
                    <a:pt x="386899" y="547915"/>
                  </a:cubicBezTo>
                  <a:cubicBezTo>
                    <a:pt x="391039" y="550676"/>
                    <a:pt x="391500" y="556196"/>
                    <a:pt x="388279" y="559416"/>
                  </a:cubicBezTo>
                  <a:cubicBezTo>
                    <a:pt x="383679" y="564477"/>
                    <a:pt x="377238" y="572758"/>
                    <a:pt x="374018" y="581959"/>
                  </a:cubicBezTo>
                  <a:cubicBezTo>
                    <a:pt x="371258" y="588399"/>
                    <a:pt x="376318" y="595300"/>
                    <a:pt x="383219" y="595300"/>
                  </a:cubicBezTo>
                  <a:lnTo>
                    <a:pt x="480749" y="595300"/>
                  </a:lnTo>
                  <a:cubicBezTo>
                    <a:pt x="486269" y="595300"/>
                    <a:pt x="490870" y="590240"/>
                    <a:pt x="490410" y="584719"/>
                  </a:cubicBezTo>
                  <a:cubicBezTo>
                    <a:pt x="478908" y="444865"/>
                    <a:pt x="462807" y="255326"/>
                    <a:pt x="494550" y="11041"/>
                  </a:cubicBezTo>
                  <a:cubicBezTo>
                    <a:pt x="494550" y="5521"/>
                    <a:pt x="489949" y="0"/>
                    <a:pt x="483969" y="0"/>
                  </a:cubicBezTo>
                  <a:close/>
                  <a:moveTo>
                    <a:pt x="234164" y="486269"/>
                  </a:moveTo>
                  <a:cubicBezTo>
                    <a:pt x="170217" y="486269"/>
                    <a:pt x="126513" y="437044"/>
                    <a:pt x="126513" y="376778"/>
                  </a:cubicBezTo>
                  <a:cubicBezTo>
                    <a:pt x="126513" y="316512"/>
                    <a:pt x="170217" y="267287"/>
                    <a:pt x="234164" y="267287"/>
                  </a:cubicBezTo>
                  <a:cubicBezTo>
                    <a:pt x="298110" y="267287"/>
                    <a:pt x="341815" y="316512"/>
                    <a:pt x="341815" y="376778"/>
                  </a:cubicBezTo>
                  <a:cubicBezTo>
                    <a:pt x="341815" y="437044"/>
                    <a:pt x="298110" y="486269"/>
                    <a:pt x="234164" y="486269"/>
                  </a:cubicBezTo>
                  <a:close/>
                </a:path>
              </a:pathLst>
            </a:custGeom>
            <a:solidFill>
              <a:srgbClr val="453878"/>
            </a:solidFill>
            <a:ln w="4590" cap="flat">
              <a:noFill/>
              <a:prstDash val="solid"/>
              <a:miter/>
            </a:ln>
          </p:spPr>
          <p:txBody>
            <a:bodyPr rtlCol="0" anchor="ctr"/>
            <a:lstStyle/>
            <a:p>
              <a:endParaRPr lang="en-GB">
                <a:solidFill>
                  <a:schemeClr val="bg2"/>
                </a:solidFill>
              </a:endParaRPr>
            </a:p>
          </p:txBody>
        </p:sp>
        <p:sp>
          <p:nvSpPr>
            <p:cNvPr id="14" name="Freeform: Shape 13">
              <a:extLst>
                <a:ext uri="{FF2B5EF4-FFF2-40B4-BE49-F238E27FC236}">
                  <a16:creationId xmlns:a16="http://schemas.microsoft.com/office/drawing/2014/main" id="{83C5DFA0-867B-4508-AC7E-FBA113B23D91}"/>
                </a:ext>
              </a:extLst>
            </p:cNvPr>
            <p:cNvSpPr/>
            <p:nvPr/>
          </p:nvSpPr>
          <p:spPr>
            <a:xfrm>
              <a:off x="1274295" y="3078790"/>
              <a:ext cx="521562" cy="569077"/>
            </a:xfrm>
            <a:custGeom>
              <a:avLst/>
              <a:gdLst>
                <a:gd name="connsiteX0" fmla="*/ 327935 w 521562"/>
                <a:gd name="connsiteY0" fmla="*/ 7821 h 569077"/>
                <a:gd name="connsiteX1" fmla="*/ 315514 w 521562"/>
                <a:gd name="connsiteY1" fmla="*/ 0 h 569077"/>
                <a:gd name="connsiteX2" fmla="*/ 207403 w 521562"/>
                <a:gd name="connsiteY2" fmla="*/ 0 h 569077"/>
                <a:gd name="connsiteX3" fmla="*/ 194982 w 521562"/>
                <a:gd name="connsiteY3" fmla="*/ 7821 h 569077"/>
                <a:gd name="connsiteX4" fmla="*/ 382 w 521562"/>
                <a:gd name="connsiteY4" fmla="*/ 556196 h 569077"/>
                <a:gd name="connsiteX5" fmla="*/ 10043 w 521562"/>
                <a:gd name="connsiteY5" fmla="*/ 569077 h 569077"/>
                <a:gd name="connsiteX6" fmla="*/ 120454 w 521562"/>
                <a:gd name="connsiteY6" fmla="*/ 569077 h 569077"/>
                <a:gd name="connsiteX7" fmla="*/ 132876 w 521562"/>
                <a:gd name="connsiteY7" fmla="*/ 559416 h 569077"/>
                <a:gd name="connsiteX8" fmla="*/ 154038 w 521562"/>
                <a:gd name="connsiteY8" fmla="*/ 479368 h 569077"/>
                <a:gd name="connsiteX9" fmla="*/ 164159 w 521562"/>
                <a:gd name="connsiteY9" fmla="*/ 471548 h 569077"/>
                <a:gd name="connsiteX10" fmla="*/ 357378 w 521562"/>
                <a:gd name="connsiteY10" fmla="*/ 471548 h 569077"/>
                <a:gd name="connsiteX11" fmla="*/ 367499 w 521562"/>
                <a:gd name="connsiteY11" fmla="*/ 479368 h 569077"/>
                <a:gd name="connsiteX12" fmla="*/ 388662 w 521562"/>
                <a:gd name="connsiteY12" fmla="*/ 559416 h 569077"/>
                <a:gd name="connsiteX13" fmla="*/ 401083 w 521562"/>
                <a:gd name="connsiteY13" fmla="*/ 569077 h 569077"/>
                <a:gd name="connsiteX14" fmla="*/ 511494 w 521562"/>
                <a:gd name="connsiteY14" fmla="*/ 569077 h 569077"/>
                <a:gd name="connsiteX15" fmla="*/ 521155 w 521562"/>
                <a:gd name="connsiteY15" fmla="*/ 556196 h 569077"/>
                <a:gd name="connsiteX16" fmla="*/ 327935 w 521562"/>
                <a:gd name="connsiteY16" fmla="*/ 7821 h 569077"/>
                <a:gd name="connsiteX17" fmla="*/ 197282 w 521562"/>
                <a:gd name="connsiteY17" fmla="*/ 336754 h 569077"/>
                <a:gd name="connsiteX18" fmla="*/ 252028 w 521562"/>
                <a:gd name="connsiteY18" fmla="*/ 173437 h 569077"/>
                <a:gd name="connsiteX19" fmla="*/ 258928 w 521562"/>
                <a:gd name="connsiteY19" fmla="*/ 166997 h 569077"/>
                <a:gd name="connsiteX20" fmla="*/ 269970 w 521562"/>
                <a:gd name="connsiteY20" fmla="*/ 172977 h 569077"/>
                <a:gd name="connsiteX21" fmla="*/ 324715 w 521562"/>
                <a:gd name="connsiteY21" fmla="*/ 336294 h 569077"/>
                <a:gd name="connsiteX22" fmla="*/ 314134 w 521562"/>
                <a:gd name="connsiteY22" fmla="*/ 350555 h 569077"/>
                <a:gd name="connsiteX23" fmla="*/ 206483 w 521562"/>
                <a:gd name="connsiteY23" fmla="*/ 350555 h 569077"/>
                <a:gd name="connsiteX24" fmla="*/ 197282 w 521562"/>
                <a:gd name="connsiteY24" fmla="*/ 336754 h 569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1562" h="569077">
                  <a:moveTo>
                    <a:pt x="327935" y="7821"/>
                  </a:moveTo>
                  <a:cubicBezTo>
                    <a:pt x="325635" y="2760"/>
                    <a:pt x="321035" y="0"/>
                    <a:pt x="315514" y="0"/>
                  </a:cubicBezTo>
                  <a:lnTo>
                    <a:pt x="207403" y="0"/>
                  </a:lnTo>
                  <a:cubicBezTo>
                    <a:pt x="201883" y="0"/>
                    <a:pt x="197282" y="3220"/>
                    <a:pt x="194982" y="7821"/>
                  </a:cubicBezTo>
                  <a:cubicBezTo>
                    <a:pt x="87331" y="248425"/>
                    <a:pt x="16484" y="497770"/>
                    <a:pt x="382" y="556196"/>
                  </a:cubicBezTo>
                  <a:cubicBezTo>
                    <a:pt x="-1458" y="562637"/>
                    <a:pt x="3603" y="569077"/>
                    <a:pt x="10043" y="569077"/>
                  </a:cubicBezTo>
                  <a:lnTo>
                    <a:pt x="120454" y="569077"/>
                  </a:lnTo>
                  <a:cubicBezTo>
                    <a:pt x="126435" y="569077"/>
                    <a:pt x="131496" y="564937"/>
                    <a:pt x="132876" y="559416"/>
                  </a:cubicBezTo>
                  <a:cubicBezTo>
                    <a:pt x="136096" y="545615"/>
                    <a:pt x="143457" y="518012"/>
                    <a:pt x="154038" y="479368"/>
                  </a:cubicBezTo>
                  <a:cubicBezTo>
                    <a:pt x="155418" y="474768"/>
                    <a:pt x="159558" y="471548"/>
                    <a:pt x="164159" y="471548"/>
                  </a:cubicBezTo>
                  <a:lnTo>
                    <a:pt x="357378" y="471548"/>
                  </a:lnTo>
                  <a:cubicBezTo>
                    <a:pt x="361979" y="471548"/>
                    <a:pt x="366119" y="474768"/>
                    <a:pt x="367499" y="479368"/>
                  </a:cubicBezTo>
                  <a:cubicBezTo>
                    <a:pt x="378080" y="518012"/>
                    <a:pt x="385441" y="545615"/>
                    <a:pt x="388662" y="559416"/>
                  </a:cubicBezTo>
                  <a:cubicBezTo>
                    <a:pt x="390042" y="565397"/>
                    <a:pt x="395102" y="569077"/>
                    <a:pt x="401083" y="569077"/>
                  </a:cubicBezTo>
                  <a:lnTo>
                    <a:pt x="511494" y="569077"/>
                  </a:lnTo>
                  <a:cubicBezTo>
                    <a:pt x="518395" y="569077"/>
                    <a:pt x="522995" y="562637"/>
                    <a:pt x="521155" y="556196"/>
                  </a:cubicBezTo>
                  <a:cubicBezTo>
                    <a:pt x="506433" y="497770"/>
                    <a:pt x="435586" y="248425"/>
                    <a:pt x="327935" y="7821"/>
                  </a:cubicBezTo>
                  <a:close/>
                  <a:moveTo>
                    <a:pt x="197282" y="336754"/>
                  </a:moveTo>
                  <a:cubicBezTo>
                    <a:pt x="212924" y="287989"/>
                    <a:pt x="231326" y="230483"/>
                    <a:pt x="252028" y="173437"/>
                  </a:cubicBezTo>
                  <a:cubicBezTo>
                    <a:pt x="253408" y="170217"/>
                    <a:pt x="255708" y="167457"/>
                    <a:pt x="258928" y="166997"/>
                  </a:cubicBezTo>
                  <a:cubicBezTo>
                    <a:pt x="263989" y="165617"/>
                    <a:pt x="268589" y="168377"/>
                    <a:pt x="269970" y="172977"/>
                  </a:cubicBezTo>
                  <a:cubicBezTo>
                    <a:pt x="291132" y="230023"/>
                    <a:pt x="309073" y="287529"/>
                    <a:pt x="324715" y="336294"/>
                  </a:cubicBezTo>
                  <a:cubicBezTo>
                    <a:pt x="327015" y="343195"/>
                    <a:pt x="321495" y="350555"/>
                    <a:pt x="314134" y="350555"/>
                  </a:cubicBezTo>
                  <a:lnTo>
                    <a:pt x="206483" y="350555"/>
                  </a:lnTo>
                  <a:cubicBezTo>
                    <a:pt x="200042" y="350555"/>
                    <a:pt x="194982" y="343655"/>
                    <a:pt x="197282" y="336754"/>
                  </a:cubicBezTo>
                  <a:close/>
                </a:path>
              </a:pathLst>
            </a:custGeom>
            <a:solidFill>
              <a:srgbClr val="453878"/>
            </a:solidFill>
            <a:ln w="4590" cap="flat">
              <a:noFill/>
              <a:prstDash val="solid"/>
              <a:miter/>
            </a:ln>
          </p:spPr>
          <p:txBody>
            <a:bodyPr rtlCol="0" anchor="ctr"/>
            <a:lstStyle/>
            <a:p>
              <a:endParaRPr lang="en-GB">
                <a:solidFill>
                  <a:schemeClr val="bg2"/>
                </a:solidFill>
              </a:endParaRPr>
            </a:p>
          </p:txBody>
        </p:sp>
        <p:sp>
          <p:nvSpPr>
            <p:cNvPr id="15" name="Freeform: Shape 14">
              <a:extLst>
                <a:ext uri="{FF2B5EF4-FFF2-40B4-BE49-F238E27FC236}">
                  <a16:creationId xmlns:a16="http://schemas.microsoft.com/office/drawing/2014/main" id="{7CF9E6EC-1F4B-4931-BE84-D0A8F8D4F5A2}"/>
                </a:ext>
              </a:extLst>
            </p:cNvPr>
            <p:cNvSpPr/>
            <p:nvPr/>
          </p:nvSpPr>
          <p:spPr>
            <a:xfrm>
              <a:off x="1754720" y="3208063"/>
              <a:ext cx="462142" cy="440264"/>
            </a:xfrm>
            <a:custGeom>
              <a:avLst/>
              <a:gdLst>
                <a:gd name="connsiteX0" fmla="*/ 448791 w 462142"/>
                <a:gd name="connsiteY0" fmla="*/ 0 h 440264"/>
                <a:gd name="connsiteX1" fmla="*/ 343440 w 462142"/>
                <a:gd name="connsiteY1" fmla="*/ 920 h 440264"/>
                <a:gd name="connsiteX2" fmla="*/ 331019 w 462142"/>
                <a:gd name="connsiteY2" fmla="*/ 10121 h 440264"/>
                <a:gd name="connsiteX3" fmla="*/ 240850 w 462142"/>
                <a:gd name="connsiteY3" fmla="*/ 266827 h 440264"/>
                <a:gd name="connsiteX4" fmla="*/ 231649 w 462142"/>
                <a:gd name="connsiteY4" fmla="*/ 272808 h 440264"/>
                <a:gd name="connsiteX5" fmla="*/ 222448 w 462142"/>
                <a:gd name="connsiteY5" fmla="*/ 266827 h 440264"/>
                <a:gd name="connsiteX6" fmla="*/ 132279 w 462142"/>
                <a:gd name="connsiteY6" fmla="*/ 10121 h 440264"/>
                <a:gd name="connsiteX7" fmla="*/ 119858 w 462142"/>
                <a:gd name="connsiteY7" fmla="*/ 920 h 440264"/>
                <a:gd name="connsiteX8" fmla="*/ 9907 w 462142"/>
                <a:gd name="connsiteY8" fmla="*/ 0 h 440264"/>
                <a:gd name="connsiteX9" fmla="*/ 246 w 462142"/>
                <a:gd name="connsiteY9" fmla="*/ 12421 h 440264"/>
                <a:gd name="connsiteX10" fmla="*/ 173683 w 462142"/>
                <a:gd name="connsiteY10" fmla="*/ 434284 h 440264"/>
                <a:gd name="connsiteX11" fmla="*/ 184724 w 462142"/>
                <a:gd name="connsiteY11" fmla="*/ 440264 h 440264"/>
                <a:gd name="connsiteX12" fmla="*/ 278574 w 462142"/>
                <a:gd name="connsiteY12" fmla="*/ 440264 h 440264"/>
                <a:gd name="connsiteX13" fmla="*/ 289615 w 462142"/>
                <a:gd name="connsiteY13" fmla="*/ 434284 h 440264"/>
                <a:gd name="connsiteX14" fmla="*/ 461672 w 462142"/>
                <a:gd name="connsiteY14" fmla="*/ 16562 h 440264"/>
                <a:gd name="connsiteX15" fmla="*/ 448791 w 462142"/>
                <a:gd name="connsiteY15" fmla="*/ 0 h 440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2142" h="440264">
                  <a:moveTo>
                    <a:pt x="448791" y="0"/>
                  </a:moveTo>
                  <a:lnTo>
                    <a:pt x="343440" y="920"/>
                  </a:lnTo>
                  <a:cubicBezTo>
                    <a:pt x="337920" y="920"/>
                    <a:pt x="332859" y="4600"/>
                    <a:pt x="331019" y="10121"/>
                  </a:cubicBezTo>
                  <a:cubicBezTo>
                    <a:pt x="311237" y="75908"/>
                    <a:pt x="286855" y="156876"/>
                    <a:pt x="240850" y="266827"/>
                  </a:cubicBezTo>
                  <a:cubicBezTo>
                    <a:pt x="239470" y="270507"/>
                    <a:pt x="235789" y="272808"/>
                    <a:pt x="231649" y="272808"/>
                  </a:cubicBezTo>
                  <a:cubicBezTo>
                    <a:pt x="227509" y="272808"/>
                    <a:pt x="223828" y="270507"/>
                    <a:pt x="222448" y="266827"/>
                  </a:cubicBezTo>
                  <a:cubicBezTo>
                    <a:pt x="176443" y="156876"/>
                    <a:pt x="152061" y="75908"/>
                    <a:pt x="132279" y="10121"/>
                  </a:cubicBezTo>
                  <a:cubicBezTo>
                    <a:pt x="130439" y="4600"/>
                    <a:pt x="125378" y="920"/>
                    <a:pt x="119858" y="920"/>
                  </a:cubicBezTo>
                  <a:lnTo>
                    <a:pt x="9907" y="0"/>
                  </a:lnTo>
                  <a:cubicBezTo>
                    <a:pt x="3466" y="0"/>
                    <a:pt x="-1135" y="5981"/>
                    <a:pt x="246" y="12421"/>
                  </a:cubicBezTo>
                  <a:cubicBezTo>
                    <a:pt x="14967" y="66707"/>
                    <a:pt x="77533" y="286609"/>
                    <a:pt x="173683" y="434284"/>
                  </a:cubicBezTo>
                  <a:cubicBezTo>
                    <a:pt x="175983" y="437964"/>
                    <a:pt x="180124" y="440264"/>
                    <a:pt x="184724" y="440264"/>
                  </a:cubicBezTo>
                  <a:lnTo>
                    <a:pt x="278574" y="440264"/>
                  </a:lnTo>
                  <a:cubicBezTo>
                    <a:pt x="283174" y="440264"/>
                    <a:pt x="287315" y="437964"/>
                    <a:pt x="289615" y="434284"/>
                  </a:cubicBezTo>
                  <a:cubicBezTo>
                    <a:pt x="383464" y="290289"/>
                    <a:pt x="445571" y="77288"/>
                    <a:pt x="461672" y="16562"/>
                  </a:cubicBezTo>
                  <a:cubicBezTo>
                    <a:pt x="463972" y="8281"/>
                    <a:pt x="457532" y="0"/>
                    <a:pt x="448791" y="0"/>
                  </a:cubicBezTo>
                  <a:close/>
                </a:path>
              </a:pathLst>
            </a:custGeom>
            <a:solidFill>
              <a:srgbClr val="453878"/>
            </a:solidFill>
            <a:ln w="4590" cap="flat">
              <a:noFill/>
              <a:prstDash val="solid"/>
              <a:miter/>
            </a:ln>
          </p:spPr>
          <p:txBody>
            <a:bodyPr rtlCol="0" anchor="ctr"/>
            <a:lstStyle/>
            <a:p>
              <a:endParaRPr lang="en-GB">
                <a:solidFill>
                  <a:schemeClr val="bg2"/>
                </a:solidFill>
              </a:endParaRPr>
            </a:p>
          </p:txBody>
        </p:sp>
      </p:grpSp>
    </p:spTree>
    <p:extLst>
      <p:ext uri="{BB962C8B-B14F-4D97-AF65-F5344CB8AC3E}">
        <p14:creationId xmlns:p14="http://schemas.microsoft.com/office/powerpoint/2010/main" val="40774231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VADO_Contents_Teal">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E9A64375-6F30-402D-921B-B56DB60FF91A}"/>
              </a:ext>
            </a:extLst>
          </p:cNvPr>
          <p:cNvSpPr/>
          <p:nvPr userDrawn="1"/>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 name="Graphic 1">
            <a:extLst>
              <a:ext uri="{FF2B5EF4-FFF2-40B4-BE49-F238E27FC236}">
                <a16:creationId xmlns:a16="http://schemas.microsoft.com/office/drawing/2014/main" id="{A3D8D80D-1BC4-4DE3-BEC2-3F70DFB39E9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5334000" cy="6858000"/>
          </a:xfrm>
          <a:prstGeom prst="rect">
            <a:avLst/>
          </a:prstGeom>
        </p:spPr>
      </p:pic>
      <p:grpSp>
        <p:nvGrpSpPr>
          <p:cNvPr id="15" name="Graphic 7">
            <a:extLst>
              <a:ext uri="{FF2B5EF4-FFF2-40B4-BE49-F238E27FC236}">
                <a16:creationId xmlns:a16="http://schemas.microsoft.com/office/drawing/2014/main" id="{18404136-F958-42D4-8A6C-88286E18C0BD}"/>
              </a:ext>
            </a:extLst>
          </p:cNvPr>
          <p:cNvGrpSpPr>
            <a:grpSpLocks noChangeAspect="1"/>
          </p:cNvGrpSpPr>
          <p:nvPr userDrawn="1"/>
        </p:nvGrpSpPr>
        <p:grpSpPr>
          <a:xfrm>
            <a:off x="515938" y="6308725"/>
            <a:ext cx="1015200" cy="360328"/>
            <a:chOff x="1274295" y="2748478"/>
            <a:chExt cx="3428314" cy="1216822"/>
          </a:xfrm>
          <a:solidFill>
            <a:schemeClr val="accent1"/>
          </a:solidFill>
        </p:grpSpPr>
        <p:sp>
          <p:nvSpPr>
            <p:cNvPr id="16" name="Freeform: Shape 15">
              <a:extLst>
                <a:ext uri="{FF2B5EF4-FFF2-40B4-BE49-F238E27FC236}">
                  <a16:creationId xmlns:a16="http://schemas.microsoft.com/office/drawing/2014/main" id="{4B3A813F-22AB-489F-9834-EE56DCB9B7E3}"/>
                </a:ext>
              </a:extLst>
            </p:cNvPr>
            <p:cNvSpPr>
              <a:spLocks noChangeAspect="1"/>
            </p:cNvSpPr>
            <p:nvPr/>
          </p:nvSpPr>
          <p:spPr>
            <a:xfrm>
              <a:off x="3650599" y="2748478"/>
              <a:ext cx="1052010" cy="1216822"/>
            </a:xfrm>
            <a:custGeom>
              <a:avLst/>
              <a:gdLst>
                <a:gd name="connsiteX0" fmla="*/ 952975 w 1052011"/>
                <a:gd name="connsiteY0" fmla="*/ 376318 h 1216822"/>
                <a:gd name="connsiteX1" fmla="*/ 795639 w 1052011"/>
                <a:gd name="connsiteY1" fmla="*/ 381839 h 1216822"/>
                <a:gd name="connsiteX2" fmla="*/ 714211 w 1052011"/>
                <a:gd name="connsiteY2" fmla="*/ 194140 h 1216822"/>
                <a:gd name="connsiteX3" fmla="*/ 465326 w 1052011"/>
                <a:gd name="connsiteY3" fmla="*/ 0 h 1216822"/>
                <a:gd name="connsiteX4" fmla="*/ 106490 w 1052011"/>
                <a:gd name="connsiteY4" fmla="*/ 413122 h 1216822"/>
                <a:gd name="connsiteX5" fmla="*/ 89008 w 1052011"/>
                <a:gd name="connsiteY5" fmla="*/ 469707 h 1216822"/>
                <a:gd name="connsiteX6" fmla="*/ 100049 w 1052011"/>
                <a:gd name="connsiteY6" fmla="*/ 527673 h 1216822"/>
                <a:gd name="connsiteX7" fmla="*/ 149734 w 1052011"/>
                <a:gd name="connsiteY7" fmla="*/ 681329 h 1216822"/>
                <a:gd name="connsiteX8" fmla="*/ 73826 w 1052011"/>
                <a:gd name="connsiteY8" fmla="*/ 864427 h 1216822"/>
                <a:gd name="connsiteX9" fmla="*/ 31042 w 1052011"/>
                <a:gd name="connsiteY9" fmla="*/ 897091 h 1216822"/>
                <a:gd name="connsiteX10" fmla="*/ 2059 w 1052011"/>
                <a:gd name="connsiteY10" fmla="*/ 936194 h 1216822"/>
                <a:gd name="connsiteX11" fmla="*/ 219 w 1052011"/>
                <a:gd name="connsiteY11" fmla="*/ 963337 h 1216822"/>
                <a:gd name="connsiteX12" fmla="*/ 94988 w 1052011"/>
                <a:gd name="connsiteY12" fmla="*/ 1065008 h 1216822"/>
                <a:gd name="connsiteX13" fmla="*/ 95448 w 1052011"/>
                <a:gd name="connsiteY13" fmla="*/ 1065008 h 1216822"/>
                <a:gd name="connsiteX14" fmla="*/ 190218 w 1052011"/>
                <a:gd name="connsiteY14" fmla="*/ 976679 h 1216822"/>
                <a:gd name="connsiteX15" fmla="*/ 287288 w 1052011"/>
                <a:gd name="connsiteY15" fmla="*/ 472468 h 1216822"/>
                <a:gd name="connsiteX16" fmla="*/ 465786 w 1052011"/>
                <a:gd name="connsiteY16" fmla="*/ 189999 h 1216822"/>
                <a:gd name="connsiteX17" fmla="*/ 602880 w 1052011"/>
                <a:gd name="connsiteY17" fmla="*/ 405761 h 1216822"/>
                <a:gd name="connsiteX18" fmla="*/ 370556 w 1052011"/>
                <a:gd name="connsiteY18" fmla="*/ 529973 h 1216822"/>
                <a:gd name="connsiteX19" fmla="*/ 331912 w 1052011"/>
                <a:gd name="connsiteY19" fmla="*/ 792660 h 1216822"/>
                <a:gd name="connsiteX20" fmla="*/ 636923 w 1052011"/>
                <a:gd name="connsiteY20" fmla="*/ 1186920 h 1216822"/>
                <a:gd name="connsiteX21" fmla="*/ 760215 w 1052011"/>
                <a:gd name="connsiteY21" fmla="*/ 1216823 h 1216822"/>
                <a:gd name="connsiteX22" fmla="*/ 838884 w 1052011"/>
                <a:gd name="connsiteY22" fmla="*/ 1199801 h 1216822"/>
                <a:gd name="connsiteX23" fmla="*/ 911111 w 1052011"/>
                <a:gd name="connsiteY23" fmla="*/ 944015 h 1216822"/>
                <a:gd name="connsiteX24" fmla="*/ 886728 w 1052011"/>
                <a:gd name="connsiteY24" fmla="*/ 747575 h 1216822"/>
                <a:gd name="connsiteX25" fmla="*/ 857285 w 1052011"/>
                <a:gd name="connsiteY25" fmla="*/ 599441 h 1216822"/>
                <a:gd name="connsiteX26" fmla="*/ 849925 w 1052011"/>
                <a:gd name="connsiteY26" fmla="*/ 568617 h 1216822"/>
                <a:gd name="connsiteX27" fmla="*/ 958496 w 1052011"/>
                <a:gd name="connsiteY27" fmla="*/ 565397 h 1216822"/>
                <a:gd name="connsiteX28" fmla="*/ 1051885 w 1052011"/>
                <a:gd name="connsiteY28" fmla="*/ 466027 h 1216822"/>
                <a:gd name="connsiteX29" fmla="*/ 952975 w 1052011"/>
                <a:gd name="connsiteY29" fmla="*/ 376318 h 1216822"/>
                <a:gd name="connsiteX30" fmla="*/ 759756 w 1052011"/>
                <a:gd name="connsiteY30" fmla="*/ 592540 h 1216822"/>
                <a:gd name="connsiteX31" fmla="*/ 676487 w 1052011"/>
                <a:gd name="connsiteY31" fmla="*/ 667067 h 1216822"/>
                <a:gd name="connsiteX32" fmla="*/ 722952 w 1052011"/>
                <a:gd name="connsiteY32" fmla="*/ 1001521 h 1216822"/>
                <a:gd name="connsiteX33" fmla="*/ 708690 w 1052011"/>
                <a:gd name="connsiteY33" fmla="*/ 1010722 h 1216822"/>
                <a:gd name="connsiteX34" fmla="*/ 515471 w 1052011"/>
                <a:gd name="connsiteY34" fmla="*/ 745735 h 1216822"/>
                <a:gd name="connsiteX35" fmla="*/ 520071 w 1052011"/>
                <a:gd name="connsiteY35" fmla="*/ 646825 h 1216822"/>
                <a:gd name="connsiteX36" fmla="*/ 757915 w 1052011"/>
                <a:gd name="connsiteY36" fmla="*/ 574598 h 1216822"/>
                <a:gd name="connsiteX37" fmla="*/ 768036 w 1052011"/>
                <a:gd name="connsiteY37" fmla="*/ 584259 h 1216822"/>
                <a:gd name="connsiteX38" fmla="*/ 759756 w 1052011"/>
                <a:gd name="connsiteY38" fmla="*/ 592540 h 1216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52011" h="1216822">
                  <a:moveTo>
                    <a:pt x="952975" y="376318"/>
                  </a:moveTo>
                  <a:cubicBezTo>
                    <a:pt x="896389" y="377238"/>
                    <a:pt x="843944" y="379078"/>
                    <a:pt x="795639" y="381839"/>
                  </a:cubicBezTo>
                  <a:cubicBezTo>
                    <a:pt x="772637" y="314672"/>
                    <a:pt x="745494" y="250265"/>
                    <a:pt x="714211" y="194140"/>
                  </a:cubicBezTo>
                  <a:cubicBezTo>
                    <a:pt x="650724" y="80048"/>
                    <a:pt x="569296" y="0"/>
                    <a:pt x="465326" y="0"/>
                  </a:cubicBezTo>
                  <a:cubicBezTo>
                    <a:pt x="317651" y="0"/>
                    <a:pt x="196659" y="138934"/>
                    <a:pt x="106490" y="413122"/>
                  </a:cubicBezTo>
                  <a:cubicBezTo>
                    <a:pt x="100509" y="431063"/>
                    <a:pt x="94528" y="449925"/>
                    <a:pt x="89008" y="469707"/>
                  </a:cubicBezTo>
                  <a:cubicBezTo>
                    <a:pt x="83027" y="489949"/>
                    <a:pt x="87627" y="511112"/>
                    <a:pt x="100049" y="527673"/>
                  </a:cubicBezTo>
                  <a:cubicBezTo>
                    <a:pt x="132252" y="570458"/>
                    <a:pt x="149734" y="623823"/>
                    <a:pt x="149734" y="681329"/>
                  </a:cubicBezTo>
                  <a:cubicBezTo>
                    <a:pt x="149734" y="752636"/>
                    <a:pt x="123051" y="817963"/>
                    <a:pt x="73826" y="864427"/>
                  </a:cubicBezTo>
                  <a:cubicBezTo>
                    <a:pt x="60945" y="876849"/>
                    <a:pt x="46684" y="887890"/>
                    <a:pt x="31042" y="897091"/>
                  </a:cubicBezTo>
                  <a:cubicBezTo>
                    <a:pt x="24601" y="900771"/>
                    <a:pt x="5739" y="915032"/>
                    <a:pt x="2059" y="936194"/>
                  </a:cubicBezTo>
                  <a:cubicBezTo>
                    <a:pt x="219" y="946315"/>
                    <a:pt x="679" y="953676"/>
                    <a:pt x="219" y="963337"/>
                  </a:cubicBezTo>
                  <a:cubicBezTo>
                    <a:pt x="-3462" y="1018083"/>
                    <a:pt x="39783" y="1065008"/>
                    <a:pt x="94988" y="1065008"/>
                  </a:cubicBezTo>
                  <a:lnTo>
                    <a:pt x="95448" y="1065008"/>
                  </a:lnTo>
                  <a:cubicBezTo>
                    <a:pt x="145593" y="1065008"/>
                    <a:pt x="186537" y="1026364"/>
                    <a:pt x="190218" y="976679"/>
                  </a:cubicBezTo>
                  <a:cubicBezTo>
                    <a:pt x="200339" y="825783"/>
                    <a:pt x="239903" y="616002"/>
                    <a:pt x="287288" y="472468"/>
                  </a:cubicBezTo>
                  <a:cubicBezTo>
                    <a:pt x="360895" y="248885"/>
                    <a:pt x="421621" y="189999"/>
                    <a:pt x="465786" y="189999"/>
                  </a:cubicBezTo>
                  <a:cubicBezTo>
                    <a:pt x="543994" y="189999"/>
                    <a:pt x="602880" y="405761"/>
                    <a:pt x="602880" y="405761"/>
                  </a:cubicBezTo>
                  <a:cubicBezTo>
                    <a:pt x="495689" y="428303"/>
                    <a:pt x="419321" y="466947"/>
                    <a:pt x="370556" y="529973"/>
                  </a:cubicBezTo>
                  <a:cubicBezTo>
                    <a:pt x="317651" y="598060"/>
                    <a:pt x="304769" y="686389"/>
                    <a:pt x="331912" y="792660"/>
                  </a:cubicBezTo>
                  <a:cubicBezTo>
                    <a:pt x="386658" y="1004741"/>
                    <a:pt x="525592" y="1135395"/>
                    <a:pt x="636923" y="1186920"/>
                  </a:cubicBezTo>
                  <a:cubicBezTo>
                    <a:pt x="680168" y="1206702"/>
                    <a:pt x="722032" y="1216823"/>
                    <a:pt x="760215" y="1216823"/>
                  </a:cubicBezTo>
                  <a:cubicBezTo>
                    <a:pt x="788738" y="1216823"/>
                    <a:pt x="815421" y="1211302"/>
                    <a:pt x="838884" y="1199801"/>
                  </a:cubicBezTo>
                  <a:cubicBezTo>
                    <a:pt x="910651" y="1164838"/>
                    <a:pt x="919852" y="1076049"/>
                    <a:pt x="911111" y="944015"/>
                  </a:cubicBezTo>
                  <a:cubicBezTo>
                    <a:pt x="906970" y="885129"/>
                    <a:pt x="898690" y="817502"/>
                    <a:pt x="886728" y="747575"/>
                  </a:cubicBezTo>
                  <a:cubicBezTo>
                    <a:pt x="878447" y="698811"/>
                    <a:pt x="868326" y="648665"/>
                    <a:pt x="857285" y="599441"/>
                  </a:cubicBezTo>
                  <a:cubicBezTo>
                    <a:pt x="854985" y="589320"/>
                    <a:pt x="852685" y="578738"/>
                    <a:pt x="849925" y="568617"/>
                  </a:cubicBezTo>
                  <a:cubicBezTo>
                    <a:pt x="887188" y="566777"/>
                    <a:pt x="924452" y="565857"/>
                    <a:pt x="958496" y="565397"/>
                  </a:cubicBezTo>
                  <a:cubicBezTo>
                    <a:pt x="1011861" y="564937"/>
                    <a:pt x="1054645" y="519852"/>
                    <a:pt x="1051885" y="466027"/>
                  </a:cubicBezTo>
                  <a:cubicBezTo>
                    <a:pt x="1049125" y="414962"/>
                    <a:pt x="1004500" y="375398"/>
                    <a:pt x="952975" y="376318"/>
                  </a:cubicBezTo>
                  <a:close/>
                  <a:moveTo>
                    <a:pt x="759756" y="592540"/>
                  </a:moveTo>
                  <a:cubicBezTo>
                    <a:pt x="728932" y="596680"/>
                    <a:pt x="664986" y="610482"/>
                    <a:pt x="676487" y="667067"/>
                  </a:cubicBezTo>
                  <a:cubicBezTo>
                    <a:pt x="676487" y="667067"/>
                    <a:pt x="715591" y="837745"/>
                    <a:pt x="722952" y="1001521"/>
                  </a:cubicBezTo>
                  <a:cubicBezTo>
                    <a:pt x="723412" y="1008882"/>
                    <a:pt x="715591" y="1013942"/>
                    <a:pt x="708690" y="1010722"/>
                  </a:cubicBezTo>
                  <a:cubicBezTo>
                    <a:pt x="647044" y="978059"/>
                    <a:pt x="554575" y="896170"/>
                    <a:pt x="515471" y="745735"/>
                  </a:cubicBezTo>
                  <a:cubicBezTo>
                    <a:pt x="497529" y="676268"/>
                    <a:pt x="514551" y="654186"/>
                    <a:pt x="520071" y="646825"/>
                  </a:cubicBezTo>
                  <a:cubicBezTo>
                    <a:pt x="536173" y="626123"/>
                    <a:pt x="586778" y="592080"/>
                    <a:pt x="757915" y="574598"/>
                  </a:cubicBezTo>
                  <a:cubicBezTo>
                    <a:pt x="763436" y="574138"/>
                    <a:pt x="768036" y="578278"/>
                    <a:pt x="768036" y="584259"/>
                  </a:cubicBezTo>
                  <a:cubicBezTo>
                    <a:pt x="768036" y="588399"/>
                    <a:pt x="764356" y="592080"/>
                    <a:pt x="759756" y="592540"/>
                  </a:cubicBezTo>
                  <a:close/>
                </a:path>
              </a:pathLst>
            </a:custGeom>
            <a:solidFill>
              <a:schemeClr val="bg1"/>
            </a:solidFill>
            <a:ln w="4590" cap="flat">
              <a:noFill/>
              <a:prstDash val="solid"/>
              <a:miter/>
            </a:ln>
          </p:spPr>
          <p:txBody>
            <a:bodyPr rtlCol="0" anchor="ctr"/>
            <a:lstStyle/>
            <a:p>
              <a:endParaRPr lang="en-GB">
                <a:solidFill>
                  <a:schemeClr val="tx2"/>
                </a:solidFill>
              </a:endParaRPr>
            </a:p>
          </p:txBody>
        </p:sp>
        <p:sp>
          <p:nvSpPr>
            <p:cNvPr id="17" name="Freeform: Shape 16">
              <a:extLst>
                <a:ext uri="{FF2B5EF4-FFF2-40B4-BE49-F238E27FC236}">
                  <a16:creationId xmlns:a16="http://schemas.microsoft.com/office/drawing/2014/main" id="{F0046F70-5BC6-4E4B-89DE-91346F6F5950}"/>
                </a:ext>
              </a:extLst>
            </p:cNvPr>
            <p:cNvSpPr/>
            <p:nvPr/>
          </p:nvSpPr>
          <p:spPr>
            <a:xfrm>
              <a:off x="2228354" y="3199782"/>
              <a:ext cx="489984" cy="460966"/>
            </a:xfrm>
            <a:custGeom>
              <a:avLst/>
              <a:gdLst>
                <a:gd name="connsiteX0" fmla="*/ 487189 w 489984"/>
                <a:gd name="connsiteY0" fmla="*/ 23002 h 460966"/>
                <a:gd name="connsiteX1" fmla="*/ 474308 w 489984"/>
                <a:gd name="connsiteY1" fmla="*/ 8281 h 460966"/>
                <a:gd name="connsiteX2" fmla="*/ 374478 w 489984"/>
                <a:gd name="connsiteY2" fmla="*/ 8281 h 460966"/>
                <a:gd name="connsiteX3" fmla="*/ 365737 w 489984"/>
                <a:gd name="connsiteY3" fmla="*/ 22082 h 460966"/>
                <a:gd name="connsiteX4" fmla="*/ 372638 w 489984"/>
                <a:gd name="connsiteY4" fmla="*/ 34043 h 460966"/>
                <a:gd name="connsiteX5" fmla="*/ 372638 w 489984"/>
                <a:gd name="connsiteY5" fmla="*/ 44164 h 460966"/>
                <a:gd name="connsiteX6" fmla="*/ 360676 w 489984"/>
                <a:gd name="connsiteY6" fmla="*/ 44164 h 460966"/>
                <a:gd name="connsiteX7" fmla="*/ 234624 w 489984"/>
                <a:gd name="connsiteY7" fmla="*/ 0 h 460966"/>
                <a:gd name="connsiteX8" fmla="*/ 0 w 489984"/>
                <a:gd name="connsiteY8" fmla="*/ 230483 h 460966"/>
                <a:gd name="connsiteX9" fmla="*/ 234624 w 489984"/>
                <a:gd name="connsiteY9" fmla="*/ 460967 h 460966"/>
                <a:gd name="connsiteX10" fmla="*/ 376778 w 489984"/>
                <a:gd name="connsiteY10" fmla="*/ 401621 h 460966"/>
                <a:gd name="connsiteX11" fmla="*/ 386899 w 489984"/>
                <a:gd name="connsiteY11" fmla="*/ 400700 h 460966"/>
                <a:gd name="connsiteX12" fmla="*/ 388279 w 489984"/>
                <a:gd name="connsiteY12" fmla="*/ 412202 h 460966"/>
                <a:gd name="connsiteX13" fmla="*/ 374018 w 489984"/>
                <a:gd name="connsiteY13" fmla="*/ 434744 h 460966"/>
                <a:gd name="connsiteX14" fmla="*/ 383219 w 489984"/>
                <a:gd name="connsiteY14" fmla="*/ 448085 h 460966"/>
                <a:gd name="connsiteX15" fmla="*/ 480288 w 489984"/>
                <a:gd name="connsiteY15" fmla="*/ 448085 h 460966"/>
                <a:gd name="connsiteX16" fmla="*/ 489949 w 489984"/>
                <a:gd name="connsiteY16" fmla="*/ 437044 h 460966"/>
                <a:gd name="connsiteX17" fmla="*/ 487189 w 489984"/>
                <a:gd name="connsiteY17" fmla="*/ 23002 h 460966"/>
                <a:gd name="connsiteX18" fmla="*/ 235084 w 489984"/>
                <a:gd name="connsiteY18" fmla="*/ 339054 h 460966"/>
                <a:gd name="connsiteX19" fmla="*/ 127433 w 489984"/>
                <a:gd name="connsiteY19" fmla="*/ 229563 h 460966"/>
                <a:gd name="connsiteX20" fmla="*/ 235084 w 489984"/>
                <a:gd name="connsiteY20" fmla="*/ 120072 h 460966"/>
                <a:gd name="connsiteX21" fmla="*/ 342735 w 489984"/>
                <a:gd name="connsiteY21" fmla="*/ 229563 h 460966"/>
                <a:gd name="connsiteX22" fmla="*/ 235084 w 489984"/>
                <a:gd name="connsiteY22" fmla="*/ 33905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9984" h="460966">
                  <a:moveTo>
                    <a:pt x="487189" y="23002"/>
                  </a:moveTo>
                  <a:cubicBezTo>
                    <a:pt x="488109" y="15182"/>
                    <a:pt x="482129" y="8281"/>
                    <a:pt x="474308" y="8281"/>
                  </a:cubicBezTo>
                  <a:cubicBezTo>
                    <a:pt x="453606" y="8281"/>
                    <a:pt x="399320" y="8281"/>
                    <a:pt x="374478" y="8281"/>
                  </a:cubicBezTo>
                  <a:cubicBezTo>
                    <a:pt x="367577" y="8281"/>
                    <a:pt x="362517" y="15642"/>
                    <a:pt x="365737" y="22082"/>
                  </a:cubicBezTo>
                  <a:cubicBezTo>
                    <a:pt x="367117" y="25763"/>
                    <a:pt x="369417" y="29903"/>
                    <a:pt x="372638" y="34043"/>
                  </a:cubicBezTo>
                  <a:cubicBezTo>
                    <a:pt x="374938" y="36804"/>
                    <a:pt x="374938" y="41404"/>
                    <a:pt x="372638" y="44164"/>
                  </a:cubicBezTo>
                  <a:cubicBezTo>
                    <a:pt x="369417" y="47845"/>
                    <a:pt x="363897" y="47845"/>
                    <a:pt x="360676" y="44164"/>
                  </a:cubicBezTo>
                  <a:cubicBezTo>
                    <a:pt x="330313" y="9201"/>
                    <a:pt x="280628" y="0"/>
                    <a:pt x="234624" y="0"/>
                  </a:cubicBezTo>
                  <a:cubicBezTo>
                    <a:pt x="105351" y="0"/>
                    <a:pt x="0" y="93849"/>
                    <a:pt x="0" y="230483"/>
                  </a:cubicBezTo>
                  <a:cubicBezTo>
                    <a:pt x="0" y="367577"/>
                    <a:pt x="104891" y="460967"/>
                    <a:pt x="234624" y="460967"/>
                  </a:cubicBezTo>
                  <a:cubicBezTo>
                    <a:pt x="287989" y="460967"/>
                    <a:pt x="337214" y="436584"/>
                    <a:pt x="376778" y="401621"/>
                  </a:cubicBezTo>
                  <a:cubicBezTo>
                    <a:pt x="379538" y="399320"/>
                    <a:pt x="383679" y="398400"/>
                    <a:pt x="386899" y="400700"/>
                  </a:cubicBezTo>
                  <a:cubicBezTo>
                    <a:pt x="391039" y="403461"/>
                    <a:pt x="391500" y="408981"/>
                    <a:pt x="388279" y="412202"/>
                  </a:cubicBezTo>
                  <a:cubicBezTo>
                    <a:pt x="383679" y="417262"/>
                    <a:pt x="377238" y="425543"/>
                    <a:pt x="374018" y="434744"/>
                  </a:cubicBezTo>
                  <a:cubicBezTo>
                    <a:pt x="371258" y="441185"/>
                    <a:pt x="376318" y="448085"/>
                    <a:pt x="383219" y="448085"/>
                  </a:cubicBezTo>
                  <a:lnTo>
                    <a:pt x="480288" y="448085"/>
                  </a:lnTo>
                  <a:cubicBezTo>
                    <a:pt x="486269" y="448085"/>
                    <a:pt x="490410" y="443025"/>
                    <a:pt x="489949" y="437044"/>
                  </a:cubicBezTo>
                  <a:cubicBezTo>
                    <a:pt x="477068" y="311451"/>
                    <a:pt x="460507" y="237844"/>
                    <a:pt x="487189" y="23002"/>
                  </a:cubicBezTo>
                  <a:close/>
                  <a:moveTo>
                    <a:pt x="235084" y="339054"/>
                  </a:moveTo>
                  <a:cubicBezTo>
                    <a:pt x="171137" y="339054"/>
                    <a:pt x="127433" y="289829"/>
                    <a:pt x="127433" y="229563"/>
                  </a:cubicBezTo>
                  <a:cubicBezTo>
                    <a:pt x="127433" y="169297"/>
                    <a:pt x="171137" y="120072"/>
                    <a:pt x="235084" y="120072"/>
                  </a:cubicBezTo>
                  <a:cubicBezTo>
                    <a:pt x="299030" y="120072"/>
                    <a:pt x="342735" y="169297"/>
                    <a:pt x="342735" y="229563"/>
                  </a:cubicBezTo>
                  <a:cubicBezTo>
                    <a:pt x="342735" y="289829"/>
                    <a:pt x="299030" y="339054"/>
                    <a:pt x="235084" y="33905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8" name="Freeform: Shape 17">
              <a:extLst>
                <a:ext uri="{FF2B5EF4-FFF2-40B4-BE49-F238E27FC236}">
                  <a16:creationId xmlns:a16="http://schemas.microsoft.com/office/drawing/2014/main" id="{C36E53E2-3916-495E-8253-FE77AED21762}"/>
                </a:ext>
              </a:extLst>
            </p:cNvPr>
            <p:cNvSpPr/>
            <p:nvPr/>
          </p:nvSpPr>
          <p:spPr>
            <a:xfrm>
              <a:off x="3294281" y="3198862"/>
              <a:ext cx="469247" cy="460966"/>
            </a:xfrm>
            <a:custGeom>
              <a:avLst/>
              <a:gdLst>
                <a:gd name="connsiteX0" fmla="*/ 469247 w 469247"/>
                <a:gd name="connsiteY0" fmla="*/ 230483 h 460966"/>
                <a:gd name="connsiteX1" fmla="*/ 414962 w 469247"/>
                <a:gd name="connsiteY1" fmla="*/ 79128 h 460966"/>
                <a:gd name="connsiteX2" fmla="*/ 234624 w 469247"/>
                <a:gd name="connsiteY2" fmla="*/ 0 h 460966"/>
                <a:gd name="connsiteX3" fmla="*/ 0 w 469247"/>
                <a:gd name="connsiteY3" fmla="*/ 230483 h 460966"/>
                <a:gd name="connsiteX4" fmla="*/ 234624 w 469247"/>
                <a:gd name="connsiteY4" fmla="*/ 460967 h 460966"/>
                <a:gd name="connsiteX5" fmla="*/ 350095 w 469247"/>
                <a:gd name="connsiteY5" fmla="*/ 433364 h 460966"/>
                <a:gd name="connsiteX6" fmla="*/ 469247 w 469247"/>
                <a:gd name="connsiteY6" fmla="*/ 230483 h 460966"/>
                <a:gd name="connsiteX7" fmla="*/ 234624 w 469247"/>
                <a:gd name="connsiteY7" fmla="*/ 339974 h 460966"/>
                <a:gd name="connsiteX8" fmla="*/ 126973 w 469247"/>
                <a:gd name="connsiteY8" fmla="*/ 230483 h 460966"/>
                <a:gd name="connsiteX9" fmla="*/ 234624 w 469247"/>
                <a:gd name="connsiteY9" fmla="*/ 120992 h 460966"/>
                <a:gd name="connsiteX10" fmla="*/ 342275 w 469247"/>
                <a:gd name="connsiteY10" fmla="*/ 230483 h 460966"/>
                <a:gd name="connsiteX11" fmla="*/ 234624 w 469247"/>
                <a:gd name="connsiteY11" fmla="*/ 33997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9247" h="460966">
                  <a:moveTo>
                    <a:pt x="469247" y="230483"/>
                  </a:moveTo>
                  <a:cubicBezTo>
                    <a:pt x="469247" y="170217"/>
                    <a:pt x="449005" y="118232"/>
                    <a:pt x="414962" y="79128"/>
                  </a:cubicBezTo>
                  <a:cubicBezTo>
                    <a:pt x="372178" y="28983"/>
                    <a:pt x="307311" y="0"/>
                    <a:pt x="234624" y="0"/>
                  </a:cubicBezTo>
                  <a:cubicBezTo>
                    <a:pt x="105351" y="0"/>
                    <a:pt x="0" y="93849"/>
                    <a:pt x="0" y="230483"/>
                  </a:cubicBezTo>
                  <a:cubicBezTo>
                    <a:pt x="0" y="367117"/>
                    <a:pt x="104891" y="460967"/>
                    <a:pt x="234624" y="460967"/>
                  </a:cubicBezTo>
                  <a:cubicBezTo>
                    <a:pt x="276488" y="460967"/>
                    <a:pt x="316052" y="451306"/>
                    <a:pt x="350095" y="433364"/>
                  </a:cubicBezTo>
                  <a:cubicBezTo>
                    <a:pt x="420942" y="395640"/>
                    <a:pt x="469247" y="322953"/>
                    <a:pt x="469247" y="230483"/>
                  </a:cubicBezTo>
                  <a:close/>
                  <a:moveTo>
                    <a:pt x="234624" y="339974"/>
                  </a:moveTo>
                  <a:cubicBezTo>
                    <a:pt x="170677" y="339974"/>
                    <a:pt x="126973" y="290749"/>
                    <a:pt x="126973" y="230483"/>
                  </a:cubicBezTo>
                  <a:cubicBezTo>
                    <a:pt x="126973" y="170217"/>
                    <a:pt x="170677" y="120992"/>
                    <a:pt x="234624" y="120992"/>
                  </a:cubicBezTo>
                  <a:cubicBezTo>
                    <a:pt x="298570" y="120992"/>
                    <a:pt x="342275" y="170217"/>
                    <a:pt x="342275" y="230483"/>
                  </a:cubicBezTo>
                  <a:cubicBezTo>
                    <a:pt x="342275" y="290749"/>
                    <a:pt x="298570" y="339974"/>
                    <a:pt x="234624" y="33997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9" name="Freeform: Shape 18">
              <a:extLst>
                <a:ext uri="{FF2B5EF4-FFF2-40B4-BE49-F238E27FC236}">
                  <a16:creationId xmlns:a16="http://schemas.microsoft.com/office/drawing/2014/main" id="{CE2DFBF3-E9C9-4660-AC4E-9E8FEF9A52D4}"/>
                </a:ext>
              </a:extLst>
            </p:cNvPr>
            <p:cNvSpPr/>
            <p:nvPr/>
          </p:nvSpPr>
          <p:spPr>
            <a:xfrm>
              <a:off x="2759707" y="3052567"/>
              <a:ext cx="494549" cy="608181"/>
            </a:xfrm>
            <a:custGeom>
              <a:avLst/>
              <a:gdLst>
                <a:gd name="connsiteX0" fmla="*/ 483969 w 494549"/>
                <a:gd name="connsiteY0" fmla="*/ 0 h 608181"/>
                <a:gd name="connsiteX1" fmla="*/ 375398 w 494549"/>
                <a:gd name="connsiteY1" fmla="*/ 0 h 608181"/>
                <a:gd name="connsiteX2" fmla="*/ 365737 w 494549"/>
                <a:gd name="connsiteY2" fmla="*/ 8281 h 608181"/>
                <a:gd name="connsiteX3" fmla="*/ 353316 w 494549"/>
                <a:gd name="connsiteY3" fmla="*/ 139854 h 608181"/>
                <a:gd name="connsiteX4" fmla="*/ 362517 w 494549"/>
                <a:gd name="connsiteY4" fmla="*/ 168837 h 608181"/>
                <a:gd name="connsiteX5" fmla="*/ 363437 w 494549"/>
                <a:gd name="connsiteY5" fmla="*/ 170217 h 608181"/>
                <a:gd name="connsiteX6" fmla="*/ 363897 w 494549"/>
                <a:gd name="connsiteY6" fmla="*/ 180798 h 608181"/>
                <a:gd name="connsiteX7" fmla="*/ 351475 w 494549"/>
                <a:gd name="connsiteY7" fmla="*/ 182178 h 608181"/>
                <a:gd name="connsiteX8" fmla="*/ 234624 w 494549"/>
                <a:gd name="connsiteY8" fmla="*/ 147215 h 608181"/>
                <a:gd name="connsiteX9" fmla="*/ 0 w 494549"/>
                <a:gd name="connsiteY9" fmla="*/ 377698 h 608181"/>
                <a:gd name="connsiteX10" fmla="*/ 234624 w 494549"/>
                <a:gd name="connsiteY10" fmla="*/ 608181 h 608181"/>
                <a:gd name="connsiteX11" fmla="*/ 376778 w 494549"/>
                <a:gd name="connsiteY11" fmla="*/ 548835 h 608181"/>
                <a:gd name="connsiteX12" fmla="*/ 386899 w 494549"/>
                <a:gd name="connsiteY12" fmla="*/ 547915 h 608181"/>
                <a:gd name="connsiteX13" fmla="*/ 388279 w 494549"/>
                <a:gd name="connsiteY13" fmla="*/ 559416 h 608181"/>
                <a:gd name="connsiteX14" fmla="*/ 374018 w 494549"/>
                <a:gd name="connsiteY14" fmla="*/ 581959 h 608181"/>
                <a:gd name="connsiteX15" fmla="*/ 383219 w 494549"/>
                <a:gd name="connsiteY15" fmla="*/ 595300 h 608181"/>
                <a:gd name="connsiteX16" fmla="*/ 480749 w 494549"/>
                <a:gd name="connsiteY16" fmla="*/ 595300 h 608181"/>
                <a:gd name="connsiteX17" fmla="*/ 490410 w 494549"/>
                <a:gd name="connsiteY17" fmla="*/ 584719 h 608181"/>
                <a:gd name="connsiteX18" fmla="*/ 494550 w 494549"/>
                <a:gd name="connsiteY18" fmla="*/ 11041 h 608181"/>
                <a:gd name="connsiteX19" fmla="*/ 483969 w 494549"/>
                <a:gd name="connsiteY19" fmla="*/ 0 h 608181"/>
                <a:gd name="connsiteX20" fmla="*/ 234164 w 494549"/>
                <a:gd name="connsiteY20" fmla="*/ 486269 h 608181"/>
                <a:gd name="connsiteX21" fmla="*/ 126513 w 494549"/>
                <a:gd name="connsiteY21" fmla="*/ 376778 h 608181"/>
                <a:gd name="connsiteX22" fmla="*/ 234164 w 494549"/>
                <a:gd name="connsiteY22" fmla="*/ 267287 h 608181"/>
                <a:gd name="connsiteX23" fmla="*/ 341815 w 494549"/>
                <a:gd name="connsiteY23" fmla="*/ 376778 h 608181"/>
                <a:gd name="connsiteX24" fmla="*/ 234164 w 494549"/>
                <a:gd name="connsiteY24" fmla="*/ 486269 h 60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94549" h="608181">
                  <a:moveTo>
                    <a:pt x="483969" y="0"/>
                  </a:moveTo>
                  <a:lnTo>
                    <a:pt x="375398" y="0"/>
                  </a:lnTo>
                  <a:cubicBezTo>
                    <a:pt x="370337" y="0"/>
                    <a:pt x="366197" y="3680"/>
                    <a:pt x="365737" y="8281"/>
                  </a:cubicBezTo>
                  <a:cubicBezTo>
                    <a:pt x="357916" y="60266"/>
                    <a:pt x="354696" y="113631"/>
                    <a:pt x="353316" y="139854"/>
                  </a:cubicBezTo>
                  <a:cubicBezTo>
                    <a:pt x="352856" y="150435"/>
                    <a:pt x="356076" y="160556"/>
                    <a:pt x="362517" y="168837"/>
                  </a:cubicBezTo>
                  <a:lnTo>
                    <a:pt x="363437" y="170217"/>
                  </a:lnTo>
                  <a:cubicBezTo>
                    <a:pt x="365737" y="173438"/>
                    <a:pt x="366197" y="177578"/>
                    <a:pt x="363897" y="180798"/>
                  </a:cubicBezTo>
                  <a:cubicBezTo>
                    <a:pt x="360676" y="184939"/>
                    <a:pt x="355156" y="185399"/>
                    <a:pt x="351475" y="182178"/>
                  </a:cubicBezTo>
                  <a:cubicBezTo>
                    <a:pt x="320652" y="154576"/>
                    <a:pt x="276028" y="147215"/>
                    <a:pt x="234624" y="147215"/>
                  </a:cubicBezTo>
                  <a:cubicBezTo>
                    <a:pt x="105351" y="147215"/>
                    <a:pt x="0" y="241064"/>
                    <a:pt x="0" y="377698"/>
                  </a:cubicBezTo>
                  <a:cubicBezTo>
                    <a:pt x="0" y="514792"/>
                    <a:pt x="104891" y="608181"/>
                    <a:pt x="234624" y="608181"/>
                  </a:cubicBezTo>
                  <a:cubicBezTo>
                    <a:pt x="287989" y="608181"/>
                    <a:pt x="337214" y="583799"/>
                    <a:pt x="376778" y="548835"/>
                  </a:cubicBezTo>
                  <a:cubicBezTo>
                    <a:pt x="379538" y="546535"/>
                    <a:pt x="383679" y="545615"/>
                    <a:pt x="386899" y="547915"/>
                  </a:cubicBezTo>
                  <a:cubicBezTo>
                    <a:pt x="391039" y="550676"/>
                    <a:pt x="391500" y="556196"/>
                    <a:pt x="388279" y="559416"/>
                  </a:cubicBezTo>
                  <a:cubicBezTo>
                    <a:pt x="383679" y="564477"/>
                    <a:pt x="377238" y="572758"/>
                    <a:pt x="374018" y="581959"/>
                  </a:cubicBezTo>
                  <a:cubicBezTo>
                    <a:pt x="371258" y="588399"/>
                    <a:pt x="376318" y="595300"/>
                    <a:pt x="383219" y="595300"/>
                  </a:cubicBezTo>
                  <a:lnTo>
                    <a:pt x="480749" y="595300"/>
                  </a:lnTo>
                  <a:cubicBezTo>
                    <a:pt x="486269" y="595300"/>
                    <a:pt x="490870" y="590240"/>
                    <a:pt x="490410" y="584719"/>
                  </a:cubicBezTo>
                  <a:cubicBezTo>
                    <a:pt x="478908" y="444865"/>
                    <a:pt x="462807" y="255326"/>
                    <a:pt x="494550" y="11041"/>
                  </a:cubicBezTo>
                  <a:cubicBezTo>
                    <a:pt x="494550" y="5521"/>
                    <a:pt x="489949" y="0"/>
                    <a:pt x="483969" y="0"/>
                  </a:cubicBezTo>
                  <a:close/>
                  <a:moveTo>
                    <a:pt x="234164" y="486269"/>
                  </a:moveTo>
                  <a:cubicBezTo>
                    <a:pt x="170217" y="486269"/>
                    <a:pt x="126513" y="437044"/>
                    <a:pt x="126513" y="376778"/>
                  </a:cubicBezTo>
                  <a:cubicBezTo>
                    <a:pt x="126513" y="316512"/>
                    <a:pt x="170217" y="267287"/>
                    <a:pt x="234164" y="267287"/>
                  </a:cubicBezTo>
                  <a:cubicBezTo>
                    <a:pt x="298110" y="267287"/>
                    <a:pt x="341815" y="316512"/>
                    <a:pt x="341815" y="376778"/>
                  </a:cubicBezTo>
                  <a:cubicBezTo>
                    <a:pt x="341815" y="437044"/>
                    <a:pt x="298110" y="486269"/>
                    <a:pt x="234164" y="486269"/>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20" name="Freeform: Shape 19">
              <a:extLst>
                <a:ext uri="{FF2B5EF4-FFF2-40B4-BE49-F238E27FC236}">
                  <a16:creationId xmlns:a16="http://schemas.microsoft.com/office/drawing/2014/main" id="{E6CE1B60-3131-433E-8D92-58CBFEE0A2A0}"/>
                </a:ext>
              </a:extLst>
            </p:cNvPr>
            <p:cNvSpPr/>
            <p:nvPr/>
          </p:nvSpPr>
          <p:spPr>
            <a:xfrm>
              <a:off x="1274295" y="3078790"/>
              <a:ext cx="521562" cy="569077"/>
            </a:xfrm>
            <a:custGeom>
              <a:avLst/>
              <a:gdLst>
                <a:gd name="connsiteX0" fmla="*/ 327935 w 521562"/>
                <a:gd name="connsiteY0" fmla="*/ 7821 h 569077"/>
                <a:gd name="connsiteX1" fmla="*/ 315514 w 521562"/>
                <a:gd name="connsiteY1" fmla="*/ 0 h 569077"/>
                <a:gd name="connsiteX2" fmla="*/ 207403 w 521562"/>
                <a:gd name="connsiteY2" fmla="*/ 0 h 569077"/>
                <a:gd name="connsiteX3" fmla="*/ 194982 w 521562"/>
                <a:gd name="connsiteY3" fmla="*/ 7821 h 569077"/>
                <a:gd name="connsiteX4" fmla="*/ 382 w 521562"/>
                <a:gd name="connsiteY4" fmla="*/ 556196 h 569077"/>
                <a:gd name="connsiteX5" fmla="*/ 10043 w 521562"/>
                <a:gd name="connsiteY5" fmla="*/ 569077 h 569077"/>
                <a:gd name="connsiteX6" fmla="*/ 120454 w 521562"/>
                <a:gd name="connsiteY6" fmla="*/ 569077 h 569077"/>
                <a:gd name="connsiteX7" fmla="*/ 132876 w 521562"/>
                <a:gd name="connsiteY7" fmla="*/ 559416 h 569077"/>
                <a:gd name="connsiteX8" fmla="*/ 154038 w 521562"/>
                <a:gd name="connsiteY8" fmla="*/ 479368 h 569077"/>
                <a:gd name="connsiteX9" fmla="*/ 164159 w 521562"/>
                <a:gd name="connsiteY9" fmla="*/ 471548 h 569077"/>
                <a:gd name="connsiteX10" fmla="*/ 357378 w 521562"/>
                <a:gd name="connsiteY10" fmla="*/ 471548 h 569077"/>
                <a:gd name="connsiteX11" fmla="*/ 367499 w 521562"/>
                <a:gd name="connsiteY11" fmla="*/ 479368 h 569077"/>
                <a:gd name="connsiteX12" fmla="*/ 388662 w 521562"/>
                <a:gd name="connsiteY12" fmla="*/ 559416 h 569077"/>
                <a:gd name="connsiteX13" fmla="*/ 401083 w 521562"/>
                <a:gd name="connsiteY13" fmla="*/ 569077 h 569077"/>
                <a:gd name="connsiteX14" fmla="*/ 511494 w 521562"/>
                <a:gd name="connsiteY14" fmla="*/ 569077 h 569077"/>
                <a:gd name="connsiteX15" fmla="*/ 521155 w 521562"/>
                <a:gd name="connsiteY15" fmla="*/ 556196 h 569077"/>
                <a:gd name="connsiteX16" fmla="*/ 327935 w 521562"/>
                <a:gd name="connsiteY16" fmla="*/ 7821 h 569077"/>
                <a:gd name="connsiteX17" fmla="*/ 197282 w 521562"/>
                <a:gd name="connsiteY17" fmla="*/ 336754 h 569077"/>
                <a:gd name="connsiteX18" fmla="*/ 252028 w 521562"/>
                <a:gd name="connsiteY18" fmla="*/ 173437 h 569077"/>
                <a:gd name="connsiteX19" fmla="*/ 258928 w 521562"/>
                <a:gd name="connsiteY19" fmla="*/ 166997 h 569077"/>
                <a:gd name="connsiteX20" fmla="*/ 269970 w 521562"/>
                <a:gd name="connsiteY20" fmla="*/ 172977 h 569077"/>
                <a:gd name="connsiteX21" fmla="*/ 324715 w 521562"/>
                <a:gd name="connsiteY21" fmla="*/ 336294 h 569077"/>
                <a:gd name="connsiteX22" fmla="*/ 314134 w 521562"/>
                <a:gd name="connsiteY22" fmla="*/ 350555 h 569077"/>
                <a:gd name="connsiteX23" fmla="*/ 206483 w 521562"/>
                <a:gd name="connsiteY23" fmla="*/ 350555 h 569077"/>
                <a:gd name="connsiteX24" fmla="*/ 197282 w 521562"/>
                <a:gd name="connsiteY24" fmla="*/ 336754 h 569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1562" h="569077">
                  <a:moveTo>
                    <a:pt x="327935" y="7821"/>
                  </a:moveTo>
                  <a:cubicBezTo>
                    <a:pt x="325635" y="2760"/>
                    <a:pt x="321035" y="0"/>
                    <a:pt x="315514" y="0"/>
                  </a:cubicBezTo>
                  <a:lnTo>
                    <a:pt x="207403" y="0"/>
                  </a:lnTo>
                  <a:cubicBezTo>
                    <a:pt x="201883" y="0"/>
                    <a:pt x="197282" y="3220"/>
                    <a:pt x="194982" y="7821"/>
                  </a:cubicBezTo>
                  <a:cubicBezTo>
                    <a:pt x="87331" y="248425"/>
                    <a:pt x="16484" y="497770"/>
                    <a:pt x="382" y="556196"/>
                  </a:cubicBezTo>
                  <a:cubicBezTo>
                    <a:pt x="-1458" y="562637"/>
                    <a:pt x="3603" y="569077"/>
                    <a:pt x="10043" y="569077"/>
                  </a:cubicBezTo>
                  <a:lnTo>
                    <a:pt x="120454" y="569077"/>
                  </a:lnTo>
                  <a:cubicBezTo>
                    <a:pt x="126435" y="569077"/>
                    <a:pt x="131496" y="564937"/>
                    <a:pt x="132876" y="559416"/>
                  </a:cubicBezTo>
                  <a:cubicBezTo>
                    <a:pt x="136096" y="545615"/>
                    <a:pt x="143457" y="518012"/>
                    <a:pt x="154038" y="479368"/>
                  </a:cubicBezTo>
                  <a:cubicBezTo>
                    <a:pt x="155418" y="474768"/>
                    <a:pt x="159558" y="471548"/>
                    <a:pt x="164159" y="471548"/>
                  </a:cubicBezTo>
                  <a:lnTo>
                    <a:pt x="357378" y="471548"/>
                  </a:lnTo>
                  <a:cubicBezTo>
                    <a:pt x="361979" y="471548"/>
                    <a:pt x="366119" y="474768"/>
                    <a:pt x="367499" y="479368"/>
                  </a:cubicBezTo>
                  <a:cubicBezTo>
                    <a:pt x="378080" y="518012"/>
                    <a:pt x="385441" y="545615"/>
                    <a:pt x="388662" y="559416"/>
                  </a:cubicBezTo>
                  <a:cubicBezTo>
                    <a:pt x="390042" y="565397"/>
                    <a:pt x="395102" y="569077"/>
                    <a:pt x="401083" y="569077"/>
                  </a:cubicBezTo>
                  <a:lnTo>
                    <a:pt x="511494" y="569077"/>
                  </a:lnTo>
                  <a:cubicBezTo>
                    <a:pt x="518395" y="569077"/>
                    <a:pt x="522995" y="562637"/>
                    <a:pt x="521155" y="556196"/>
                  </a:cubicBezTo>
                  <a:cubicBezTo>
                    <a:pt x="506433" y="497770"/>
                    <a:pt x="435586" y="248425"/>
                    <a:pt x="327935" y="7821"/>
                  </a:cubicBezTo>
                  <a:close/>
                  <a:moveTo>
                    <a:pt x="197282" y="336754"/>
                  </a:moveTo>
                  <a:cubicBezTo>
                    <a:pt x="212924" y="287989"/>
                    <a:pt x="231326" y="230483"/>
                    <a:pt x="252028" y="173437"/>
                  </a:cubicBezTo>
                  <a:cubicBezTo>
                    <a:pt x="253408" y="170217"/>
                    <a:pt x="255708" y="167457"/>
                    <a:pt x="258928" y="166997"/>
                  </a:cubicBezTo>
                  <a:cubicBezTo>
                    <a:pt x="263989" y="165617"/>
                    <a:pt x="268589" y="168377"/>
                    <a:pt x="269970" y="172977"/>
                  </a:cubicBezTo>
                  <a:cubicBezTo>
                    <a:pt x="291132" y="230023"/>
                    <a:pt x="309073" y="287529"/>
                    <a:pt x="324715" y="336294"/>
                  </a:cubicBezTo>
                  <a:cubicBezTo>
                    <a:pt x="327015" y="343195"/>
                    <a:pt x="321495" y="350555"/>
                    <a:pt x="314134" y="350555"/>
                  </a:cubicBezTo>
                  <a:lnTo>
                    <a:pt x="206483" y="350555"/>
                  </a:lnTo>
                  <a:cubicBezTo>
                    <a:pt x="200042" y="350555"/>
                    <a:pt x="194982" y="343655"/>
                    <a:pt x="197282" y="33675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21" name="Freeform: Shape 20">
              <a:extLst>
                <a:ext uri="{FF2B5EF4-FFF2-40B4-BE49-F238E27FC236}">
                  <a16:creationId xmlns:a16="http://schemas.microsoft.com/office/drawing/2014/main" id="{FF7271D2-4B99-4AAD-8F13-6A5AA52998FE}"/>
                </a:ext>
              </a:extLst>
            </p:cNvPr>
            <p:cNvSpPr/>
            <p:nvPr/>
          </p:nvSpPr>
          <p:spPr>
            <a:xfrm>
              <a:off x="1754720" y="3208063"/>
              <a:ext cx="462142" cy="440264"/>
            </a:xfrm>
            <a:custGeom>
              <a:avLst/>
              <a:gdLst>
                <a:gd name="connsiteX0" fmla="*/ 448791 w 462142"/>
                <a:gd name="connsiteY0" fmla="*/ 0 h 440264"/>
                <a:gd name="connsiteX1" fmla="*/ 343440 w 462142"/>
                <a:gd name="connsiteY1" fmla="*/ 920 h 440264"/>
                <a:gd name="connsiteX2" fmla="*/ 331019 w 462142"/>
                <a:gd name="connsiteY2" fmla="*/ 10121 h 440264"/>
                <a:gd name="connsiteX3" fmla="*/ 240850 w 462142"/>
                <a:gd name="connsiteY3" fmla="*/ 266827 h 440264"/>
                <a:gd name="connsiteX4" fmla="*/ 231649 w 462142"/>
                <a:gd name="connsiteY4" fmla="*/ 272808 h 440264"/>
                <a:gd name="connsiteX5" fmla="*/ 222448 w 462142"/>
                <a:gd name="connsiteY5" fmla="*/ 266827 h 440264"/>
                <a:gd name="connsiteX6" fmla="*/ 132279 w 462142"/>
                <a:gd name="connsiteY6" fmla="*/ 10121 h 440264"/>
                <a:gd name="connsiteX7" fmla="*/ 119858 w 462142"/>
                <a:gd name="connsiteY7" fmla="*/ 920 h 440264"/>
                <a:gd name="connsiteX8" fmla="*/ 9907 w 462142"/>
                <a:gd name="connsiteY8" fmla="*/ 0 h 440264"/>
                <a:gd name="connsiteX9" fmla="*/ 246 w 462142"/>
                <a:gd name="connsiteY9" fmla="*/ 12421 h 440264"/>
                <a:gd name="connsiteX10" fmla="*/ 173683 w 462142"/>
                <a:gd name="connsiteY10" fmla="*/ 434284 h 440264"/>
                <a:gd name="connsiteX11" fmla="*/ 184724 w 462142"/>
                <a:gd name="connsiteY11" fmla="*/ 440264 h 440264"/>
                <a:gd name="connsiteX12" fmla="*/ 278574 w 462142"/>
                <a:gd name="connsiteY12" fmla="*/ 440264 h 440264"/>
                <a:gd name="connsiteX13" fmla="*/ 289615 w 462142"/>
                <a:gd name="connsiteY13" fmla="*/ 434284 h 440264"/>
                <a:gd name="connsiteX14" fmla="*/ 461672 w 462142"/>
                <a:gd name="connsiteY14" fmla="*/ 16562 h 440264"/>
                <a:gd name="connsiteX15" fmla="*/ 448791 w 462142"/>
                <a:gd name="connsiteY15" fmla="*/ 0 h 440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2142" h="440264">
                  <a:moveTo>
                    <a:pt x="448791" y="0"/>
                  </a:moveTo>
                  <a:lnTo>
                    <a:pt x="343440" y="920"/>
                  </a:lnTo>
                  <a:cubicBezTo>
                    <a:pt x="337920" y="920"/>
                    <a:pt x="332859" y="4600"/>
                    <a:pt x="331019" y="10121"/>
                  </a:cubicBezTo>
                  <a:cubicBezTo>
                    <a:pt x="311237" y="75908"/>
                    <a:pt x="286855" y="156876"/>
                    <a:pt x="240850" y="266827"/>
                  </a:cubicBezTo>
                  <a:cubicBezTo>
                    <a:pt x="239470" y="270507"/>
                    <a:pt x="235789" y="272808"/>
                    <a:pt x="231649" y="272808"/>
                  </a:cubicBezTo>
                  <a:cubicBezTo>
                    <a:pt x="227509" y="272808"/>
                    <a:pt x="223828" y="270507"/>
                    <a:pt x="222448" y="266827"/>
                  </a:cubicBezTo>
                  <a:cubicBezTo>
                    <a:pt x="176443" y="156876"/>
                    <a:pt x="152061" y="75908"/>
                    <a:pt x="132279" y="10121"/>
                  </a:cubicBezTo>
                  <a:cubicBezTo>
                    <a:pt x="130439" y="4600"/>
                    <a:pt x="125378" y="920"/>
                    <a:pt x="119858" y="920"/>
                  </a:cubicBezTo>
                  <a:lnTo>
                    <a:pt x="9907" y="0"/>
                  </a:lnTo>
                  <a:cubicBezTo>
                    <a:pt x="3466" y="0"/>
                    <a:pt x="-1135" y="5981"/>
                    <a:pt x="246" y="12421"/>
                  </a:cubicBezTo>
                  <a:cubicBezTo>
                    <a:pt x="14967" y="66707"/>
                    <a:pt x="77533" y="286609"/>
                    <a:pt x="173683" y="434284"/>
                  </a:cubicBezTo>
                  <a:cubicBezTo>
                    <a:pt x="175983" y="437964"/>
                    <a:pt x="180124" y="440264"/>
                    <a:pt x="184724" y="440264"/>
                  </a:cubicBezTo>
                  <a:lnTo>
                    <a:pt x="278574" y="440264"/>
                  </a:lnTo>
                  <a:cubicBezTo>
                    <a:pt x="283174" y="440264"/>
                    <a:pt x="287315" y="437964"/>
                    <a:pt x="289615" y="434284"/>
                  </a:cubicBezTo>
                  <a:cubicBezTo>
                    <a:pt x="383464" y="290289"/>
                    <a:pt x="445571" y="77288"/>
                    <a:pt x="461672" y="16562"/>
                  </a:cubicBezTo>
                  <a:cubicBezTo>
                    <a:pt x="463972" y="8281"/>
                    <a:pt x="457532" y="0"/>
                    <a:pt x="448791" y="0"/>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grpSp>
      <p:sp>
        <p:nvSpPr>
          <p:cNvPr id="23" name="Title 3">
            <a:extLst>
              <a:ext uri="{FF2B5EF4-FFF2-40B4-BE49-F238E27FC236}">
                <a16:creationId xmlns:a16="http://schemas.microsoft.com/office/drawing/2014/main" id="{FE1D45BC-8365-4980-BC43-BD01DAED3E67}"/>
              </a:ext>
            </a:extLst>
          </p:cNvPr>
          <p:cNvSpPr>
            <a:spLocks noGrp="1"/>
          </p:cNvSpPr>
          <p:nvPr>
            <p:ph type="title" hasCustomPrompt="1"/>
          </p:nvPr>
        </p:nvSpPr>
        <p:spPr>
          <a:xfrm>
            <a:off x="5010963" y="1176355"/>
            <a:ext cx="6665101" cy="431120"/>
          </a:xfrm>
          <a:prstGeom prst="rect">
            <a:avLst/>
          </a:prstGeom>
        </p:spPr>
        <p:txBody>
          <a:bodyPr lIns="0" tIns="0" rIns="0" bIns="0" anchor="ctr" anchorCtr="0"/>
          <a:lstStyle>
            <a:lvl1pPr>
              <a:lnSpc>
                <a:spcPct val="100000"/>
              </a:lnSpc>
              <a:defRPr sz="2800" b="1" i="0" cap="none" spc="0" baseline="0">
                <a:solidFill>
                  <a:schemeClr val="bg1"/>
                </a:solidFill>
                <a:latin typeface="+mj-lt"/>
                <a:ea typeface="Arial" charset="0"/>
                <a:cs typeface="Arial" charset="0"/>
              </a:defRPr>
            </a:lvl1pPr>
          </a:lstStyle>
          <a:p>
            <a:r>
              <a:rPr lang="en-US"/>
              <a:t>Click to edit Contents title</a:t>
            </a:r>
          </a:p>
        </p:txBody>
      </p:sp>
      <p:sp>
        <p:nvSpPr>
          <p:cNvPr id="24" name="Text Placeholder 11">
            <a:extLst>
              <a:ext uri="{FF2B5EF4-FFF2-40B4-BE49-F238E27FC236}">
                <a16:creationId xmlns:a16="http://schemas.microsoft.com/office/drawing/2014/main" id="{6BA9C766-60DF-4398-A90E-FE620D6CEFDE}"/>
              </a:ext>
            </a:extLst>
          </p:cNvPr>
          <p:cNvSpPr>
            <a:spLocks noGrp="1"/>
          </p:cNvSpPr>
          <p:nvPr>
            <p:ph type="body" sz="quarter" idx="11" hasCustomPrompt="1"/>
          </p:nvPr>
        </p:nvSpPr>
        <p:spPr>
          <a:xfrm>
            <a:off x="5010963" y="2069539"/>
            <a:ext cx="1137567" cy="341079"/>
          </a:xfrm>
          <a:prstGeom prst="rect">
            <a:avLst/>
          </a:prstGeom>
        </p:spPr>
        <p:txBody>
          <a:bodyPr lIns="0" tIns="0" rIns="0" bIns="0" anchor="ctr" anchorCtr="0"/>
          <a:lstStyle>
            <a:lvl1pPr marL="0" indent="0" algn="r">
              <a:buNone/>
              <a:defRPr sz="2800" b="1" i="0">
                <a:solidFill>
                  <a:schemeClr val="accent6"/>
                </a:solidFill>
                <a:latin typeface="+mn-lt"/>
                <a:ea typeface="Arial" charset="0"/>
                <a:cs typeface="Arial" charset="0"/>
              </a:defRPr>
            </a:lvl1pPr>
          </a:lstStyle>
          <a:p>
            <a:pPr marL="228600" marR="0" lvl="0" indent="-228600" algn="r" defTabSz="914400" rtl="0" eaLnBrk="1" fontAlgn="auto" latinLnBrk="0" hangingPunct="1">
              <a:lnSpc>
                <a:spcPct val="90000"/>
              </a:lnSpc>
              <a:spcBef>
                <a:spcPts val="1000"/>
              </a:spcBef>
              <a:spcAft>
                <a:spcPts val="0"/>
              </a:spcAft>
              <a:buClrTx/>
              <a:buSzTx/>
              <a:tabLst/>
              <a:defRPr/>
            </a:pPr>
            <a:r>
              <a:rPr lang="en-US"/>
              <a:t>#</a:t>
            </a:r>
          </a:p>
        </p:txBody>
      </p:sp>
      <p:sp>
        <p:nvSpPr>
          <p:cNvPr id="25" name="Text Placeholder 11">
            <a:extLst>
              <a:ext uri="{FF2B5EF4-FFF2-40B4-BE49-F238E27FC236}">
                <a16:creationId xmlns:a16="http://schemas.microsoft.com/office/drawing/2014/main" id="{122ED122-6C58-4319-804D-C0AD3483D3B9}"/>
              </a:ext>
            </a:extLst>
          </p:cNvPr>
          <p:cNvSpPr>
            <a:spLocks noGrp="1"/>
          </p:cNvSpPr>
          <p:nvPr>
            <p:ph type="body" sz="quarter" idx="12" hasCustomPrompt="1"/>
          </p:nvPr>
        </p:nvSpPr>
        <p:spPr>
          <a:xfrm>
            <a:off x="5010963" y="2907590"/>
            <a:ext cx="1137567" cy="341079"/>
          </a:xfrm>
          <a:prstGeom prst="rect">
            <a:avLst/>
          </a:prstGeom>
        </p:spPr>
        <p:txBody>
          <a:bodyPr lIns="0" tIns="0" rIns="0" bIns="0" anchor="ctr" anchorCtr="0"/>
          <a:lstStyle>
            <a:lvl1pPr marL="0" indent="0" algn="r">
              <a:buNone/>
              <a:defRPr sz="2800" b="1" i="0">
                <a:solidFill>
                  <a:schemeClr val="accent6"/>
                </a:solidFill>
                <a:latin typeface="+mn-lt"/>
                <a:ea typeface="Arial" charset="0"/>
                <a:cs typeface="Arial" charset="0"/>
              </a:defRPr>
            </a:lvl1pPr>
          </a:lstStyle>
          <a:p>
            <a:pPr marL="228600" marR="0" lvl="0" indent="-228600" algn="r" defTabSz="914400" rtl="0" eaLnBrk="1" fontAlgn="auto" latinLnBrk="0" hangingPunct="1">
              <a:lnSpc>
                <a:spcPct val="90000"/>
              </a:lnSpc>
              <a:spcBef>
                <a:spcPts val="1000"/>
              </a:spcBef>
              <a:spcAft>
                <a:spcPts val="0"/>
              </a:spcAft>
              <a:buClrTx/>
              <a:buSzTx/>
              <a:tabLst/>
              <a:defRPr/>
            </a:pPr>
            <a:r>
              <a:rPr lang="en-US"/>
              <a:t>#</a:t>
            </a:r>
          </a:p>
        </p:txBody>
      </p:sp>
      <p:sp>
        <p:nvSpPr>
          <p:cNvPr id="26" name="Text Placeholder 11">
            <a:extLst>
              <a:ext uri="{FF2B5EF4-FFF2-40B4-BE49-F238E27FC236}">
                <a16:creationId xmlns:a16="http://schemas.microsoft.com/office/drawing/2014/main" id="{7193A043-5480-4F05-906E-8656B5FED9F5}"/>
              </a:ext>
            </a:extLst>
          </p:cNvPr>
          <p:cNvSpPr>
            <a:spLocks noGrp="1"/>
          </p:cNvSpPr>
          <p:nvPr>
            <p:ph type="body" sz="quarter" idx="13" hasCustomPrompt="1"/>
          </p:nvPr>
        </p:nvSpPr>
        <p:spPr>
          <a:xfrm>
            <a:off x="5010963" y="3714056"/>
            <a:ext cx="1137567" cy="341079"/>
          </a:xfrm>
          <a:prstGeom prst="rect">
            <a:avLst/>
          </a:prstGeom>
        </p:spPr>
        <p:txBody>
          <a:bodyPr lIns="0" tIns="0" rIns="0" bIns="0" anchor="ctr" anchorCtr="0"/>
          <a:lstStyle>
            <a:lvl1pPr marL="0" indent="0" algn="r">
              <a:buNone/>
              <a:defRPr sz="2800" b="1" i="0">
                <a:solidFill>
                  <a:schemeClr val="accent6"/>
                </a:solidFill>
                <a:latin typeface="+mn-lt"/>
                <a:ea typeface="Arial" charset="0"/>
                <a:cs typeface="Arial" charset="0"/>
              </a:defRPr>
            </a:lvl1pPr>
          </a:lstStyle>
          <a:p>
            <a:pPr marL="228600" marR="0" lvl="0" indent="-228600" algn="r" defTabSz="914400" rtl="0" eaLnBrk="1" fontAlgn="auto" latinLnBrk="0" hangingPunct="1">
              <a:lnSpc>
                <a:spcPct val="90000"/>
              </a:lnSpc>
              <a:spcBef>
                <a:spcPts val="1000"/>
              </a:spcBef>
              <a:spcAft>
                <a:spcPts val="0"/>
              </a:spcAft>
              <a:buClrTx/>
              <a:buSzTx/>
              <a:tabLst/>
              <a:defRPr/>
            </a:pPr>
            <a:r>
              <a:rPr lang="en-US"/>
              <a:t>#</a:t>
            </a:r>
          </a:p>
        </p:txBody>
      </p:sp>
      <p:sp>
        <p:nvSpPr>
          <p:cNvPr id="38" name="Text Placeholder 11">
            <a:extLst>
              <a:ext uri="{FF2B5EF4-FFF2-40B4-BE49-F238E27FC236}">
                <a16:creationId xmlns:a16="http://schemas.microsoft.com/office/drawing/2014/main" id="{29A48210-9A75-44DD-AE00-6D29FAF792B7}"/>
              </a:ext>
            </a:extLst>
          </p:cNvPr>
          <p:cNvSpPr>
            <a:spLocks noGrp="1"/>
          </p:cNvSpPr>
          <p:nvPr>
            <p:ph type="body" sz="quarter" idx="14" hasCustomPrompt="1"/>
          </p:nvPr>
        </p:nvSpPr>
        <p:spPr>
          <a:xfrm>
            <a:off x="5010963" y="4442152"/>
            <a:ext cx="1137567" cy="341079"/>
          </a:xfrm>
          <a:prstGeom prst="rect">
            <a:avLst/>
          </a:prstGeom>
        </p:spPr>
        <p:txBody>
          <a:bodyPr lIns="0" tIns="0" rIns="0" bIns="0" anchor="ctr" anchorCtr="0"/>
          <a:lstStyle>
            <a:lvl1pPr marL="0" indent="0" algn="r">
              <a:buNone/>
              <a:defRPr sz="2800" b="1" i="0">
                <a:solidFill>
                  <a:schemeClr val="accent6"/>
                </a:solidFill>
                <a:latin typeface="+mn-lt"/>
                <a:ea typeface="Arial" charset="0"/>
                <a:cs typeface="Arial" charset="0"/>
              </a:defRPr>
            </a:lvl1pPr>
          </a:lstStyle>
          <a:p>
            <a:pPr marL="228600" marR="0" lvl="0" indent="-228600" algn="r" defTabSz="914400" rtl="0" eaLnBrk="1" fontAlgn="auto" latinLnBrk="0" hangingPunct="1">
              <a:lnSpc>
                <a:spcPct val="90000"/>
              </a:lnSpc>
              <a:spcBef>
                <a:spcPts val="1000"/>
              </a:spcBef>
              <a:spcAft>
                <a:spcPts val="0"/>
              </a:spcAft>
              <a:buClrTx/>
              <a:buSzTx/>
              <a:tabLst/>
              <a:defRPr/>
            </a:pPr>
            <a:r>
              <a:rPr lang="en-US"/>
              <a:t>#</a:t>
            </a:r>
          </a:p>
        </p:txBody>
      </p:sp>
      <p:sp>
        <p:nvSpPr>
          <p:cNvPr id="39" name="Text Placeholder 11">
            <a:extLst>
              <a:ext uri="{FF2B5EF4-FFF2-40B4-BE49-F238E27FC236}">
                <a16:creationId xmlns:a16="http://schemas.microsoft.com/office/drawing/2014/main" id="{EEEBF6BA-7FBE-4B73-9023-3E7E17B01712}"/>
              </a:ext>
            </a:extLst>
          </p:cNvPr>
          <p:cNvSpPr>
            <a:spLocks noGrp="1"/>
          </p:cNvSpPr>
          <p:nvPr>
            <p:ph type="body" sz="quarter" idx="15" hasCustomPrompt="1"/>
          </p:nvPr>
        </p:nvSpPr>
        <p:spPr>
          <a:xfrm>
            <a:off x="5010963" y="5254403"/>
            <a:ext cx="1137567" cy="341079"/>
          </a:xfrm>
          <a:prstGeom prst="rect">
            <a:avLst/>
          </a:prstGeom>
        </p:spPr>
        <p:txBody>
          <a:bodyPr lIns="0" tIns="0" rIns="0" bIns="0" anchor="ctr" anchorCtr="0"/>
          <a:lstStyle>
            <a:lvl1pPr marL="0" indent="0" algn="r">
              <a:buNone/>
              <a:defRPr sz="2800" b="1" i="0">
                <a:solidFill>
                  <a:schemeClr val="accent6"/>
                </a:solidFill>
                <a:latin typeface="+mn-lt"/>
                <a:ea typeface="Arial" charset="0"/>
                <a:cs typeface="Arial" charset="0"/>
              </a:defRPr>
            </a:lvl1pPr>
          </a:lstStyle>
          <a:p>
            <a:pPr marL="228600" marR="0" lvl="0" indent="-228600" algn="r" defTabSz="914400" rtl="0" eaLnBrk="1" fontAlgn="auto" latinLnBrk="0" hangingPunct="1">
              <a:lnSpc>
                <a:spcPct val="90000"/>
              </a:lnSpc>
              <a:spcBef>
                <a:spcPts val="1000"/>
              </a:spcBef>
              <a:spcAft>
                <a:spcPts val="0"/>
              </a:spcAft>
              <a:buClrTx/>
              <a:buSzTx/>
              <a:tabLst/>
              <a:defRPr/>
            </a:pPr>
            <a:r>
              <a:rPr lang="en-US"/>
              <a:t>#</a:t>
            </a:r>
          </a:p>
        </p:txBody>
      </p:sp>
      <p:sp>
        <p:nvSpPr>
          <p:cNvPr id="40" name="Text Placeholder 39">
            <a:extLst>
              <a:ext uri="{FF2B5EF4-FFF2-40B4-BE49-F238E27FC236}">
                <a16:creationId xmlns:a16="http://schemas.microsoft.com/office/drawing/2014/main" id="{4C264A3B-2D5C-4178-8C44-4B4D12562AC3}"/>
              </a:ext>
            </a:extLst>
          </p:cNvPr>
          <p:cNvSpPr>
            <a:spLocks noGrp="1"/>
          </p:cNvSpPr>
          <p:nvPr>
            <p:ph type="body" sz="quarter" idx="16" hasCustomPrompt="1"/>
          </p:nvPr>
        </p:nvSpPr>
        <p:spPr>
          <a:xfrm>
            <a:off x="6725674" y="2096410"/>
            <a:ext cx="4950389" cy="287337"/>
          </a:xfrm>
          <a:prstGeom prst="rect">
            <a:avLst/>
          </a:prstGeom>
        </p:spPr>
        <p:txBody>
          <a:bodyPr lIns="0" tIns="0" rIns="0" bIns="0" anchor="ctr"/>
          <a:lstStyle>
            <a:lvl1pPr marL="0" indent="0">
              <a:lnSpc>
                <a:spcPct val="110000"/>
              </a:lnSpc>
              <a:spcBef>
                <a:spcPts val="0"/>
              </a:spcBef>
              <a:buNone/>
              <a:defRPr sz="2000" b="1" i="0" cap="none" baseline="0">
                <a:solidFill>
                  <a:schemeClr val="bg1"/>
                </a:solidFill>
                <a:latin typeface="+mn-lt"/>
                <a:ea typeface="Arial" charset="0"/>
                <a:cs typeface="Arial" charset="0"/>
              </a:defRPr>
            </a:lvl1pPr>
          </a:lstStyle>
          <a:p>
            <a:pPr lvl="0"/>
            <a:r>
              <a:rPr lang="en-US"/>
              <a:t>Section name</a:t>
            </a:r>
          </a:p>
        </p:txBody>
      </p:sp>
      <p:sp>
        <p:nvSpPr>
          <p:cNvPr id="41" name="Text Placeholder 39">
            <a:extLst>
              <a:ext uri="{FF2B5EF4-FFF2-40B4-BE49-F238E27FC236}">
                <a16:creationId xmlns:a16="http://schemas.microsoft.com/office/drawing/2014/main" id="{E7302F11-B844-44C6-8B90-AE8D38B71936}"/>
              </a:ext>
            </a:extLst>
          </p:cNvPr>
          <p:cNvSpPr>
            <a:spLocks noGrp="1"/>
          </p:cNvSpPr>
          <p:nvPr>
            <p:ph type="body" sz="quarter" idx="17" hasCustomPrompt="1"/>
          </p:nvPr>
        </p:nvSpPr>
        <p:spPr>
          <a:xfrm>
            <a:off x="6725674" y="2907590"/>
            <a:ext cx="4950389" cy="287337"/>
          </a:xfrm>
          <a:prstGeom prst="rect">
            <a:avLst/>
          </a:prstGeom>
        </p:spPr>
        <p:txBody>
          <a:bodyPr lIns="0" tIns="0" rIns="0" bIns="0" anchor="ctr"/>
          <a:lstStyle>
            <a:lvl1pPr marL="0" indent="0">
              <a:lnSpc>
                <a:spcPct val="110000"/>
              </a:lnSpc>
              <a:spcBef>
                <a:spcPts val="0"/>
              </a:spcBef>
              <a:buNone/>
              <a:defRPr sz="2000" b="1" i="0" cap="none" baseline="0">
                <a:solidFill>
                  <a:schemeClr val="bg1"/>
                </a:solidFill>
                <a:latin typeface="+mn-lt"/>
                <a:ea typeface="Arial" charset="0"/>
                <a:cs typeface="Arial" charset="0"/>
              </a:defRPr>
            </a:lvl1pPr>
          </a:lstStyle>
          <a:p>
            <a:pPr lvl="0"/>
            <a:r>
              <a:rPr lang="en-US"/>
              <a:t>Section name</a:t>
            </a:r>
          </a:p>
        </p:txBody>
      </p:sp>
      <p:sp>
        <p:nvSpPr>
          <p:cNvPr id="42" name="Text Placeholder 39">
            <a:extLst>
              <a:ext uri="{FF2B5EF4-FFF2-40B4-BE49-F238E27FC236}">
                <a16:creationId xmlns:a16="http://schemas.microsoft.com/office/drawing/2014/main" id="{7A35CBD2-0333-4468-B005-6028A28BBAC6}"/>
              </a:ext>
            </a:extLst>
          </p:cNvPr>
          <p:cNvSpPr>
            <a:spLocks noGrp="1"/>
          </p:cNvSpPr>
          <p:nvPr>
            <p:ph type="body" sz="quarter" idx="18" hasCustomPrompt="1"/>
          </p:nvPr>
        </p:nvSpPr>
        <p:spPr>
          <a:xfrm>
            <a:off x="6725674" y="3714056"/>
            <a:ext cx="4950389" cy="287337"/>
          </a:xfrm>
          <a:prstGeom prst="rect">
            <a:avLst/>
          </a:prstGeom>
        </p:spPr>
        <p:txBody>
          <a:bodyPr lIns="0" tIns="0" rIns="0" bIns="0" anchor="ctr"/>
          <a:lstStyle>
            <a:lvl1pPr marL="0" indent="0">
              <a:lnSpc>
                <a:spcPct val="110000"/>
              </a:lnSpc>
              <a:spcBef>
                <a:spcPts val="0"/>
              </a:spcBef>
              <a:buNone/>
              <a:defRPr sz="2000" b="1" i="0" cap="none" baseline="0">
                <a:solidFill>
                  <a:schemeClr val="bg1"/>
                </a:solidFill>
                <a:latin typeface="+mn-lt"/>
                <a:ea typeface="Arial" charset="0"/>
                <a:cs typeface="Arial" charset="0"/>
              </a:defRPr>
            </a:lvl1pPr>
          </a:lstStyle>
          <a:p>
            <a:pPr lvl="0"/>
            <a:r>
              <a:rPr lang="en-US"/>
              <a:t>Section name</a:t>
            </a:r>
          </a:p>
        </p:txBody>
      </p:sp>
      <p:sp>
        <p:nvSpPr>
          <p:cNvPr id="43" name="Text Placeholder 39">
            <a:extLst>
              <a:ext uri="{FF2B5EF4-FFF2-40B4-BE49-F238E27FC236}">
                <a16:creationId xmlns:a16="http://schemas.microsoft.com/office/drawing/2014/main" id="{3806AB17-DF34-425F-8C0D-A527C100656F}"/>
              </a:ext>
            </a:extLst>
          </p:cNvPr>
          <p:cNvSpPr>
            <a:spLocks noGrp="1"/>
          </p:cNvSpPr>
          <p:nvPr>
            <p:ph type="body" sz="quarter" idx="19" hasCustomPrompt="1"/>
          </p:nvPr>
        </p:nvSpPr>
        <p:spPr>
          <a:xfrm>
            <a:off x="6725674" y="4469023"/>
            <a:ext cx="4950389" cy="287337"/>
          </a:xfrm>
          <a:prstGeom prst="rect">
            <a:avLst/>
          </a:prstGeom>
        </p:spPr>
        <p:txBody>
          <a:bodyPr lIns="0" tIns="0" rIns="0" bIns="0" anchor="ctr"/>
          <a:lstStyle>
            <a:lvl1pPr marL="0" indent="0">
              <a:lnSpc>
                <a:spcPct val="110000"/>
              </a:lnSpc>
              <a:spcBef>
                <a:spcPts val="0"/>
              </a:spcBef>
              <a:buNone/>
              <a:defRPr sz="2000" b="1" i="0" cap="none" baseline="0">
                <a:solidFill>
                  <a:schemeClr val="bg1"/>
                </a:solidFill>
                <a:latin typeface="+mn-lt"/>
                <a:ea typeface="Arial" charset="0"/>
                <a:cs typeface="Arial" charset="0"/>
              </a:defRPr>
            </a:lvl1pPr>
          </a:lstStyle>
          <a:p>
            <a:pPr lvl="0"/>
            <a:r>
              <a:rPr lang="en-US"/>
              <a:t>Section name</a:t>
            </a:r>
          </a:p>
        </p:txBody>
      </p:sp>
      <p:sp>
        <p:nvSpPr>
          <p:cNvPr id="44" name="Text Placeholder 39">
            <a:extLst>
              <a:ext uri="{FF2B5EF4-FFF2-40B4-BE49-F238E27FC236}">
                <a16:creationId xmlns:a16="http://schemas.microsoft.com/office/drawing/2014/main" id="{451E7B96-49EC-4894-A28B-63CFA6FA9E21}"/>
              </a:ext>
            </a:extLst>
          </p:cNvPr>
          <p:cNvSpPr>
            <a:spLocks noGrp="1"/>
          </p:cNvSpPr>
          <p:nvPr>
            <p:ph type="body" sz="quarter" idx="20" hasCustomPrompt="1"/>
          </p:nvPr>
        </p:nvSpPr>
        <p:spPr>
          <a:xfrm>
            <a:off x="6725674" y="5281274"/>
            <a:ext cx="4950389" cy="287337"/>
          </a:xfrm>
          <a:prstGeom prst="rect">
            <a:avLst/>
          </a:prstGeom>
        </p:spPr>
        <p:txBody>
          <a:bodyPr lIns="0" tIns="0" rIns="0" bIns="0" anchor="ctr"/>
          <a:lstStyle>
            <a:lvl1pPr marL="0" indent="0">
              <a:lnSpc>
                <a:spcPct val="110000"/>
              </a:lnSpc>
              <a:spcBef>
                <a:spcPts val="0"/>
              </a:spcBef>
              <a:buNone/>
              <a:defRPr sz="2000" b="1" i="0" cap="none" baseline="0">
                <a:solidFill>
                  <a:schemeClr val="bg1"/>
                </a:solidFill>
                <a:latin typeface="+mn-lt"/>
                <a:ea typeface="Arial" charset="0"/>
                <a:cs typeface="Arial" charset="0"/>
              </a:defRPr>
            </a:lvl1pPr>
          </a:lstStyle>
          <a:p>
            <a:pPr lvl="0"/>
            <a:r>
              <a:rPr lang="en-US"/>
              <a:t>Section name</a:t>
            </a:r>
          </a:p>
        </p:txBody>
      </p:sp>
    </p:spTree>
    <p:extLst>
      <p:ext uri="{BB962C8B-B14F-4D97-AF65-F5344CB8AC3E}">
        <p14:creationId xmlns:p14="http://schemas.microsoft.com/office/powerpoint/2010/main" val="29587198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AVADO_Divder_Green">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FE46545C-470B-422F-A067-EF9AAF97F92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746250" y="0"/>
            <a:ext cx="10445750" cy="6858000"/>
          </a:xfrm>
          <a:prstGeom prst="rect">
            <a:avLst/>
          </a:prstGeom>
        </p:spPr>
      </p:pic>
      <p:sp>
        <p:nvSpPr>
          <p:cNvPr id="10" name="Title 1">
            <a:extLst>
              <a:ext uri="{FF2B5EF4-FFF2-40B4-BE49-F238E27FC236}">
                <a16:creationId xmlns:a16="http://schemas.microsoft.com/office/drawing/2014/main" id="{27CA1D42-DDAD-4A4E-A444-548063E191F7}"/>
              </a:ext>
            </a:extLst>
          </p:cNvPr>
          <p:cNvSpPr>
            <a:spLocks noGrp="1"/>
          </p:cNvSpPr>
          <p:nvPr>
            <p:ph type="title" hasCustomPrompt="1"/>
          </p:nvPr>
        </p:nvSpPr>
        <p:spPr>
          <a:xfrm>
            <a:off x="515938" y="1355724"/>
            <a:ext cx="5654675" cy="2181226"/>
          </a:xfrm>
          <a:prstGeom prst="rect">
            <a:avLst/>
          </a:prstGeom>
        </p:spPr>
        <p:txBody>
          <a:bodyPr anchor="b">
            <a:normAutofit/>
          </a:bodyPr>
          <a:lstStyle>
            <a:lvl1pPr>
              <a:defRPr sz="3600" b="1">
                <a:solidFill>
                  <a:schemeClr val="bg2"/>
                </a:solidFill>
                <a:effectLst/>
              </a:defRPr>
            </a:lvl1pPr>
          </a:lstStyle>
          <a:p>
            <a:r>
              <a:rPr lang="en-US"/>
              <a:t>Click to add a section title</a:t>
            </a:r>
          </a:p>
        </p:txBody>
      </p:sp>
      <p:sp>
        <p:nvSpPr>
          <p:cNvPr id="11" name="Text Placeholder 2">
            <a:extLst>
              <a:ext uri="{FF2B5EF4-FFF2-40B4-BE49-F238E27FC236}">
                <a16:creationId xmlns:a16="http://schemas.microsoft.com/office/drawing/2014/main" id="{763F9837-0EC2-40EE-B4F2-654822AFB211}"/>
              </a:ext>
            </a:extLst>
          </p:cNvPr>
          <p:cNvSpPr>
            <a:spLocks noGrp="1"/>
          </p:cNvSpPr>
          <p:nvPr>
            <p:ph type="body" idx="1" hasCustomPrompt="1"/>
          </p:nvPr>
        </p:nvSpPr>
        <p:spPr>
          <a:xfrm>
            <a:off x="515937" y="3699979"/>
            <a:ext cx="5654675" cy="291139"/>
          </a:xfrm>
          <a:prstGeom prst="rect">
            <a:avLst/>
          </a:prstGeom>
        </p:spPr>
        <p:txBody>
          <a:bodyPr>
            <a:noAutofit/>
          </a:bodyPr>
          <a:lstStyle>
            <a:lvl1pPr marL="0" indent="0">
              <a:buNone/>
              <a:defRPr sz="2000" b="1">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 line if needed</a:t>
            </a:r>
          </a:p>
        </p:txBody>
      </p:sp>
    </p:spTree>
    <p:extLst>
      <p:ext uri="{BB962C8B-B14F-4D97-AF65-F5344CB8AC3E}">
        <p14:creationId xmlns:p14="http://schemas.microsoft.com/office/powerpoint/2010/main" val="350853139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AVADO_Divder_Green_Placeholder">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FE46545C-470B-422F-A067-EF9AAF97F92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746250" y="0"/>
            <a:ext cx="10445750" cy="6858000"/>
          </a:xfrm>
          <a:prstGeom prst="rect">
            <a:avLst/>
          </a:prstGeom>
        </p:spPr>
      </p:pic>
      <p:sp>
        <p:nvSpPr>
          <p:cNvPr id="10" name="Title 1">
            <a:extLst>
              <a:ext uri="{FF2B5EF4-FFF2-40B4-BE49-F238E27FC236}">
                <a16:creationId xmlns:a16="http://schemas.microsoft.com/office/drawing/2014/main" id="{27CA1D42-DDAD-4A4E-A444-548063E191F7}"/>
              </a:ext>
            </a:extLst>
          </p:cNvPr>
          <p:cNvSpPr>
            <a:spLocks noGrp="1"/>
          </p:cNvSpPr>
          <p:nvPr>
            <p:ph type="title" hasCustomPrompt="1"/>
          </p:nvPr>
        </p:nvSpPr>
        <p:spPr>
          <a:xfrm>
            <a:off x="515938" y="1355724"/>
            <a:ext cx="5654675" cy="2181226"/>
          </a:xfrm>
          <a:prstGeom prst="rect">
            <a:avLst/>
          </a:prstGeom>
        </p:spPr>
        <p:txBody>
          <a:bodyPr anchor="b">
            <a:normAutofit/>
          </a:bodyPr>
          <a:lstStyle>
            <a:lvl1pPr>
              <a:defRPr sz="3600" b="1">
                <a:solidFill>
                  <a:schemeClr val="bg2"/>
                </a:solidFill>
                <a:effectLst/>
              </a:defRPr>
            </a:lvl1pPr>
          </a:lstStyle>
          <a:p>
            <a:r>
              <a:rPr lang="en-US"/>
              <a:t>Click to add a section title</a:t>
            </a:r>
          </a:p>
        </p:txBody>
      </p:sp>
      <p:sp>
        <p:nvSpPr>
          <p:cNvPr id="11" name="Text Placeholder 2">
            <a:extLst>
              <a:ext uri="{FF2B5EF4-FFF2-40B4-BE49-F238E27FC236}">
                <a16:creationId xmlns:a16="http://schemas.microsoft.com/office/drawing/2014/main" id="{763F9837-0EC2-40EE-B4F2-654822AFB211}"/>
              </a:ext>
            </a:extLst>
          </p:cNvPr>
          <p:cNvSpPr>
            <a:spLocks noGrp="1"/>
          </p:cNvSpPr>
          <p:nvPr>
            <p:ph type="body" idx="1" hasCustomPrompt="1"/>
          </p:nvPr>
        </p:nvSpPr>
        <p:spPr>
          <a:xfrm>
            <a:off x="515937" y="3699979"/>
            <a:ext cx="5654675" cy="291139"/>
          </a:xfrm>
          <a:prstGeom prst="rect">
            <a:avLst/>
          </a:prstGeom>
        </p:spPr>
        <p:txBody>
          <a:bodyPr>
            <a:noAutofit/>
          </a:bodyPr>
          <a:lstStyle>
            <a:lvl1pPr marL="0" indent="0">
              <a:buNone/>
              <a:defRPr sz="2000" b="1">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 line if needed</a:t>
            </a:r>
          </a:p>
        </p:txBody>
      </p:sp>
      <p:sp>
        <p:nvSpPr>
          <p:cNvPr id="4" name="Marcador de posición de imagen 3">
            <a:extLst>
              <a:ext uri="{FF2B5EF4-FFF2-40B4-BE49-F238E27FC236}">
                <a16:creationId xmlns:a16="http://schemas.microsoft.com/office/drawing/2014/main" id="{1626BC57-E446-F04D-B480-873B2371821A}"/>
              </a:ext>
            </a:extLst>
          </p:cNvPr>
          <p:cNvSpPr>
            <a:spLocks noGrp="1"/>
          </p:cNvSpPr>
          <p:nvPr>
            <p:ph type="pic" sz="quarter" idx="10"/>
          </p:nvPr>
        </p:nvSpPr>
        <p:spPr>
          <a:xfrm>
            <a:off x="6319046" y="9051"/>
            <a:ext cx="5872953" cy="6858000"/>
          </a:xfrm>
          <a:custGeom>
            <a:avLst/>
            <a:gdLst>
              <a:gd name="connsiteX0" fmla="*/ 0 w 5864225"/>
              <a:gd name="connsiteY0" fmla="*/ 0 h 6858000"/>
              <a:gd name="connsiteX1" fmla="*/ 5864225 w 5864225"/>
              <a:gd name="connsiteY1" fmla="*/ 0 h 6858000"/>
              <a:gd name="connsiteX2" fmla="*/ 5864225 w 5864225"/>
              <a:gd name="connsiteY2" fmla="*/ 6858000 h 6858000"/>
              <a:gd name="connsiteX3" fmla="*/ 0 w 5864225"/>
              <a:gd name="connsiteY3" fmla="*/ 6858000 h 6858000"/>
              <a:gd name="connsiteX4" fmla="*/ 0 w 5864225"/>
              <a:gd name="connsiteY4" fmla="*/ 0 h 6858000"/>
              <a:gd name="connsiteX0" fmla="*/ 8456 w 5872681"/>
              <a:gd name="connsiteY0" fmla="*/ 0 h 6858000"/>
              <a:gd name="connsiteX1" fmla="*/ 5872681 w 5872681"/>
              <a:gd name="connsiteY1" fmla="*/ 0 h 6858000"/>
              <a:gd name="connsiteX2" fmla="*/ 5872681 w 5872681"/>
              <a:gd name="connsiteY2" fmla="*/ 6858000 h 6858000"/>
              <a:gd name="connsiteX3" fmla="*/ 8456 w 5872681"/>
              <a:gd name="connsiteY3" fmla="*/ 6858000 h 6858000"/>
              <a:gd name="connsiteX4" fmla="*/ 0 w 5872681"/>
              <a:gd name="connsiteY4" fmla="*/ 3358836 h 6858000"/>
              <a:gd name="connsiteX5" fmla="*/ 8456 w 5872681"/>
              <a:gd name="connsiteY5" fmla="*/ 0 h 6858000"/>
              <a:gd name="connsiteX0" fmla="*/ 4843007 w 5872681"/>
              <a:gd name="connsiteY0" fmla="*/ 0 h 6867054"/>
              <a:gd name="connsiteX1" fmla="*/ 5872681 w 5872681"/>
              <a:gd name="connsiteY1" fmla="*/ 9054 h 6867054"/>
              <a:gd name="connsiteX2" fmla="*/ 5872681 w 5872681"/>
              <a:gd name="connsiteY2" fmla="*/ 6867054 h 6867054"/>
              <a:gd name="connsiteX3" fmla="*/ 8456 w 5872681"/>
              <a:gd name="connsiteY3" fmla="*/ 6867054 h 6867054"/>
              <a:gd name="connsiteX4" fmla="*/ 0 w 5872681"/>
              <a:gd name="connsiteY4" fmla="*/ 3367890 h 6867054"/>
              <a:gd name="connsiteX5" fmla="*/ 4843007 w 5872681"/>
              <a:gd name="connsiteY5" fmla="*/ 0 h 6867054"/>
              <a:gd name="connsiteX0" fmla="*/ 4843007 w 5872681"/>
              <a:gd name="connsiteY0" fmla="*/ 0 h 6867054"/>
              <a:gd name="connsiteX1" fmla="*/ 5872681 w 5872681"/>
              <a:gd name="connsiteY1" fmla="*/ 9054 h 6867054"/>
              <a:gd name="connsiteX2" fmla="*/ 5872681 w 5872681"/>
              <a:gd name="connsiteY2" fmla="*/ 6867054 h 6867054"/>
              <a:gd name="connsiteX3" fmla="*/ 8456 w 5872681"/>
              <a:gd name="connsiteY3" fmla="*/ 6867054 h 6867054"/>
              <a:gd name="connsiteX4" fmla="*/ 0 w 5872681"/>
              <a:gd name="connsiteY4" fmla="*/ 3367890 h 6867054"/>
              <a:gd name="connsiteX5" fmla="*/ 4843007 w 5872681"/>
              <a:gd name="connsiteY5" fmla="*/ 0 h 6867054"/>
              <a:gd name="connsiteX0" fmla="*/ 5205146 w 5872681"/>
              <a:gd name="connsiteY0" fmla="*/ 461726 h 6858000"/>
              <a:gd name="connsiteX1" fmla="*/ 5872681 w 5872681"/>
              <a:gd name="connsiteY1" fmla="*/ 0 h 6858000"/>
              <a:gd name="connsiteX2" fmla="*/ 5872681 w 5872681"/>
              <a:gd name="connsiteY2" fmla="*/ 6858000 h 6858000"/>
              <a:gd name="connsiteX3" fmla="*/ 8456 w 5872681"/>
              <a:gd name="connsiteY3" fmla="*/ 6858000 h 6858000"/>
              <a:gd name="connsiteX4" fmla="*/ 0 w 5872681"/>
              <a:gd name="connsiteY4" fmla="*/ 3358836 h 6858000"/>
              <a:gd name="connsiteX5" fmla="*/ 5205146 w 5872681"/>
              <a:gd name="connsiteY5" fmla="*/ 461726 h 6858000"/>
              <a:gd name="connsiteX0" fmla="*/ 5177986 w 5872681"/>
              <a:gd name="connsiteY0" fmla="*/ 235390 h 6858000"/>
              <a:gd name="connsiteX1" fmla="*/ 5872681 w 5872681"/>
              <a:gd name="connsiteY1" fmla="*/ 0 h 6858000"/>
              <a:gd name="connsiteX2" fmla="*/ 5872681 w 5872681"/>
              <a:gd name="connsiteY2" fmla="*/ 6858000 h 6858000"/>
              <a:gd name="connsiteX3" fmla="*/ 8456 w 5872681"/>
              <a:gd name="connsiteY3" fmla="*/ 6858000 h 6858000"/>
              <a:gd name="connsiteX4" fmla="*/ 0 w 5872681"/>
              <a:gd name="connsiteY4" fmla="*/ 3358836 h 6858000"/>
              <a:gd name="connsiteX5" fmla="*/ 5177986 w 5872681"/>
              <a:gd name="connsiteY5" fmla="*/ 235390 h 6858000"/>
              <a:gd name="connsiteX0" fmla="*/ 0 w 5872681"/>
              <a:gd name="connsiteY0" fmla="*/ 3437842 h 6937006"/>
              <a:gd name="connsiteX1" fmla="*/ 5872681 w 5872681"/>
              <a:gd name="connsiteY1" fmla="*/ 79006 h 6937006"/>
              <a:gd name="connsiteX2" fmla="*/ 5872681 w 5872681"/>
              <a:gd name="connsiteY2" fmla="*/ 6937006 h 6937006"/>
              <a:gd name="connsiteX3" fmla="*/ 8456 w 5872681"/>
              <a:gd name="connsiteY3" fmla="*/ 6937006 h 6937006"/>
              <a:gd name="connsiteX4" fmla="*/ 0 w 5872681"/>
              <a:gd name="connsiteY4" fmla="*/ 3437842 h 6937006"/>
              <a:gd name="connsiteX0" fmla="*/ 41670 w 5914351"/>
              <a:gd name="connsiteY0" fmla="*/ 3523207 h 7022371"/>
              <a:gd name="connsiteX1" fmla="*/ 5914351 w 5914351"/>
              <a:gd name="connsiteY1" fmla="*/ 164371 h 7022371"/>
              <a:gd name="connsiteX2" fmla="*/ 5914351 w 5914351"/>
              <a:gd name="connsiteY2" fmla="*/ 7022371 h 7022371"/>
              <a:gd name="connsiteX3" fmla="*/ 50126 w 5914351"/>
              <a:gd name="connsiteY3" fmla="*/ 7022371 h 7022371"/>
              <a:gd name="connsiteX4" fmla="*/ 41670 w 5914351"/>
              <a:gd name="connsiteY4" fmla="*/ 3523207 h 7022371"/>
              <a:gd name="connsiteX0" fmla="*/ 46280 w 5918961"/>
              <a:gd name="connsiteY0" fmla="*/ 3358836 h 6858000"/>
              <a:gd name="connsiteX1" fmla="*/ 5918961 w 5918961"/>
              <a:gd name="connsiteY1" fmla="*/ 0 h 6858000"/>
              <a:gd name="connsiteX2" fmla="*/ 5918961 w 5918961"/>
              <a:gd name="connsiteY2" fmla="*/ 6858000 h 6858000"/>
              <a:gd name="connsiteX3" fmla="*/ 54736 w 5918961"/>
              <a:gd name="connsiteY3" fmla="*/ 6858000 h 6858000"/>
              <a:gd name="connsiteX4" fmla="*/ 46280 w 5918961"/>
              <a:gd name="connsiteY4" fmla="*/ 3358836 h 6858000"/>
              <a:gd name="connsiteX0" fmla="*/ 61718 w 5934399"/>
              <a:gd name="connsiteY0" fmla="*/ 3358836 h 6858000"/>
              <a:gd name="connsiteX1" fmla="*/ 5934399 w 5934399"/>
              <a:gd name="connsiteY1" fmla="*/ 0 h 6858000"/>
              <a:gd name="connsiteX2" fmla="*/ 5934399 w 5934399"/>
              <a:gd name="connsiteY2" fmla="*/ 6858000 h 6858000"/>
              <a:gd name="connsiteX3" fmla="*/ 70174 w 5934399"/>
              <a:gd name="connsiteY3" fmla="*/ 6858000 h 6858000"/>
              <a:gd name="connsiteX4" fmla="*/ 61718 w 5934399"/>
              <a:gd name="connsiteY4" fmla="*/ 3358836 h 6858000"/>
              <a:gd name="connsiteX0" fmla="*/ 0 w 5872681"/>
              <a:gd name="connsiteY0" fmla="*/ 3358836 h 6858000"/>
              <a:gd name="connsiteX1" fmla="*/ 5872681 w 5872681"/>
              <a:gd name="connsiteY1" fmla="*/ 0 h 6858000"/>
              <a:gd name="connsiteX2" fmla="*/ 5872681 w 5872681"/>
              <a:gd name="connsiteY2" fmla="*/ 6858000 h 6858000"/>
              <a:gd name="connsiteX3" fmla="*/ 8456 w 5872681"/>
              <a:gd name="connsiteY3" fmla="*/ 6858000 h 6858000"/>
              <a:gd name="connsiteX4" fmla="*/ 0 w 5872681"/>
              <a:gd name="connsiteY4" fmla="*/ 3358836 h 6858000"/>
              <a:gd name="connsiteX0" fmla="*/ 6873 w 5879554"/>
              <a:gd name="connsiteY0" fmla="*/ 3358836 h 6858000"/>
              <a:gd name="connsiteX1" fmla="*/ 5879554 w 5879554"/>
              <a:gd name="connsiteY1" fmla="*/ 0 h 6858000"/>
              <a:gd name="connsiteX2" fmla="*/ 5879554 w 5879554"/>
              <a:gd name="connsiteY2" fmla="*/ 6858000 h 6858000"/>
              <a:gd name="connsiteX3" fmla="*/ 15329 w 5879554"/>
              <a:gd name="connsiteY3" fmla="*/ 6858000 h 6858000"/>
              <a:gd name="connsiteX4" fmla="*/ 6873 w 5879554"/>
              <a:gd name="connsiteY4" fmla="*/ 3358836 h 6858000"/>
              <a:gd name="connsiteX0" fmla="*/ 6873 w 5879554"/>
              <a:gd name="connsiteY0" fmla="*/ 3358836 h 6858000"/>
              <a:gd name="connsiteX1" fmla="*/ 5879554 w 5879554"/>
              <a:gd name="connsiteY1" fmla="*/ 0 h 6858000"/>
              <a:gd name="connsiteX2" fmla="*/ 5879554 w 5879554"/>
              <a:gd name="connsiteY2" fmla="*/ 6858000 h 6858000"/>
              <a:gd name="connsiteX3" fmla="*/ 2061412 w 5879554"/>
              <a:gd name="connsiteY3" fmla="*/ 6858000 h 6858000"/>
              <a:gd name="connsiteX4" fmla="*/ 6873 w 5879554"/>
              <a:gd name="connsiteY4" fmla="*/ 3358836 h 6858000"/>
              <a:gd name="connsiteX0" fmla="*/ 6873 w 5879554"/>
              <a:gd name="connsiteY0" fmla="*/ 3358836 h 6858000"/>
              <a:gd name="connsiteX1" fmla="*/ 5879554 w 5879554"/>
              <a:gd name="connsiteY1" fmla="*/ 0 h 6858000"/>
              <a:gd name="connsiteX2" fmla="*/ 5879554 w 5879554"/>
              <a:gd name="connsiteY2" fmla="*/ 6858000 h 6858000"/>
              <a:gd name="connsiteX3" fmla="*/ 2486925 w 5879554"/>
              <a:gd name="connsiteY3" fmla="*/ 6858000 h 6858000"/>
              <a:gd name="connsiteX4" fmla="*/ 6873 w 5879554"/>
              <a:gd name="connsiteY4" fmla="*/ 3358836 h 6858000"/>
              <a:gd name="connsiteX0" fmla="*/ 6873 w 5879554"/>
              <a:gd name="connsiteY0" fmla="*/ 3358836 h 6885160"/>
              <a:gd name="connsiteX1" fmla="*/ 5879554 w 5879554"/>
              <a:gd name="connsiteY1" fmla="*/ 0 h 6885160"/>
              <a:gd name="connsiteX2" fmla="*/ 5879554 w 5879554"/>
              <a:gd name="connsiteY2" fmla="*/ 6858000 h 6885160"/>
              <a:gd name="connsiteX3" fmla="*/ 2215321 w 5879554"/>
              <a:gd name="connsiteY3" fmla="*/ 6885160 h 6885160"/>
              <a:gd name="connsiteX4" fmla="*/ 6873 w 5879554"/>
              <a:gd name="connsiteY4" fmla="*/ 3358836 h 6885160"/>
              <a:gd name="connsiteX0" fmla="*/ 6873 w 5879554"/>
              <a:gd name="connsiteY0" fmla="*/ 3358836 h 6885160"/>
              <a:gd name="connsiteX1" fmla="*/ 5879554 w 5879554"/>
              <a:gd name="connsiteY1" fmla="*/ 0 h 6885160"/>
              <a:gd name="connsiteX2" fmla="*/ 5879554 w 5879554"/>
              <a:gd name="connsiteY2" fmla="*/ 6858000 h 6885160"/>
              <a:gd name="connsiteX3" fmla="*/ 2215321 w 5879554"/>
              <a:gd name="connsiteY3" fmla="*/ 6885160 h 6885160"/>
              <a:gd name="connsiteX4" fmla="*/ 6873 w 5879554"/>
              <a:gd name="connsiteY4" fmla="*/ 3358836 h 6885160"/>
              <a:gd name="connsiteX0" fmla="*/ 6873 w 5879554"/>
              <a:gd name="connsiteY0" fmla="*/ 3358836 h 6867053"/>
              <a:gd name="connsiteX1" fmla="*/ 5879554 w 5879554"/>
              <a:gd name="connsiteY1" fmla="*/ 0 h 6867053"/>
              <a:gd name="connsiteX2" fmla="*/ 5879554 w 5879554"/>
              <a:gd name="connsiteY2" fmla="*/ 6858000 h 6867053"/>
              <a:gd name="connsiteX3" fmla="*/ 2323963 w 5879554"/>
              <a:gd name="connsiteY3" fmla="*/ 6867053 h 6867053"/>
              <a:gd name="connsiteX4" fmla="*/ 6873 w 5879554"/>
              <a:gd name="connsiteY4" fmla="*/ 3358836 h 6867053"/>
              <a:gd name="connsiteX0" fmla="*/ 6873 w 5879554"/>
              <a:gd name="connsiteY0" fmla="*/ 3358836 h 6885160"/>
              <a:gd name="connsiteX1" fmla="*/ 5879554 w 5879554"/>
              <a:gd name="connsiteY1" fmla="*/ 0 h 6885160"/>
              <a:gd name="connsiteX2" fmla="*/ 5879554 w 5879554"/>
              <a:gd name="connsiteY2" fmla="*/ 6858000 h 6885160"/>
              <a:gd name="connsiteX3" fmla="*/ 2260589 w 5879554"/>
              <a:gd name="connsiteY3" fmla="*/ 6885160 h 6885160"/>
              <a:gd name="connsiteX4" fmla="*/ 6873 w 5879554"/>
              <a:gd name="connsiteY4" fmla="*/ 3358836 h 6885160"/>
              <a:gd name="connsiteX0" fmla="*/ 6873 w 5879554"/>
              <a:gd name="connsiteY0" fmla="*/ 3358836 h 6867053"/>
              <a:gd name="connsiteX1" fmla="*/ 5879554 w 5879554"/>
              <a:gd name="connsiteY1" fmla="*/ 0 h 6867053"/>
              <a:gd name="connsiteX2" fmla="*/ 5879554 w 5879554"/>
              <a:gd name="connsiteY2" fmla="*/ 6858000 h 6867053"/>
              <a:gd name="connsiteX3" fmla="*/ 2260589 w 5879554"/>
              <a:gd name="connsiteY3" fmla="*/ 6867053 h 6867053"/>
              <a:gd name="connsiteX4" fmla="*/ 6873 w 5879554"/>
              <a:gd name="connsiteY4" fmla="*/ 3358836 h 6867053"/>
              <a:gd name="connsiteX0" fmla="*/ 6873 w 5879554"/>
              <a:gd name="connsiteY0" fmla="*/ 3358836 h 6867053"/>
              <a:gd name="connsiteX1" fmla="*/ 5879554 w 5879554"/>
              <a:gd name="connsiteY1" fmla="*/ 0 h 6867053"/>
              <a:gd name="connsiteX2" fmla="*/ 5879554 w 5879554"/>
              <a:gd name="connsiteY2" fmla="*/ 6858000 h 6867053"/>
              <a:gd name="connsiteX3" fmla="*/ 2260589 w 5879554"/>
              <a:gd name="connsiteY3" fmla="*/ 6867053 h 6867053"/>
              <a:gd name="connsiteX4" fmla="*/ 6873 w 5879554"/>
              <a:gd name="connsiteY4" fmla="*/ 3358836 h 6867053"/>
              <a:gd name="connsiteX0" fmla="*/ 6873 w 5879554"/>
              <a:gd name="connsiteY0" fmla="*/ 3358836 h 6867053"/>
              <a:gd name="connsiteX1" fmla="*/ 5879554 w 5879554"/>
              <a:gd name="connsiteY1" fmla="*/ 0 h 6867053"/>
              <a:gd name="connsiteX2" fmla="*/ 5879554 w 5879554"/>
              <a:gd name="connsiteY2" fmla="*/ 6858000 h 6867053"/>
              <a:gd name="connsiteX3" fmla="*/ 2260589 w 5879554"/>
              <a:gd name="connsiteY3" fmla="*/ 6867053 h 6867053"/>
              <a:gd name="connsiteX4" fmla="*/ 6873 w 5879554"/>
              <a:gd name="connsiteY4" fmla="*/ 3358836 h 6867053"/>
              <a:gd name="connsiteX0" fmla="*/ 6873 w 5879554"/>
              <a:gd name="connsiteY0" fmla="*/ 3358836 h 6867053"/>
              <a:gd name="connsiteX1" fmla="*/ 5879554 w 5879554"/>
              <a:gd name="connsiteY1" fmla="*/ 0 h 6867053"/>
              <a:gd name="connsiteX2" fmla="*/ 5879554 w 5879554"/>
              <a:gd name="connsiteY2" fmla="*/ 6858000 h 6867053"/>
              <a:gd name="connsiteX3" fmla="*/ 2260589 w 5879554"/>
              <a:gd name="connsiteY3" fmla="*/ 6867053 h 6867053"/>
              <a:gd name="connsiteX4" fmla="*/ 6873 w 5879554"/>
              <a:gd name="connsiteY4" fmla="*/ 3358836 h 6867053"/>
              <a:gd name="connsiteX0" fmla="*/ 7519 w 5599543"/>
              <a:gd name="connsiteY0" fmla="*/ 3358836 h 6867053"/>
              <a:gd name="connsiteX1" fmla="*/ 5599543 w 5599543"/>
              <a:gd name="connsiteY1" fmla="*/ 0 h 6867053"/>
              <a:gd name="connsiteX2" fmla="*/ 5599543 w 5599543"/>
              <a:gd name="connsiteY2" fmla="*/ 6858000 h 6867053"/>
              <a:gd name="connsiteX3" fmla="*/ 1980578 w 5599543"/>
              <a:gd name="connsiteY3" fmla="*/ 6867053 h 6867053"/>
              <a:gd name="connsiteX4" fmla="*/ 7519 w 5599543"/>
              <a:gd name="connsiteY4" fmla="*/ 3358836 h 6867053"/>
              <a:gd name="connsiteX0" fmla="*/ 6970 w 5834384"/>
              <a:gd name="connsiteY0" fmla="*/ 3395050 h 6867053"/>
              <a:gd name="connsiteX1" fmla="*/ 5834384 w 5834384"/>
              <a:gd name="connsiteY1" fmla="*/ 0 h 6867053"/>
              <a:gd name="connsiteX2" fmla="*/ 5834384 w 5834384"/>
              <a:gd name="connsiteY2" fmla="*/ 6858000 h 6867053"/>
              <a:gd name="connsiteX3" fmla="*/ 2215419 w 5834384"/>
              <a:gd name="connsiteY3" fmla="*/ 6867053 h 6867053"/>
              <a:gd name="connsiteX4" fmla="*/ 6970 w 5834384"/>
              <a:gd name="connsiteY4" fmla="*/ 3395050 h 6867053"/>
              <a:gd name="connsiteX0" fmla="*/ 34424 w 5861838"/>
              <a:gd name="connsiteY0" fmla="*/ 3395050 h 6867053"/>
              <a:gd name="connsiteX1" fmla="*/ 5861838 w 5861838"/>
              <a:gd name="connsiteY1" fmla="*/ 0 h 6867053"/>
              <a:gd name="connsiteX2" fmla="*/ 5861838 w 5861838"/>
              <a:gd name="connsiteY2" fmla="*/ 6858000 h 6867053"/>
              <a:gd name="connsiteX3" fmla="*/ 2242873 w 5861838"/>
              <a:gd name="connsiteY3" fmla="*/ 6867053 h 6867053"/>
              <a:gd name="connsiteX4" fmla="*/ 34424 w 5861838"/>
              <a:gd name="connsiteY4" fmla="*/ 3395050 h 6867053"/>
              <a:gd name="connsiteX0" fmla="*/ 33062 w 5860476"/>
              <a:gd name="connsiteY0" fmla="*/ 3395050 h 6867053"/>
              <a:gd name="connsiteX1" fmla="*/ 5860476 w 5860476"/>
              <a:gd name="connsiteY1" fmla="*/ 0 h 6867053"/>
              <a:gd name="connsiteX2" fmla="*/ 5860476 w 5860476"/>
              <a:gd name="connsiteY2" fmla="*/ 6858000 h 6867053"/>
              <a:gd name="connsiteX3" fmla="*/ 2241511 w 5860476"/>
              <a:gd name="connsiteY3" fmla="*/ 6867053 h 6867053"/>
              <a:gd name="connsiteX4" fmla="*/ 33062 w 5860476"/>
              <a:gd name="connsiteY4" fmla="*/ 3395050 h 6867053"/>
              <a:gd name="connsiteX0" fmla="*/ 5642 w 5833056"/>
              <a:gd name="connsiteY0" fmla="*/ 3395050 h 6867053"/>
              <a:gd name="connsiteX1" fmla="*/ 5833056 w 5833056"/>
              <a:gd name="connsiteY1" fmla="*/ 0 h 6867053"/>
              <a:gd name="connsiteX2" fmla="*/ 5833056 w 5833056"/>
              <a:gd name="connsiteY2" fmla="*/ 6858000 h 6867053"/>
              <a:gd name="connsiteX3" fmla="*/ 2214091 w 5833056"/>
              <a:gd name="connsiteY3" fmla="*/ 6867053 h 6867053"/>
              <a:gd name="connsiteX4" fmla="*/ 5642 w 5833056"/>
              <a:gd name="connsiteY4" fmla="*/ 3395050 h 6867053"/>
              <a:gd name="connsiteX0" fmla="*/ 25353 w 5852767"/>
              <a:gd name="connsiteY0" fmla="*/ 3395050 h 6867053"/>
              <a:gd name="connsiteX1" fmla="*/ 5852767 w 5852767"/>
              <a:gd name="connsiteY1" fmla="*/ 0 h 6867053"/>
              <a:gd name="connsiteX2" fmla="*/ 5852767 w 5852767"/>
              <a:gd name="connsiteY2" fmla="*/ 6858000 h 6867053"/>
              <a:gd name="connsiteX3" fmla="*/ 2233802 w 5852767"/>
              <a:gd name="connsiteY3" fmla="*/ 6867053 h 6867053"/>
              <a:gd name="connsiteX4" fmla="*/ 25353 w 5852767"/>
              <a:gd name="connsiteY4" fmla="*/ 3395050 h 6867053"/>
              <a:gd name="connsiteX0" fmla="*/ 25165 w 5852579"/>
              <a:gd name="connsiteY0" fmla="*/ 3395050 h 6867053"/>
              <a:gd name="connsiteX1" fmla="*/ 5852579 w 5852579"/>
              <a:gd name="connsiteY1" fmla="*/ 0 h 6867053"/>
              <a:gd name="connsiteX2" fmla="*/ 5852579 w 5852579"/>
              <a:gd name="connsiteY2" fmla="*/ 6858000 h 6867053"/>
              <a:gd name="connsiteX3" fmla="*/ 2233614 w 5852579"/>
              <a:gd name="connsiteY3" fmla="*/ 6867053 h 6867053"/>
              <a:gd name="connsiteX4" fmla="*/ 25165 w 5852579"/>
              <a:gd name="connsiteY4" fmla="*/ 3395050 h 6867053"/>
              <a:gd name="connsiteX0" fmla="*/ 30179 w 5857593"/>
              <a:gd name="connsiteY0" fmla="*/ 3395050 h 6867053"/>
              <a:gd name="connsiteX1" fmla="*/ 5857593 w 5857593"/>
              <a:gd name="connsiteY1" fmla="*/ 0 h 6867053"/>
              <a:gd name="connsiteX2" fmla="*/ 5857593 w 5857593"/>
              <a:gd name="connsiteY2" fmla="*/ 6858000 h 6867053"/>
              <a:gd name="connsiteX3" fmla="*/ 2238628 w 5857593"/>
              <a:gd name="connsiteY3" fmla="*/ 6867053 h 6867053"/>
              <a:gd name="connsiteX4" fmla="*/ 30179 w 5857593"/>
              <a:gd name="connsiteY4" fmla="*/ 3395050 h 6867053"/>
              <a:gd name="connsiteX0" fmla="*/ 30104 w 5866572"/>
              <a:gd name="connsiteY0" fmla="*/ 3413157 h 6867053"/>
              <a:gd name="connsiteX1" fmla="*/ 5866572 w 5866572"/>
              <a:gd name="connsiteY1" fmla="*/ 0 h 6867053"/>
              <a:gd name="connsiteX2" fmla="*/ 5866572 w 5866572"/>
              <a:gd name="connsiteY2" fmla="*/ 6858000 h 6867053"/>
              <a:gd name="connsiteX3" fmla="*/ 2247607 w 5866572"/>
              <a:gd name="connsiteY3" fmla="*/ 6867053 h 6867053"/>
              <a:gd name="connsiteX4" fmla="*/ 30104 w 5866572"/>
              <a:gd name="connsiteY4" fmla="*/ 3413157 h 6867053"/>
              <a:gd name="connsiteX0" fmla="*/ 30104 w 5866572"/>
              <a:gd name="connsiteY0" fmla="*/ 3413157 h 6867053"/>
              <a:gd name="connsiteX1" fmla="*/ 5866572 w 5866572"/>
              <a:gd name="connsiteY1" fmla="*/ 0 h 6867053"/>
              <a:gd name="connsiteX2" fmla="*/ 5866572 w 5866572"/>
              <a:gd name="connsiteY2" fmla="*/ 6858000 h 6867053"/>
              <a:gd name="connsiteX3" fmla="*/ 2247607 w 5866572"/>
              <a:gd name="connsiteY3" fmla="*/ 6867053 h 6867053"/>
              <a:gd name="connsiteX4" fmla="*/ 30104 w 5866572"/>
              <a:gd name="connsiteY4" fmla="*/ 3413157 h 6867053"/>
              <a:gd name="connsiteX0" fmla="*/ 118452 w 5954920"/>
              <a:gd name="connsiteY0" fmla="*/ 3488872 h 6942768"/>
              <a:gd name="connsiteX1" fmla="*/ 5954920 w 5954920"/>
              <a:gd name="connsiteY1" fmla="*/ 75715 h 6942768"/>
              <a:gd name="connsiteX2" fmla="*/ 5954920 w 5954920"/>
              <a:gd name="connsiteY2" fmla="*/ 6933715 h 6942768"/>
              <a:gd name="connsiteX3" fmla="*/ 2335955 w 5954920"/>
              <a:gd name="connsiteY3" fmla="*/ 6942768 h 6942768"/>
              <a:gd name="connsiteX4" fmla="*/ 118452 w 5954920"/>
              <a:gd name="connsiteY4" fmla="*/ 3488872 h 6942768"/>
              <a:gd name="connsiteX0" fmla="*/ 29748 w 5866216"/>
              <a:gd name="connsiteY0" fmla="*/ 3500071 h 6953967"/>
              <a:gd name="connsiteX1" fmla="*/ 5866216 w 5866216"/>
              <a:gd name="connsiteY1" fmla="*/ 86914 h 6953967"/>
              <a:gd name="connsiteX2" fmla="*/ 5866216 w 5866216"/>
              <a:gd name="connsiteY2" fmla="*/ 6944914 h 6953967"/>
              <a:gd name="connsiteX3" fmla="*/ 2247251 w 5866216"/>
              <a:gd name="connsiteY3" fmla="*/ 6953967 h 6953967"/>
              <a:gd name="connsiteX4" fmla="*/ 29748 w 5866216"/>
              <a:gd name="connsiteY4" fmla="*/ 3500071 h 6953967"/>
              <a:gd name="connsiteX0" fmla="*/ 29796 w 5857211"/>
              <a:gd name="connsiteY0" fmla="*/ 3132813 h 6966955"/>
              <a:gd name="connsiteX1" fmla="*/ 5857211 w 5857211"/>
              <a:gd name="connsiteY1" fmla="*/ 99902 h 6966955"/>
              <a:gd name="connsiteX2" fmla="*/ 5857211 w 5857211"/>
              <a:gd name="connsiteY2" fmla="*/ 6957902 h 6966955"/>
              <a:gd name="connsiteX3" fmla="*/ 2238246 w 5857211"/>
              <a:gd name="connsiteY3" fmla="*/ 6966955 h 6966955"/>
              <a:gd name="connsiteX4" fmla="*/ 29796 w 5857211"/>
              <a:gd name="connsiteY4" fmla="*/ 3132813 h 6966955"/>
              <a:gd name="connsiteX0" fmla="*/ 6444 w 5833859"/>
              <a:gd name="connsiteY0" fmla="*/ 3159692 h 6993834"/>
              <a:gd name="connsiteX1" fmla="*/ 5833859 w 5833859"/>
              <a:gd name="connsiteY1" fmla="*/ 126781 h 6993834"/>
              <a:gd name="connsiteX2" fmla="*/ 5833859 w 5833859"/>
              <a:gd name="connsiteY2" fmla="*/ 6984781 h 6993834"/>
              <a:gd name="connsiteX3" fmla="*/ 2214894 w 5833859"/>
              <a:gd name="connsiteY3" fmla="*/ 6993834 h 6993834"/>
              <a:gd name="connsiteX4" fmla="*/ 6444 w 5833859"/>
              <a:gd name="connsiteY4" fmla="*/ 3159692 h 6993834"/>
              <a:gd name="connsiteX0" fmla="*/ 118907 w 5946322"/>
              <a:gd name="connsiteY0" fmla="*/ 3109608 h 6943750"/>
              <a:gd name="connsiteX1" fmla="*/ 5946322 w 5946322"/>
              <a:gd name="connsiteY1" fmla="*/ 85750 h 6943750"/>
              <a:gd name="connsiteX2" fmla="*/ 5946322 w 5946322"/>
              <a:gd name="connsiteY2" fmla="*/ 6934697 h 6943750"/>
              <a:gd name="connsiteX3" fmla="*/ 2327357 w 5946322"/>
              <a:gd name="connsiteY3" fmla="*/ 6943750 h 6943750"/>
              <a:gd name="connsiteX4" fmla="*/ 118907 w 5946322"/>
              <a:gd name="connsiteY4" fmla="*/ 3109608 h 6943750"/>
              <a:gd name="connsiteX0" fmla="*/ 118907 w 5946322"/>
              <a:gd name="connsiteY0" fmla="*/ 3023858 h 6858000"/>
              <a:gd name="connsiteX1" fmla="*/ 5946322 w 5946322"/>
              <a:gd name="connsiteY1" fmla="*/ 0 h 6858000"/>
              <a:gd name="connsiteX2" fmla="*/ 5946322 w 5946322"/>
              <a:gd name="connsiteY2" fmla="*/ 6848947 h 6858000"/>
              <a:gd name="connsiteX3" fmla="*/ 2327357 w 5946322"/>
              <a:gd name="connsiteY3" fmla="*/ 6858000 h 6858000"/>
              <a:gd name="connsiteX4" fmla="*/ 118907 w 5946322"/>
              <a:gd name="connsiteY4" fmla="*/ 3023858 h 6858000"/>
              <a:gd name="connsiteX0" fmla="*/ 411 w 5827826"/>
              <a:gd name="connsiteY0" fmla="*/ 3023858 h 6858000"/>
              <a:gd name="connsiteX1" fmla="*/ 5827826 w 5827826"/>
              <a:gd name="connsiteY1" fmla="*/ 0 h 6858000"/>
              <a:gd name="connsiteX2" fmla="*/ 5827826 w 5827826"/>
              <a:gd name="connsiteY2" fmla="*/ 6848947 h 6858000"/>
              <a:gd name="connsiteX3" fmla="*/ 2208861 w 5827826"/>
              <a:gd name="connsiteY3" fmla="*/ 6858000 h 6858000"/>
              <a:gd name="connsiteX4" fmla="*/ 411 w 5827826"/>
              <a:gd name="connsiteY4" fmla="*/ 3023858 h 6858000"/>
              <a:gd name="connsiteX0" fmla="*/ 411 w 5827826"/>
              <a:gd name="connsiteY0" fmla="*/ 3023858 h 6858000"/>
              <a:gd name="connsiteX1" fmla="*/ 5827826 w 5827826"/>
              <a:gd name="connsiteY1" fmla="*/ 0 h 6858000"/>
              <a:gd name="connsiteX2" fmla="*/ 5827826 w 5827826"/>
              <a:gd name="connsiteY2" fmla="*/ 6848947 h 6858000"/>
              <a:gd name="connsiteX3" fmla="*/ 2208861 w 5827826"/>
              <a:gd name="connsiteY3" fmla="*/ 6858000 h 6858000"/>
              <a:gd name="connsiteX4" fmla="*/ 411 w 5827826"/>
              <a:gd name="connsiteY4" fmla="*/ 3023858 h 6858000"/>
              <a:gd name="connsiteX0" fmla="*/ 411 w 5827826"/>
              <a:gd name="connsiteY0" fmla="*/ 3023858 h 6858000"/>
              <a:gd name="connsiteX1" fmla="*/ 5827826 w 5827826"/>
              <a:gd name="connsiteY1" fmla="*/ 0 h 6858000"/>
              <a:gd name="connsiteX2" fmla="*/ 5827826 w 5827826"/>
              <a:gd name="connsiteY2" fmla="*/ 6848947 h 6858000"/>
              <a:gd name="connsiteX3" fmla="*/ 2208861 w 5827826"/>
              <a:gd name="connsiteY3" fmla="*/ 6858000 h 6858000"/>
              <a:gd name="connsiteX4" fmla="*/ 411 w 5827826"/>
              <a:gd name="connsiteY4" fmla="*/ 3023858 h 6858000"/>
              <a:gd name="connsiteX0" fmla="*/ 390 w 5873072"/>
              <a:gd name="connsiteY0" fmla="*/ 3005751 h 6858000"/>
              <a:gd name="connsiteX1" fmla="*/ 5873072 w 5873072"/>
              <a:gd name="connsiteY1" fmla="*/ 0 h 6858000"/>
              <a:gd name="connsiteX2" fmla="*/ 5873072 w 5873072"/>
              <a:gd name="connsiteY2" fmla="*/ 6848947 h 6858000"/>
              <a:gd name="connsiteX3" fmla="*/ 2254107 w 5873072"/>
              <a:gd name="connsiteY3" fmla="*/ 6858000 h 6858000"/>
              <a:gd name="connsiteX4" fmla="*/ 390 w 5873072"/>
              <a:gd name="connsiteY4" fmla="*/ 3005751 h 6858000"/>
              <a:gd name="connsiteX0" fmla="*/ 247 w 5872929"/>
              <a:gd name="connsiteY0" fmla="*/ 3005751 h 6858000"/>
              <a:gd name="connsiteX1" fmla="*/ 5872929 w 5872929"/>
              <a:gd name="connsiteY1" fmla="*/ 0 h 6858000"/>
              <a:gd name="connsiteX2" fmla="*/ 5872929 w 5872929"/>
              <a:gd name="connsiteY2" fmla="*/ 6848947 h 6858000"/>
              <a:gd name="connsiteX3" fmla="*/ 2253964 w 5872929"/>
              <a:gd name="connsiteY3" fmla="*/ 6858000 h 6858000"/>
              <a:gd name="connsiteX4" fmla="*/ 247 w 5872929"/>
              <a:gd name="connsiteY4" fmla="*/ 3005751 h 6858000"/>
              <a:gd name="connsiteX0" fmla="*/ 271 w 5872953"/>
              <a:gd name="connsiteY0" fmla="*/ 3005751 h 6858000"/>
              <a:gd name="connsiteX1" fmla="*/ 5872953 w 5872953"/>
              <a:gd name="connsiteY1" fmla="*/ 0 h 6858000"/>
              <a:gd name="connsiteX2" fmla="*/ 5872953 w 5872953"/>
              <a:gd name="connsiteY2" fmla="*/ 6848947 h 6858000"/>
              <a:gd name="connsiteX3" fmla="*/ 2253988 w 5872953"/>
              <a:gd name="connsiteY3" fmla="*/ 6858000 h 6858000"/>
              <a:gd name="connsiteX4" fmla="*/ 271 w 5872953"/>
              <a:gd name="connsiteY4" fmla="*/ 3005751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72953" h="6858000">
                <a:moveTo>
                  <a:pt x="271" y="3005751"/>
                </a:moveTo>
                <a:cubicBezTo>
                  <a:pt x="-21257" y="1382918"/>
                  <a:pt x="1233555" y="32441"/>
                  <a:pt x="5872953" y="0"/>
                </a:cubicBezTo>
                <a:lnTo>
                  <a:pt x="5872953" y="6848947"/>
                </a:lnTo>
                <a:lnTo>
                  <a:pt x="2253988" y="6858000"/>
                </a:lnTo>
                <a:cubicBezTo>
                  <a:pt x="1489473" y="6365341"/>
                  <a:pt x="21799" y="4628584"/>
                  <a:pt x="271" y="3005751"/>
                </a:cubicBezTo>
                <a:close/>
              </a:path>
            </a:pathLst>
          </a:custGeom>
          <a:solidFill>
            <a:schemeClr val="accent2"/>
          </a:solidFill>
        </p:spPr>
        <p:txBody>
          <a:bodyPr/>
          <a:lstStyle>
            <a:lvl1pPr marL="0" indent="0" algn="r">
              <a:buNone/>
              <a:defRPr sz="1800">
                <a:solidFill>
                  <a:schemeClr val="bg1"/>
                </a:solidFill>
              </a:defRPr>
            </a:lvl1pPr>
          </a:lstStyle>
          <a:p>
            <a:endParaRPr lang="es-GB"/>
          </a:p>
        </p:txBody>
      </p:sp>
    </p:spTree>
    <p:extLst>
      <p:ext uri="{BB962C8B-B14F-4D97-AF65-F5344CB8AC3E}">
        <p14:creationId xmlns:p14="http://schemas.microsoft.com/office/powerpoint/2010/main" val="11166975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AVADO_Divider_Purple">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6A334698-E8C4-4059-9705-E3A06C1FCA4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733550" y="0"/>
            <a:ext cx="10458450" cy="6858000"/>
          </a:xfrm>
          <a:prstGeom prst="rect">
            <a:avLst/>
          </a:prstGeom>
        </p:spPr>
      </p:pic>
      <p:sp>
        <p:nvSpPr>
          <p:cNvPr id="7" name="Title 1">
            <a:extLst>
              <a:ext uri="{FF2B5EF4-FFF2-40B4-BE49-F238E27FC236}">
                <a16:creationId xmlns:a16="http://schemas.microsoft.com/office/drawing/2014/main" id="{C80A2F4A-594C-424E-A2A2-C5C2982FC1F4}"/>
              </a:ext>
            </a:extLst>
          </p:cNvPr>
          <p:cNvSpPr>
            <a:spLocks noGrp="1"/>
          </p:cNvSpPr>
          <p:nvPr>
            <p:ph type="title" hasCustomPrompt="1"/>
          </p:nvPr>
        </p:nvSpPr>
        <p:spPr>
          <a:xfrm>
            <a:off x="515938" y="1355724"/>
            <a:ext cx="5654675" cy="2181226"/>
          </a:xfrm>
          <a:prstGeom prst="rect">
            <a:avLst/>
          </a:prstGeom>
        </p:spPr>
        <p:txBody>
          <a:bodyPr anchor="b">
            <a:normAutofit/>
          </a:bodyPr>
          <a:lstStyle>
            <a:lvl1pPr>
              <a:defRPr sz="3600" b="1">
                <a:solidFill>
                  <a:schemeClr val="bg2"/>
                </a:solidFill>
                <a:effectLst/>
              </a:defRPr>
            </a:lvl1pPr>
          </a:lstStyle>
          <a:p>
            <a:r>
              <a:rPr lang="en-US"/>
              <a:t>Click to add a section title</a:t>
            </a:r>
          </a:p>
        </p:txBody>
      </p:sp>
      <p:sp>
        <p:nvSpPr>
          <p:cNvPr id="8" name="Text Placeholder 2">
            <a:extLst>
              <a:ext uri="{FF2B5EF4-FFF2-40B4-BE49-F238E27FC236}">
                <a16:creationId xmlns:a16="http://schemas.microsoft.com/office/drawing/2014/main" id="{9D92EA19-CDA8-4083-B00B-A5D214431B06}"/>
              </a:ext>
            </a:extLst>
          </p:cNvPr>
          <p:cNvSpPr>
            <a:spLocks noGrp="1"/>
          </p:cNvSpPr>
          <p:nvPr>
            <p:ph type="body" idx="1" hasCustomPrompt="1"/>
          </p:nvPr>
        </p:nvSpPr>
        <p:spPr>
          <a:xfrm>
            <a:off x="515937" y="3699979"/>
            <a:ext cx="5654675" cy="291139"/>
          </a:xfrm>
          <a:prstGeom prst="rect">
            <a:avLst/>
          </a:prstGeom>
        </p:spPr>
        <p:txBody>
          <a:bodyPr>
            <a:noAutofit/>
          </a:bodyPr>
          <a:lstStyle>
            <a:lvl1pPr marL="0" indent="0">
              <a:buNone/>
              <a:defRPr sz="2000" b="1">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 line if needed</a:t>
            </a:r>
          </a:p>
        </p:txBody>
      </p:sp>
    </p:spTree>
    <p:extLst>
      <p:ext uri="{BB962C8B-B14F-4D97-AF65-F5344CB8AC3E}">
        <p14:creationId xmlns:p14="http://schemas.microsoft.com/office/powerpoint/2010/main" val="369460343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AVADO_Divider_Purple_Placeholder">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6A334698-E8C4-4059-9705-E3A06C1FCA4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733550" y="0"/>
            <a:ext cx="10458450" cy="6858000"/>
          </a:xfrm>
          <a:prstGeom prst="rect">
            <a:avLst/>
          </a:prstGeom>
        </p:spPr>
      </p:pic>
      <p:sp>
        <p:nvSpPr>
          <p:cNvPr id="7" name="Title 1">
            <a:extLst>
              <a:ext uri="{FF2B5EF4-FFF2-40B4-BE49-F238E27FC236}">
                <a16:creationId xmlns:a16="http://schemas.microsoft.com/office/drawing/2014/main" id="{C80A2F4A-594C-424E-A2A2-C5C2982FC1F4}"/>
              </a:ext>
            </a:extLst>
          </p:cNvPr>
          <p:cNvSpPr>
            <a:spLocks noGrp="1"/>
          </p:cNvSpPr>
          <p:nvPr>
            <p:ph type="title" hasCustomPrompt="1"/>
          </p:nvPr>
        </p:nvSpPr>
        <p:spPr>
          <a:xfrm>
            <a:off x="515938" y="1355724"/>
            <a:ext cx="5654675" cy="2181226"/>
          </a:xfrm>
          <a:prstGeom prst="rect">
            <a:avLst/>
          </a:prstGeom>
        </p:spPr>
        <p:txBody>
          <a:bodyPr anchor="b">
            <a:normAutofit/>
          </a:bodyPr>
          <a:lstStyle>
            <a:lvl1pPr>
              <a:defRPr sz="3600" b="1">
                <a:solidFill>
                  <a:schemeClr val="bg2"/>
                </a:solidFill>
                <a:effectLst/>
              </a:defRPr>
            </a:lvl1pPr>
          </a:lstStyle>
          <a:p>
            <a:r>
              <a:rPr lang="en-US"/>
              <a:t>Click to add a section title</a:t>
            </a:r>
          </a:p>
        </p:txBody>
      </p:sp>
      <p:sp>
        <p:nvSpPr>
          <p:cNvPr id="8" name="Text Placeholder 2">
            <a:extLst>
              <a:ext uri="{FF2B5EF4-FFF2-40B4-BE49-F238E27FC236}">
                <a16:creationId xmlns:a16="http://schemas.microsoft.com/office/drawing/2014/main" id="{9D92EA19-CDA8-4083-B00B-A5D214431B06}"/>
              </a:ext>
            </a:extLst>
          </p:cNvPr>
          <p:cNvSpPr>
            <a:spLocks noGrp="1"/>
          </p:cNvSpPr>
          <p:nvPr>
            <p:ph type="body" idx="1" hasCustomPrompt="1"/>
          </p:nvPr>
        </p:nvSpPr>
        <p:spPr>
          <a:xfrm>
            <a:off x="515937" y="3699979"/>
            <a:ext cx="5654675" cy="291139"/>
          </a:xfrm>
          <a:prstGeom prst="rect">
            <a:avLst/>
          </a:prstGeom>
        </p:spPr>
        <p:txBody>
          <a:bodyPr>
            <a:noAutofit/>
          </a:bodyPr>
          <a:lstStyle>
            <a:lvl1pPr marL="0" indent="0">
              <a:buNone/>
              <a:defRPr sz="2000" b="1">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 line if needed</a:t>
            </a:r>
          </a:p>
        </p:txBody>
      </p:sp>
      <p:sp>
        <p:nvSpPr>
          <p:cNvPr id="4" name="Marcador de posición de imagen 3">
            <a:extLst>
              <a:ext uri="{FF2B5EF4-FFF2-40B4-BE49-F238E27FC236}">
                <a16:creationId xmlns:a16="http://schemas.microsoft.com/office/drawing/2014/main" id="{8129AFD6-7B91-2D47-91AF-3E6FA2334803}"/>
              </a:ext>
            </a:extLst>
          </p:cNvPr>
          <p:cNvSpPr>
            <a:spLocks noGrp="1"/>
          </p:cNvSpPr>
          <p:nvPr>
            <p:ph type="pic" sz="quarter" idx="10"/>
          </p:nvPr>
        </p:nvSpPr>
        <p:spPr>
          <a:xfrm>
            <a:off x="5287964" y="-360"/>
            <a:ext cx="6910322" cy="6858359"/>
          </a:xfrm>
          <a:custGeom>
            <a:avLst/>
            <a:gdLst>
              <a:gd name="connsiteX0" fmla="*/ 0 w 6904037"/>
              <a:gd name="connsiteY0" fmla="*/ 0 h 6858000"/>
              <a:gd name="connsiteX1" fmla="*/ 6904037 w 6904037"/>
              <a:gd name="connsiteY1" fmla="*/ 0 h 6858000"/>
              <a:gd name="connsiteX2" fmla="*/ 6904037 w 6904037"/>
              <a:gd name="connsiteY2" fmla="*/ 6858000 h 6858000"/>
              <a:gd name="connsiteX3" fmla="*/ 0 w 6904037"/>
              <a:gd name="connsiteY3" fmla="*/ 6858000 h 6858000"/>
              <a:gd name="connsiteX4" fmla="*/ 0 w 6904037"/>
              <a:gd name="connsiteY4" fmla="*/ 0 h 6858000"/>
              <a:gd name="connsiteX0" fmla="*/ 0 w 6910322"/>
              <a:gd name="connsiteY0" fmla="*/ 0 h 6858000"/>
              <a:gd name="connsiteX1" fmla="*/ 6904037 w 6910322"/>
              <a:gd name="connsiteY1" fmla="*/ 0 h 6858000"/>
              <a:gd name="connsiteX2" fmla="*/ 6910322 w 6910322"/>
              <a:gd name="connsiteY2" fmla="*/ 1046375 h 6858000"/>
              <a:gd name="connsiteX3" fmla="*/ 6904037 w 6910322"/>
              <a:gd name="connsiteY3" fmla="*/ 6858000 h 6858000"/>
              <a:gd name="connsiteX4" fmla="*/ 0 w 6910322"/>
              <a:gd name="connsiteY4" fmla="*/ 6858000 h 6858000"/>
              <a:gd name="connsiteX5" fmla="*/ 0 w 6910322"/>
              <a:gd name="connsiteY5" fmla="*/ 0 h 6858000"/>
              <a:gd name="connsiteX0" fmla="*/ 0 w 6910322"/>
              <a:gd name="connsiteY0" fmla="*/ 0 h 6858000"/>
              <a:gd name="connsiteX1" fmla="*/ 4610180 w 6910322"/>
              <a:gd name="connsiteY1" fmla="*/ 0 h 6858000"/>
              <a:gd name="connsiteX2" fmla="*/ 6904037 w 6910322"/>
              <a:gd name="connsiteY2" fmla="*/ 0 h 6858000"/>
              <a:gd name="connsiteX3" fmla="*/ 6910322 w 6910322"/>
              <a:gd name="connsiteY3" fmla="*/ 1046375 h 6858000"/>
              <a:gd name="connsiteX4" fmla="*/ 6904037 w 6910322"/>
              <a:gd name="connsiteY4" fmla="*/ 6858000 h 6858000"/>
              <a:gd name="connsiteX5" fmla="*/ 0 w 6910322"/>
              <a:gd name="connsiteY5" fmla="*/ 6858000 h 6858000"/>
              <a:gd name="connsiteX6" fmla="*/ 0 w 6910322"/>
              <a:gd name="connsiteY6" fmla="*/ 0 h 6858000"/>
              <a:gd name="connsiteX0" fmla="*/ 0 w 6910322"/>
              <a:gd name="connsiteY0" fmla="*/ 6858000 h 6858000"/>
              <a:gd name="connsiteX1" fmla="*/ 4610180 w 6910322"/>
              <a:gd name="connsiteY1" fmla="*/ 0 h 6858000"/>
              <a:gd name="connsiteX2" fmla="*/ 6904037 w 6910322"/>
              <a:gd name="connsiteY2" fmla="*/ 0 h 6858000"/>
              <a:gd name="connsiteX3" fmla="*/ 6910322 w 6910322"/>
              <a:gd name="connsiteY3" fmla="*/ 1046375 h 6858000"/>
              <a:gd name="connsiteX4" fmla="*/ 6904037 w 6910322"/>
              <a:gd name="connsiteY4" fmla="*/ 6858000 h 6858000"/>
              <a:gd name="connsiteX5" fmla="*/ 0 w 6910322"/>
              <a:gd name="connsiteY5" fmla="*/ 6858000 h 6858000"/>
              <a:gd name="connsiteX0" fmla="*/ 0 w 6910322"/>
              <a:gd name="connsiteY0" fmla="*/ 6858000 h 6858000"/>
              <a:gd name="connsiteX1" fmla="*/ 4610180 w 6910322"/>
              <a:gd name="connsiteY1" fmla="*/ 0 h 6858000"/>
              <a:gd name="connsiteX2" fmla="*/ 6904037 w 6910322"/>
              <a:gd name="connsiteY2" fmla="*/ 0 h 6858000"/>
              <a:gd name="connsiteX3" fmla="*/ 6910322 w 6910322"/>
              <a:gd name="connsiteY3" fmla="*/ 1046375 h 6858000"/>
              <a:gd name="connsiteX4" fmla="*/ 6904037 w 6910322"/>
              <a:gd name="connsiteY4" fmla="*/ 6858000 h 6858000"/>
              <a:gd name="connsiteX5" fmla="*/ 0 w 6910322"/>
              <a:gd name="connsiteY5" fmla="*/ 6858000 h 6858000"/>
              <a:gd name="connsiteX0" fmla="*/ 0 w 6910322"/>
              <a:gd name="connsiteY0" fmla="*/ 6858000 h 6858000"/>
              <a:gd name="connsiteX1" fmla="*/ 4610180 w 6910322"/>
              <a:gd name="connsiteY1" fmla="*/ 0 h 6858000"/>
              <a:gd name="connsiteX2" fmla="*/ 6904037 w 6910322"/>
              <a:gd name="connsiteY2" fmla="*/ 0 h 6858000"/>
              <a:gd name="connsiteX3" fmla="*/ 6910322 w 6910322"/>
              <a:gd name="connsiteY3" fmla="*/ 1046375 h 6858000"/>
              <a:gd name="connsiteX4" fmla="*/ 6904037 w 6910322"/>
              <a:gd name="connsiteY4" fmla="*/ 6858000 h 6858000"/>
              <a:gd name="connsiteX5" fmla="*/ 0 w 6910322"/>
              <a:gd name="connsiteY5" fmla="*/ 6858000 h 6858000"/>
              <a:gd name="connsiteX0" fmla="*/ 0 w 6910322"/>
              <a:gd name="connsiteY0" fmla="*/ 6858000 h 6858000"/>
              <a:gd name="connsiteX1" fmla="*/ 4610180 w 6910322"/>
              <a:gd name="connsiteY1" fmla="*/ 0 h 6858000"/>
              <a:gd name="connsiteX2" fmla="*/ 6904037 w 6910322"/>
              <a:gd name="connsiteY2" fmla="*/ 0 h 6858000"/>
              <a:gd name="connsiteX3" fmla="*/ 6910322 w 6910322"/>
              <a:gd name="connsiteY3" fmla="*/ 1046375 h 6858000"/>
              <a:gd name="connsiteX4" fmla="*/ 6904037 w 6910322"/>
              <a:gd name="connsiteY4" fmla="*/ 6858000 h 6858000"/>
              <a:gd name="connsiteX5" fmla="*/ 0 w 6910322"/>
              <a:gd name="connsiteY5" fmla="*/ 6858000 h 6858000"/>
              <a:gd name="connsiteX0" fmla="*/ 0 w 6910322"/>
              <a:gd name="connsiteY0" fmla="*/ 6858000 h 6858000"/>
              <a:gd name="connsiteX1" fmla="*/ 4610180 w 6910322"/>
              <a:gd name="connsiteY1" fmla="*/ 0 h 6858000"/>
              <a:gd name="connsiteX2" fmla="*/ 6904037 w 6910322"/>
              <a:gd name="connsiteY2" fmla="*/ 0 h 6858000"/>
              <a:gd name="connsiteX3" fmla="*/ 6910322 w 6910322"/>
              <a:gd name="connsiteY3" fmla="*/ 1046375 h 6858000"/>
              <a:gd name="connsiteX4" fmla="*/ 6904037 w 6910322"/>
              <a:gd name="connsiteY4" fmla="*/ 6858000 h 6858000"/>
              <a:gd name="connsiteX5" fmla="*/ 0 w 6910322"/>
              <a:gd name="connsiteY5" fmla="*/ 6858000 h 6858000"/>
              <a:gd name="connsiteX0" fmla="*/ 0 w 6910322"/>
              <a:gd name="connsiteY0" fmla="*/ 6858359 h 6858359"/>
              <a:gd name="connsiteX1" fmla="*/ 4610180 w 6910322"/>
              <a:gd name="connsiteY1" fmla="*/ 359 h 6858359"/>
              <a:gd name="connsiteX2" fmla="*/ 6904037 w 6910322"/>
              <a:gd name="connsiteY2" fmla="*/ 359 h 6858359"/>
              <a:gd name="connsiteX3" fmla="*/ 6910322 w 6910322"/>
              <a:gd name="connsiteY3" fmla="*/ 1046734 h 6858359"/>
              <a:gd name="connsiteX4" fmla="*/ 6904037 w 6910322"/>
              <a:gd name="connsiteY4" fmla="*/ 6858359 h 6858359"/>
              <a:gd name="connsiteX5" fmla="*/ 0 w 6910322"/>
              <a:gd name="connsiteY5" fmla="*/ 6858359 h 6858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10322" h="6858359">
                <a:moveTo>
                  <a:pt x="0" y="6858359"/>
                </a:moveTo>
                <a:cubicBezTo>
                  <a:pt x="235828" y="5524466"/>
                  <a:pt x="1018411" y="-51489"/>
                  <a:pt x="4610180" y="359"/>
                </a:cubicBezTo>
                <a:lnTo>
                  <a:pt x="6904037" y="359"/>
                </a:lnTo>
                <a:lnTo>
                  <a:pt x="6910322" y="1046734"/>
                </a:lnTo>
                <a:lnTo>
                  <a:pt x="6904037" y="6858359"/>
                </a:lnTo>
                <a:lnTo>
                  <a:pt x="0" y="6858359"/>
                </a:lnTo>
                <a:close/>
              </a:path>
            </a:pathLst>
          </a:custGeom>
          <a:solidFill>
            <a:schemeClr val="accent6"/>
          </a:solidFill>
        </p:spPr>
        <p:txBody>
          <a:bodyPr anchor="b" anchorCtr="0"/>
          <a:lstStyle>
            <a:lvl1pPr marL="0" indent="0" algn="r">
              <a:buNone/>
              <a:defRPr sz="1800">
                <a:solidFill>
                  <a:schemeClr val="bg1"/>
                </a:solidFill>
              </a:defRPr>
            </a:lvl1pPr>
          </a:lstStyle>
          <a:p>
            <a:endParaRPr lang="es-GB"/>
          </a:p>
        </p:txBody>
      </p:sp>
    </p:spTree>
    <p:extLst>
      <p:ext uri="{BB962C8B-B14F-4D97-AF65-F5344CB8AC3E}">
        <p14:creationId xmlns:p14="http://schemas.microsoft.com/office/powerpoint/2010/main" val="67620202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AVADO_Divider_Indigo">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D44DFCA-88D6-4831-9BF3-B0423A95873B}"/>
              </a:ext>
            </a:extLst>
          </p:cNvPr>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 name="Graphic 3">
            <a:extLst>
              <a:ext uri="{FF2B5EF4-FFF2-40B4-BE49-F238E27FC236}">
                <a16:creationId xmlns:a16="http://schemas.microsoft.com/office/drawing/2014/main" id="{30DC84C8-C389-4E6E-B1A1-4690EE8DCCC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746250" y="0"/>
            <a:ext cx="10445750" cy="6858000"/>
          </a:xfrm>
          <a:prstGeom prst="rect">
            <a:avLst/>
          </a:prstGeom>
        </p:spPr>
      </p:pic>
      <p:grpSp>
        <p:nvGrpSpPr>
          <p:cNvPr id="6" name="Graphic 7">
            <a:extLst>
              <a:ext uri="{FF2B5EF4-FFF2-40B4-BE49-F238E27FC236}">
                <a16:creationId xmlns:a16="http://schemas.microsoft.com/office/drawing/2014/main" id="{7B768F56-8C9F-41A5-9751-0EF941DC5C27}"/>
              </a:ext>
            </a:extLst>
          </p:cNvPr>
          <p:cNvGrpSpPr>
            <a:grpSpLocks noChangeAspect="1"/>
          </p:cNvGrpSpPr>
          <p:nvPr userDrawn="1"/>
        </p:nvGrpSpPr>
        <p:grpSpPr>
          <a:xfrm>
            <a:off x="515938" y="6308725"/>
            <a:ext cx="1015200" cy="360328"/>
            <a:chOff x="1274295" y="2748478"/>
            <a:chExt cx="3428314" cy="1216822"/>
          </a:xfrm>
          <a:solidFill>
            <a:schemeClr val="accent1"/>
          </a:solidFill>
        </p:grpSpPr>
        <p:sp>
          <p:nvSpPr>
            <p:cNvPr id="7" name="Freeform: Shape 6">
              <a:extLst>
                <a:ext uri="{FF2B5EF4-FFF2-40B4-BE49-F238E27FC236}">
                  <a16:creationId xmlns:a16="http://schemas.microsoft.com/office/drawing/2014/main" id="{5D072094-C233-47CB-A2AE-D093B75C5895}"/>
                </a:ext>
              </a:extLst>
            </p:cNvPr>
            <p:cNvSpPr>
              <a:spLocks noChangeAspect="1"/>
            </p:cNvSpPr>
            <p:nvPr/>
          </p:nvSpPr>
          <p:spPr>
            <a:xfrm>
              <a:off x="3650599" y="2748478"/>
              <a:ext cx="1052010" cy="1216822"/>
            </a:xfrm>
            <a:custGeom>
              <a:avLst/>
              <a:gdLst>
                <a:gd name="connsiteX0" fmla="*/ 952975 w 1052011"/>
                <a:gd name="connsiteY0" fmla="*/ 376318 h 1216822"/>
                <a:gd name="connsiteX1" fmla="*/ 795639 w 1052011"/>
                <a:gd name="connsiteY1" fmla="*/ 381839 h 1216822"/>
                <a:gd name="connsiteX2" fmla="*/ 714211 w 1052011"/>
                <a:gd name="connsiteY2" fmla="*/ 194140 h 1216822"/>
                <a:gd name="connsiteX3" fmla="*/ 465326 w 1052011"/>
                <a:gd name="connsiteY3" fmla="*/ 0 h 1216822"/>
                <a:gd name="connsiteX4" fmla="*/ 106490 w 1052011"/>
                <a:gd name="connsiteY4" fmla="*/ 413122 h 1216822"/>
                <a:gd name="connsiteX5" fmla="*/ 89008 w 1052011"/>
                <a:gd name="connsiteY5" fmla="*/ 469707 h 1216822"/>
                <a:gd name="connsiteX6" fmla="*/ 100049 w 1052011"/>
                <a:gd name="connsiteY6" fmla="*/ 527673 h 1216822"/>
                <a:gd name="connsiteX7" fmla="*/ 149734 w 1052011"/>
                <a:gd name="connsiteY7" fmla="*/ 681329 h 1216822"/>
                <a:gd name="connsiteX8" fmla="*/ 73826 w 1052011"/>
                <a:gd name="connsiteY8" fmla="*/ 864427 h 1216822"/>
                <a:gd name="connsiteX9" fmla="*/ 31042 w 1052011"/>
                <a:gd name="connsiteY9" fmla="*/ 897091 h 1216822"/>
                <a:gd name="connsiteX10" fmla="*/ 2059 w 1052011"/>
                <a:gd name="connsiteY10" fmla="*/ 936194 h 1216822"/>
                <a:gd name="connsiteX11" fmla="*/ 219 w 1052011"/>
                <a:gd name="connsiteY11" fmla="*/ 963337 h 1216822"/>
                <a:gd name="connsiteX12" fmla="*/ 94988 w 1052011"/>
                <a:gd name="connsiteY12" fmla="*/ 1065008 h 1216822"/>
                <a:gd name="connsiteX13" fmla="*/ 95448 w 1052011"/>
                <a:gd name="connsiteY13" fmla="*/ 1065008 h 1216822"/>
                <a:gd name="connsiteX14" fmla="*/ 190218 w 1052011"/>
                <a:gd name="connsiteY14" fmla="*/ 976679 h 1216822"/>
                <a:gd name="connsiteX15" fmla="*/ 287288 w 1052011"/>
                <a:gd name="connsiteY15" fmla="*/ 472468 h 1216822"/>
                <a:gd name="connsiteX16" fmla="*/ 465786 w 1052011"/>
                <a:gd name="connsiteY16" fmla="*/ 189999 h 1216822"/>
                <a:gd name="connsiteX17" fmla="*/ 602880 w 1052011"/>
                <a:gd name="connsiteY17" fmla="*/ 405761 h 1216822"/>
                <a:gd name="connsiteX18" fmla="*/ 370556 w 1052011"/>
                <a:gd name="connsiteY18" fmla="*/ 529973 h 1216822"/>
                <a:gd name="connsiteX19" fmla="*/ 331912 w 1052011"/>
                <a:gd name="connsiteY19" fmla="*/ 792660 h 1216822"/>
                <a:gd name="connsiteX20" fmla="*/ 636923 w 1052011"/>
                <a:gd name="connsiteY20" fmla="*/ 1186920 h 1216822"/>
                <a:gd name="connsiteX21" fmla="*/ 760215 w 1052011"/>
                <a:gd name="connsiteY21" fmla="*/ 1216823 h 1216822"/>
                <a:gd name="connsiteX22" fmla="*/ 838884 w 1052011"/>
                <a:gd name="connsiteY22" fmla="*/ 1199801 h 1216822"/>
                <a:gd name="connsiteX23" fmla="*/ 911111 w 1052011"/>
                <a:gd name="connsiteY23" fmla="*/ 944015 h 1216822"/>
                <a:gd name="connsiteX24" fmla="*/ 886728 w 1052011"/>
                <a:gd name="connsiteY24" fmla="*/ 747575 h 1216822"/>
                <a:gd name="connsiteX25" fmla="*/ 857285 w 1052011"/>
                <a:gd name="connsiteY25" fmla="*/ 599441 h 1216822"/>
                <a:gd name="connsiteX26" fmla="*/ 849925 w 1052011"/>
                <a:gd name="connsiteY26" fmla="*/ 568617 h 1216822"/>
                <a:gd name="connsiteX27" fmla="*/ 958496 w 1052011"/>
                <a:gd name="connsiteY27" fmla="*/ 565397 h 1216822"/>
                <a:gd name="connsiteX28" fmla="*/ 1051885 w 1052011"/>
                <a:gd name="connsiteY28" fmla="*/ 466027 h 1216822"/>
                <a:gd name="connsiteX29" fmla="*/ 952975 w 1052011"/>
                <a:gd name="connsiteY29" fmla="*/ 376318 h 1216822"/>
                <a:gd name="connsiteX30" fmla="*/ 759756 w 1052011"/>
                <a:gd name="connsiteY30" fmla="*/ 592540 h 1216822"/>
                <a:gd name="connsiteX31" fmla="*/ 676487 w 1052011"/>
                <a:gd name="connsiteY31" fmla="*/ 667067 h 1216822"/>
                <a:gd name="connsiteX32" fmla="*/ 722952 w 1052011"/>
                <a:gd name="connsiteY32" fmla="*/ 1001521 h 1216822"/>
                <a:gd name="connsiteX33" fmla="*/ 708690 w 1052011"/>
                <a:gd name="connsiteY33" fmla="*/ 1010722 h 1216822"/>
                <a:gd name="connsiteX34" fmla="*/ 515471 w 1052011"/>
                <a:gd name="connsiteY34" fmla="*/ 745735 h 1216822"/>
                <a:gd name="connsiteX35" fmla="*/ 520071 w 1052011"/>
                <a:gd name="connsiteY35" fmla="*/ 646825 h 1216822"/>
                <a:gd name="connsiteX36" fmla="*/ 757915 w 1052011"/>
                <a:gd name="connsiteY36" fmla="*/ 574598 h 1216822"/>
                <a:gd name="connsiteX37" fmla="*/ 768036 w 1052011"/>
                <a:gd name="connsiteY37" fmla="*/ 584259 h 1216822"/>
                <a:gd name="connsiteX38" fmla="*/ 759756 w 1052011"/>
                <a:gd name="connsiteY38" fmla="*/ 592540 h 1216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52011" h="1216822">
                  <a:moveTo>
                    <a:pt x="952975" y="376318"/>
                  </a:moveTo>
                  <a:cubicBezTo>
                    <a:pt x="896389" y="377238"/>
                    <a:pt x="843944" y="379078"/>
                    <a:pt x="795639" y="381839"/>
                  </a:cubicBezTo>
                  <a:cubicBezTo>
                    <a:pt x="772637" y="314672"/>
                    <a:pt x="745494" y="250265"/>
                    <a:pt x="714211" y="194140"/>
                  </a:cubicBezTo>
                  <a:cubicBezTo>
                    <a:pt x="650724" y="80048"/>
                    <a:pt x="569296" y="0"/>
                    <a:pt x="465326" y="0"/>
                  </a:cubicBezTo>
                  <a:cubicBezTo>
                    <a:pt x="317651" y="0"/>
                    <a:pt x="196659" y="138934"/>
                    <a:pt x="106490" y="413122"/>
                  </a:cubicBezTo>
                  <a:cubicBezTo>
                    <a:pt x="100509" y="431063"/>
                    <a:pt x="94528" y="449925"/>
                    <a:pt x="89008" y="469707"/>
                  </a:cubicBezTo>
                  <a:cubicBezTo>
                    <a:pt x="83027" y="489949"/>
                    <a:pt x="87627" y="511112"/>
                    <a:pt x="100049" y="527673"/>
                  </a:cubicBezTo>
                  <a:cubicBezTo>
                    <a:pt x="132252" y="570458"/>
                    <a:pt x="149734" y="623823"/>
                    <a:pt x="149734" y="681329"/>
                  </a:cubicBezTo>
                  <a:cubicBezTo>
                    <a:pt x="149734" y="752636"/>
                    <a:pt x="123051" y="817963"/>
                    <a:pt x="73826" y="864427"/>
                  </a:cubicBezTo>
                  <a:cubicBezTo>
                    <a:pt x="60945" y="876849"/>
                    <a:pt x="46684" y="887890"/>
                    <a:pt x="31042" y="897091"/>
                  </a:cubicBezTo>
                  <a:cubicBezTo>
                    <a:pt x="24601" y="900771"/>
                    <a:pt x="5739" y="915032"/>
                    <a:pt x="2059" y="936194"/>
                  </a:cubicBezTo>
                  <a:cubicBezTo>
                    <a:pt x="219" y="946315"/>
                    <a:pt x="679" y="953676"/>
                    <a:pt x="219" y="963337"/>
                  </a:cubicBezTo>
                  <a:cubicBezTo>
                    <a:pt x="-3462" y="1018083"/>
                    <a:pt x="39783" y="1065008"/>
                    <a:pt x="94988" y="1065008"/>
                  </a:cubicBezTo>
                  <a:lnTo>
                    <a:pt x="95448" y="1065008"/>
                  </a:lnTo>
                  <a:cubicBezTo>
                    <a:pt x="145593" y="1065008"/>
                    <a:pt x="186537" y="1026364"/>
                    <a:pt x="190218" y="976679"/>
                  </a:cubicBezTo>
                  <a:cubicBezTo>
                    <a:pt x="200339" y="825783"/>
                    <a:pt x="239903" y="616002"/>
                    <a:pt x="287288" y="472468"/>
                  </a:cubicBezTo>
                  <a:cubicBezTo>
                    <a:pt x="360895" y="248885"/>
                    <a:pt x="421621" y="189999"/>
                    <a:pt x="465786" y="189999"/>
                  </a:cubicBezTo>
                  <a:cubicBezTo>
                    <a:pt x="543994" y="189999"/>
                    <a:pt x="602880" y="405761"/>
                    <a:pt x="602880" y="405761"/>
                  </a:cubicBezTo>
                  <a:cubicBezTo>
                    <a:pt x="495689" y="428303"/>
                    <a:pt x="419321" y="466947"/>
                    <a:pt x="370556" y="529973"/>
                  </a:cubicBezTo>
                  <a:cubicBezTo>
                    <a:pt x="317651" y="598060"/>
                    <a:pt x="304769" y="686389"/>
                    <a:pt x="331912" y="792660"/>
                  </a:cubicBezTo>
                  <a:cubicBezTo>
                    <a:pt x="386658" y="1004741"/>
                    <a:pt x="525592" y="1135395"/>
                    <a:pt x="636923" y="1186920"/>
                  </a:cubicBezTo>
                  <a:cubicBezTo>
                    <a:pt x="680168" y="1206702"/>
                    <a:pt x="722032" y="1216823"/>
                    <a:pt x="760215" y="1216823"/>
                  </a:cubicBezTo>
                  <a:cubicBezTo>
                    <a:pt x="788738" y="1216823"/>
                    <a:pt x="815421" y="1211302"/>
                    <a:pt x="838884" y="1199801"/>
                  </a:cubicBezTo>
                  <a:cubicBezTo>
                    <a:pt x="910651" y="1164838"/>
                    <a:pt x="919852" y="1076049"/>
                    <a:pt x="911111" y="944015"/>
                  </a:cubicBezTo>
                  <a:cubicBezTo>
                    <a:pt x="906970" y="885129"/>
                    <a:pt x="898690" y="817502"/>
                    <a:pt x="886728" y="747575"/>
                  </a:cubicBezTo>
                  <a:cubicBezTo>
                    <a:pt x="878447" y="698811"/>
                    <a:pt x="868326" y="648665"/>
                    <a:pt x="857285" y="599441"/>
                  </a:cubicBezTo>
                  <a:cubicBezTo>
                    <a:pt x="854985" y="589320"/>
                    <a:pt x="852685" y="578738"/>
                    <a:pt x="849925" y="568617"/>
                  </a:cubicBezTo>
                  <a:cubicBezTo>
                    <a:pt x="887188" y="566777"/>
                    <a:pt x="924452" y="565857"/>
                    <a:pt x="958496" y="565397"/>
                  </a:cubicBezTo>
                  <a:cubicBezTo>
                    <a:pt x="1011861" y="564937"/>
                    <a:pt x="1054645" y="519852"/>
                    <a:pt x="1051885" y="466027"/>
                  </a:cubicBezTo>
                  <a:cubicBezTo>
                    <a:pt x="1049125" y="414962"/>
                    <a:pt x="1004500" y="375398"/>
                    <a:pt x="952975" y="376318"/>
                  </a:cubicBezTo>
                  <a:close/>
                  <a:moveTo>
                    <a:pt x="759756" y="592540"/>
                  </a:moveTo>
                  <a:cubicBezTo>
                    <a:pt x="728932" y="596680"/>
                    <a:pt x="664986" y="610482"/>
                    <a:pt x="676487" y="667067"/>
                  </a:cubicBezTo>
                  <a:cubicBezTo>
                    <a:pt x="676487" y="667067"/>
                    <a:pt x="715591" y="837745"/>
                    <a:pt x="722952" y="1001521"/>
                  </a:cubicBezTo>
                  <a:cubicBezTo>
                    <a:pt x="723412" y="1008882"/>
                    <a:pt x="715591" y="1013942"/>
                    <a:pt x="708690" y="1010722"/>
                  </a:cubicBezTo>
                  <a:cubicBezTo>
                    <a:pt x="647044" y="978059"/>
                    <a:pt x="554575" y="896170"/>
                    <a:pt x="515471" y="745735"/>
                  </a:cubicBezTo>
                  <a:cubicBezTo>
                    <a:pt x="497529" y="676268"/>
                    <a:pt x="514551" y="654186"/>
                    <a:pt x="520071" y="646825"/>
                  </a:cubicBezTo>
                  <a:cubicBezTo>
                    <a:pt x="536173" y="626123"/>
                    <a:pt x="586778" y="592080"/>
                    <a:pt x="757915" y="574598"/>
                  </a:cubicBezTo>
                  <a:cubicBezTo>
                    <a:pt x="763436" y="574138"/>
                    <a:pt x="768036" y="578278"/>
                    <a:pt x="768036" y="584259"/>
                  </a:cubicBezTo>
                  <a:cubicBezTo>
                    <a:pt x="768036" y="588399"/>
                    <a:pt x="764356" y="592080"/>
                    <a:pt x="759756" y="592540"/>
                  </a:cubicBezTo>
                  <a:close/>
                </a:path>
              </a:pathLst>
            </a:custGeom>
            <a:solidFill>
              <a:srgbClr val="3DE580"/>
            </a:solidFill>
            <a:ln w="4590" cap="flat">
              <a:noFill/>
              <a:prstDash val="solid"/>
              <a:miter/>
            </a:ln>
          </p:spPr>
          <p:txBody>
            <a:bodyPr rtlCol="0" anchor="ctr"/>
            <a:lstStyle/>
            <a:p>
              <a:endParaRPr lang="en-GB">
                <a:solidFill>
                  <a:schemeClr val="tx2"/>
                </a:solidFill>
              </a:endParaRPr>
            </a:p>
          </p:txBody>
        </p:sp>
        <p:sp>
          <p:nvSpPr>
            <p:cNvPr id="8" name="Freeform: Shape 7">
              <a:extLst>
                <a:ext uri="{FF2B5EF4-FFF2-40B4-BE49-F238E27FC236}">
                  <a16:creationId xmlns:a16="http://schemas.microsoft.com/office/drawing/2014/main" id="{FB658751-6859-4513-8872-A803C6F5220D}"/>
                </a:ext>
              </a:extLst>
            </p:cNvPr>
            <p:cNvSpPr/>
            <p:nvPr/>
          </p:nvSpPr>
          <p:spPr>
            <a:xfrm>
              <a:off x="2228354" y="3199782"/>
              <a:ext cx="489984" cy="460966"/>
            </a:xfrm>
            <a:custGeom>
              <a:avLst/>
              <a:gdLst>
                <a:gd name="connsiteX0" fmla="*/ 487189 w 489984"/>
                <a:gd name="connsiteY0" fmla="*/ 23002 h 460966"/>
                <a:gd name="connsiteX1" fmla="*/ 474308 w 489984"/>
                <a:gd name="connsiteY1" fmla="*/ 8281 h 460966"/>
                <a:gd name="connsiteX2" fmla="*/ 374478 w 489984"/>
                <a:gd name="connsiteY2" fmla="*/ 8281 h 460966"/>
                <a:gd name="connsiteX3" fmla="*/ 365737 w 489984"/>
                <a:gd name="connsiteY3" fmla="*/ 22082 h 460966"/>
                <a:gd name="connsiteX4" fmla="*/ 372638 w 489984"/>
                <a:gd name="connsiteY4" fmla="*/ 34043 h 460966"/>
                <a:gd name="connsiteX5" fmla="*/ 372638 w 489984"/>
                <a:gd name="connsiteY5" fmla="*/ 44164 h 460966"/>
                <a:gd name="connsiteX6" fmla="*/ 360676 w 489984"/>
                <a:gd name="connsiteY6" fmla="*/ 44164 h 460966"/>
                <a:gd name="connsiteX7" fmla="*/ 234624 w 489984"/>
                <a:gd name="connsiteY7" fmla="*/ 0 h 460966"/>
                <a:gd name="connsiteX8" fmla="*/ 0 w 489984"/>
                <a:gd name="connsiteY8" fmla="*/ 230483 h 460966"/>
                <a:gd name="connsiteX9" fmla="*/ 234624 w 489984"/>
                <a:gd name="connsiteY9" fmla="*/ 460967 h 460966"/>
                <a:gd name="connsiteX10" fmla="*/ 376778 w 489984"/>
                <a:gd name="connsiteY10" fmla="*/ 401621 h 460966"/>
                <a:gd name="connsiteX11" fmla="*/ 386899 w 489984"/>
                <a:gd name="connsiteY11" fmla="*/ 400700 h 460966"/>
                <a:gd name="connsiteX12" fmla="*/ 388279 w 489984"/>
                <a:gd name="connsiteY12" fmla="*/ 412202 h 460966"/>
                <a:gd name="connsiteX13" fmla="*/ 374018 w 489984"/>
                <a:gd name="connsiteY13" fmla="*/ 434744 h 460966"/>
                <a:gd name="connsiteX14" fmla="*/ 383219 w 489984"/>
                <a:gd name="connsiteY14" fmla="*/ 448085 h 460966"/>
                <a:gd name="connsiteX15" fmla="*/ 480288 w 489984"/>
                <a:gd name="connsiteY15" fmla="*/ 448085 h 460966"/>
                <a:gd name="connsiteX16" fmla="*/ 489949 w 489984"/>
                <a:gd name="connsiteY16" fmla="*/ 437044 h 460966"/>
                <a:gd name="connsiteX17" fmla="*/ 487189 w 489984"/>
                <a:gd name="connsiteY17" fmla="*/ 23002 h 460966"/>
                <a:gd name="connsiteX18" fmla="*/ 235084 w 489984"/>
                <a:gd name="connsiteY18" fmla="*/ 339054 h 460966"/>
                <a:gd name="connsiteX19" fmla="*/ 127433 w 489984"/>
                <a:gd name="connsiteY19" fmla="*/ 229563 h 460966"/>
                <a:gd name="connsiteX20" fmla="*/ 235084 w 489984"/>
                <a:gd name="connsiteY20" fmla="*/ 120072 h 460966"/>
                <a:gd name="connsiteX21" fmla="*/ 342735 w 489984"/>
                <a:gd name="connsiteY21" fmla="*/ 229563 h 460966"/>
                <a:gd name="connsiteX22" fmla="*/ 235084 w 489984"/>
                <a:gd name="connsiteY22" fmla="*/ 33905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9984" h="460966">
                  <a:moveTo>
                    <a:pt x="487189" y="23002"/>
                  </a:moveTo>
                  <a:cubicBezTo>
                    <a:pt x="488109" y="15182"/>
                    <a:pt x="482129" y="8281"/>
                    <a:pt x="474308" y="8281"/>
                  </a:cubicBezTo>
                  <a:cubicBezTo>
                    <a:pt x="453606" y="8281"/>
                    <a:pt x="399320" y="8281"/>
                    <a:pt x="374478" y="8281"/>
                  </a:cubicBezTo>
                  <a:cubicBezTo>
                    <a:pt x="367577" y="8281"/>
                    <a:pt x="362517" y="15642"/>
                    <a:pt x="365737" y="22082"/>
                  </a:cubicBezTo>
                  <a:cubicBezTo>
                    <a:pt x="367117" y="25763"/>
                    <a:pt x="369417" y="29903"/>
                    <a:pt x="372638" y="34043"/>
                  </a:cubicBezTo>
                  <a:cubicBezTo>
                    <a:pt x="374938" y="36804"/>
                    <a:pt x="374938" y="41404"/>
                    <a:pt x="372638" y="44164"/>
                  </a:cubicBezTo>
                  <a:cubicBezTo>
                    <a:pt x="369417" y="47845"/>
                    <a:pt x="363897" y="47845"/>
                    <a:pt x="360676" y="44164"/>
                  </a:cubicBezTo>
                  <a:cubicBezTo>
                    <a:pt x="330313" y="9201"/>
                    <a:pt x="280628" y="0"/>
                    <a:pt x="234624" y="0"/>
                  </a:cubicBezTo>
                  <a:cubicBezTo>
                    <a:pt x="105351" y="0"/>
                    <a:pt x="0" y="93849"/>
                    <a:pt x="0" y="230483"/>
                  </a:cubicBezTo>
                  <a:cubicBezTo>
                    <a:pt x="0" y="367577"/>
                    <a:pt x="104891" y="460967"/>
                    <a:pt x="234624" y="460967"/>
                  </a:cubicBezTo>
                  <a:cubicBezTo>
                    <a:pt x="287989" y="460967"/>
                    <a:pt x="337214" y="436584"/>
                    <a:pt x="376778" y="401621"/>
                  </a:cubicBezTo>
                  <a:cubicBezTo>
                    <a:pt x="379538" y="399320"/>
                    <a:pt x="383679" y="398400"/>
                    <a:pt x="386899" y="400700"/>
                  </a:cubicBezTo>
                  <a:cubicBezTo>
                    <a:pt x="391039" y="403461"/>
                    <a:pt x="391500" y="408981"/>
                    <a:pt x="388279" y="412202"/>
                  </a:cubicBezTo>
                  <a:cubicBezTo>
                    <a:pt x="383679" y="417262"/>
                    <a:pt x="377238" y="425543"/>
                    <a:pt x="374018" y="434744"/>
                  </a:cubicBezTo>
                  <a:cubicBezTo>
                    <a:pt x="371258" y="441185"/>
                    <a:pt x="376318" y="448085"/>
                    <a:pt x="383219" y="448085"/>
                  </a:cubicBezTo>
                  <a:lnTo>
                    <a:pt x="480288" y="448085"/>
                  </a:lnTo>
                  <a:cubicBezTo>
                    <a:pt x="486269" y="448085"/>
                    <a:pt x="490410" y="443025"/>
                    <a:pt x="489949" y="437044"/>
                  </a:cubicBezTo>
                  <a:cubicBezTo>
                    <a:pt x="477068" y="311451"/>
                    <a:pt x="460507" y="237844"/>
                    <a:pt x="487189" y="23002"/>
                  </a:cubicBezTo>
                  <a:close/>
                  <a:moveTo>
                    <a:pt x="235084" y="339054"/>
                  </a:moveTo>
                  <a:cubicBezTo>
                    <a:pt x="171137" y="339054"/>
                    <a:pt x="127433" y="289829"/>
                    <a:pt x="127433" y="229563"/>
                  </a:cubicBezTo>
                  <a:cubicBezTo>
                    <a:pt x="127433" y="169297"/>
                    <a:pt x="171137" y="120072"/>
                    <a:pt x="235084" y="120072"/>
                  </a:cubicBezTo>
                  <a:cubicBezTo>
                    <a:pt x="299030" y="120072"/>
                    <a:pt x="342735" y="169297"/>
                    <a:pt x="342735" y="229563"/>
                  </a:cubicBezTo>
                  <a:cubicBezTo>
                    <a:pt x="342735" y="289829"/>
                    <a:pt x="299030" y="339054"/>
                    <a:pt x="235084" y="33905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9" name="Freeform: Shape 8">
              <a:extLst>
                <a:ext uri="{FF2B5EF4-FFF2-40B4-BE49-F238E27FC236}">
                  <a16:creationId xmlns:a16="http://schemas.microsoft.com/office/drawing/2014/main" id="{43F60C5E-74D5-458A-8DC0-D6E629E0C781}"/>
                </a:ext>
              </a:extLst>
            </p:cNvPr>
            <p:cNvSpPr/>
            <p:nvPr/>
          </p:nvSpPr>
          <p:spPr>
            <a:xfrm>
              <a:off x="3294281" y="3198862"/>
              <a:ext cx="469247" cy="460966"/>
            </a:xfrm>
            <a:custGeom>
              <a:avLst/>
              <a:gdLst>
                <a:gd name="connsiteX0" fmla="*/ 469247 w 469247"/>
                <a:gd name="connsiteY0" fmla="*/ 230483 h 460966"/>
                <a:gd name="connsiteX1" fmla="*/ 414962 w 469247"/>
                <a:gd name="connsiteY1" fmla="*/ 79128 h 460966"/>
                <a:gd name="connsiteX2" fmla="*/ 234624 w 469247"/>
                <a:gd name="connsiteY2" fmla="*/ 0 h 460966"/>
                <a:gd name="connsiteX3" fmla="*/ 0 w 469247"/>
                <a:gd name="connsiteY3" fmla="*/ 230483 h 460966"/>
                <a:gd name="connsiteX4" fmla="*/ 234624 w 469247"/>
                <a:gd name="connsiteY4" fmla="*/ 460967 h 460966"/>
                <a:gd name="connsiteX5" fmla="*/ 350095 w 469247"/>
                <a:gd name="connsiteY5" fmla="*/ 433364 h 460966"/>
                <a:gd name="connsiteX6" fmla="*/ 469247 w 469247"/>
                <a:gd name="connsiteY6" fmla="*/ 230483 h 460966"/>
                <a:gd name="connsiteX7" fmla="*/ 234624 w 469247"/>
                <a:gd name="connsiteY7" fmla="*/ 339974 h 460966"/>
                <a:gd name="connsiteX8" fmla="*/ 126973 w 469247"/>
                <a:gd name="connsiteY8" fmla="*/ 230483 h 460966"/>
                <a:gd name="connsiteX9" fmla="*/ 234624 w 469247"/>
                <a:gd name="connsiteY9" fmla="*/ 120992 h 460966"/>
                <a:gd name="connsiteX10" fmla="*/ 342275 w 469247"/>
                <a:gd name="connsiteY10" fmla="*/ 230483 h 460966"/>
                <a:gd name="connsiteX11" fmla="*/ 234624 w 469247"/>
                <a:gd name="connsiteY11" fmla="*/ 33997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9247" h="460966">
                  <a:moveTo>
                    <a:pt x="469247" y="230483"/>
                  </a:moveTo>
                  <a:cubicBezTo>
                    <a:pt x="469247" y="170217"/>
                    <a:pt x="449005" y="118232"/>
                    <a:pt x="414962" y="79128"/>
                  </a:cubicBezTo>
                  <a:cubicBezTo>
                    <a:pt x="372178" y="28983"/>
                    <a:pt x="307311" y="0"/>
                    <a:pt x="234624" y="0"/>
                  </a:cubicBezTo>
                  <a:cubicBezTo>
                    <a:pt x="105351" y="0"/>
                    <a:pt x="0" y="93849"/>
                    <a:pt x="0" y="230483"/>
                  </a:cubicBezTo>
                  <a:cubicBezTo>
                    <a:pt x="0" y="367117"/>
                    <a:pt x="104891" y="460967"/>
                    <a:pt x="234624" y="460967"/>
                  </a:cubicBezTo>
                  <a:cubicBezTo>
                    <a:pt x="276488" y="460967"/>
                    <a:pt x="316052" y="451306"/>
                    <a:pt x="350095" y="433364"/>
                  </a:cubicBezTo>
                  <a:cubicBezTo>
                    <a:pt x="420942" y="395640"/>
                    <a:pt x="469247" y="322953"/>
                    <a:pt x="469247" y="230483"/>
                  </a:cubicBezTo>
                  <a:close/>
                  <a:moveTo>
                    <a:pt x="234624" y="339974"/>
                  </a:moveTo>
                  <a:cubicBezTo>
                    <a:pt x="170677" y="339974"/>
                    <a:pt x="126973" y="290749"/>
                    <a:pt x="126973" y="230483"/>
                  </a:cubicBezTo>
                  <a:cubicBezTo>
                    <a:pt x="126973" y="170217"/>
                    <a:pt x="170677" y="120992"/>
                    <a:pt x="234624" y="120992"/>
                  </a:cubicBezTo>
                  <a:cubicBezTo>
                    <a:pt x="298570" y="120992"/>
                    <a:pt x="342275" y="170217"/>
                    <a:pt x="342275" y="230483"/>
                  </a:cubicBezTo>
                  <a:cubicBezTo>
                    <a:pt x="342275" y="290749"/>
                    <a:pt x="298570" y="339974"/>
                    <a:pt x="234624" y="33997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2" name="Freeform: Shape 11">
              <a:extLst>
                <a:ext uri="{FF2B5EF4-FFF2-40B4-BE49-F238E27FC236}">
                  <a16:creationId xmlns:a16="http://schemas.microsoft.com/office/drawing/2014/main" id="{921F74B0-3E70-4518-A67B-849F494C6408}"/>
                </a:ext>
              </a:extLst>
            </p:cNvPr>
            <p:cNvSpPr/>
            <p:nvPr/>
          </p:nvSpPr>
          <p:spPr>
            <a:xfrm>
              <a:off x="2759707" y="3052567"/>
              <a:ext cx="494549" cy="608181"/>
            </a:xfrm>
            <a:custGeom>
              <a:avLst/>
              <a:gdLst>
                <a:gd name="connsiteX0" fmla="*/ 483969 w 494549"/>
                <a:gd name="connsiteY0" fmla="*/ 0 h 608181"/>
                <a:gd name="connsiteX1" fmla="*/ 375398 w 494549"/>
                <a:gd name="connsiteY1" fmla="*/ 0 h 608181"/>
                <a:gd name="connsiteX2" fmla="*/ 365737 w 494549"/>
                <a:gd name="connsiteY2" fmla="*/ 8281 h 608181"/>
                <a:gd name="connsiteX3" fmla="*/ 353316 w 494549"/>
                <a:gd name="connsiteY3" fmla="*/ 139854 h 608181"/>
                <a:gd name="connsiteX4" fmla="*/ 362517 w 494549"/>
                <a:gd name="connsiteY4" fmla="*/ 168837 h 608181"/>
                <a:gd name="connsiteX5" fmla="*/ 363437 w 494549"/>
                <a:gd name="connsiteY5" fmla="*/ 170217 h 608181"/>
                <a:gd name="connsiteX6" fmla="*/ 363897 w 494549"/>
                <a:gd name="connsiteY6" fmla="*/ 180798 h 608181"/>
                <a:gd name="connsiteX7" fmla="*/ 351475 w 494549"/>
                <a:gd name="connsiteY7" fmla="*/ 182178 h 608181"/>
                <a:gd name="connsiteX8" fmla="*/ 234624 w 494549"/>
                <a:gd name="connsiteY8" fmla="*/ 147215 h 608181"/>
                <a:gd name="connsiteX9" fmla="*/ 0 w 494549"/>
                <a:gd name="connsiteY9" fmla="*/ 377698 h 608181"/>
                <a:gd name="connsiteX10" fmla="*/ 234624 w 494549"/>
                <a:gd name="connsiteY10" fmla="*/ 608181 h 608181"/>
                <a:gd name="connsiteX11" fmla="*/ 376778 w 494549"/>
                <a:gd name="connsiteY11" fmla="*/ 548835 h 608181"/>
                <a:gd name="connsiteX12" fmla="*/ 386899 w 494549"/>
                <a:gd name="connsiteY12" fmla="*/ 547915 h 608181"/>
                <a:gd name="connsiteX13" fmla="*/ 388279 w 494549"/>
                <a:gd name="connsiteY13" fmla="*/ 559416 h 608181"/>
                <a:gd name="connsiteX14" fmla="*/ 374018 w 494549"/>
                <a:gd name="connsiteY14" fmla="*/ 581959 h 608181"/>
                <a:gd name="connsiteX15" fmla="*/ 383219 w 494549"/>
                <a:gd name="connsiteY15" fmla="*/ 595300 h 608181"/>
                <a:gd name="connsiteX16" fmla="*/ 480749 w 494549"/>
                <a:gd name="connsiteY16" fmla="*/ 595300 h 608181"/>
                <a:gd name="connsiteX17" fmla="*/ 490410 w 494549"/>
                <a:gd name="connsiteY17" fmla="*/ 584719 h 608181"/>
                <a:gd name="connsiteX18" fmla="*/ 494550 w 494549"/>
                <a:gd name="connsiteY18" fmla="*/ 11041 h 608181"/>
                <a:gd name="connsiteX19" fmla="*/ 483969 w 494549"/>
                <a:gd name="connsiteY19" fmla="*/ 0 h 608181"/>
                <a:gd name="connsiteX20" fmla="*/ 234164 w 494549"/>
                <a:gd name="connsiteY20" fmla="*/ 486269 h 608181"/>
                <a:gd name="connsiteX21" fmla="*/ 126513 w 494549"/>
                <a:gd name="connsiteY21" fmla="*/ 376778 h 608181"/>
                <a:gd name="connsiteX22" fmla="*/ 234164 w 494549"/>
                <a:gd name="connsiteY22" fmla="*/ 267287 h 608181"/>
                <a:gd name="connsiteX23" fmla="*/ 341815 w 494549"/>
                <a:gd name="connsiteY23" fmla="*/ 376778 h 608181"/>
                <a:gd name="connsiteX24" fmla="*/ 234164 w 494549"/>
                <a:gd name="connsiteY24" fmla="*/ 486269 h 60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94549" h="608181">
                  <a:moveTo>
                    <a:pt x="483969" y="0"/>
                  </a:moveTo>
                  <a:lnTo>
                    <a:pt x="375398" y="0"/>
                  </a:lnTo>
                  <a:cubicBezTo>
                    <a:pt x="370337" y="0"/>
                    <a:pt x="366197" y="3680"/>
                    <a:pt x="365737" y="8281"/>
                  </a:cubicBezTo>
                  <a:cubicBezTo>
                    <a:pt x="357916" y="60266"/>
                    <a:pt x="354696" y="113631"/>
                    <a:pt x="353316" y="139854"/>
                  </a:cubicBezTo>
                  <a:cubicBezTo>
                    <a:pt x="352856" y="150435"/>
                    <a:pt x="356076" y="160556"/>
                    <a:pt x="362517" y="168837"/>
                  </a:cubicBezTo>
                  <a:lnTo>
                    <a:pt x="363437" y="170217"/>
                  </a:lnTo>
                  <a:cubicBezTo>
                    <a:pt x="365737" y="173438"/>
                    <a:pt x="366197" y="177578"/>
                    <a:pt x="363897" y="180798"/>
                  </a:cubicBezTo>
                  <a:cubicBezTo>
                    <a:pt x="360676" y="184939"/>
                    <a:pt x="355156" y="185399"/>
                    <a:pt x="351475" y="182178"/>
                  </a:cubicBezTo>
                  <a:cubicBezTo>
                    <a:pt x="320652" y="154576"/>
                    <a:pt x="276028" y="147215"/>
                    <a:pt x="234624" y="147215"/>
                  </a:cubicBezTo>
                  <a:cubicBezTo>
                    <a:pt x="105351" y="147215"/>
                    <a:pt x="0" y="241064"/>
                    <a:pt x="0" y="377698"/>
                  </a:cubicBezTo>
                  <a:cubicBezTo>
                    <a:pt x="0" y="514792"/>
                    <a:pt x="104891" y="608181"/>
                    <a:pt x="234624" y="608181"/>
                  </a:cubicBezTo>
                  <a:cubicBezTo>
                    <a:pt x="287989" y="608181"/>
                    <a:pt x="337214" y="583799"/>
                    <a:pt x="376778" y="548835"/>
                  </a:cubicBezTo>
                  <a:cubicBezTo>
                    <a:pt x="379538" y="546535"/>
                    <a:pt x="383679" y="545615"/>
                    <a:pt x="386899" y="547915"/>
                  </a:cubicBezTo>
                  <a:cubicBezTo>
                    <a:pt x="391039" y="550676"/>
                    <a:pt x="391500" y="556196"/>
                    <a:pt x="388279" y="559416"/>
                  </a:cubicBezTo>
                  <a:cubicBezTo>
                    <a:pt x="383679" y="564477"/>
                    <a:pt x="377238" y="572758"/>
                    <a:pt x="374018" y="581959"/>
                  </a:cubicBezTo>
                  <a:cubicBezTo>
                    <a:pt x="371258" y="588399"/>
                    <a:pt x="376318" y="595300"/>
                    <a:pt x="383219" y="595300"/>
                  </a:cubicBezTo>
                  <a:lnTo>
                    <a:pt x="480749" y="595300"/>
                  </a:lnTo>
                  <a:cubicBezTo>
                    <a:pt x="486269" y="595300"/>
                    <a:pt x="490870" y="590240"/>
                    <a:pt x="490410" y="584719"/>
                  </a:cubicBezTo>
                  <a:cubicBezTo>
                    <a:pt x="478908" y="444865"/>
                    <a:pt x="462807" y="255326"/>
                    <a:pt x="494550" y="11041"/>
                  </a:cubicBezTo>
                  <a:cubicBezTo>
                    <a:pt x="494550" y="5521"/>
                    <a:pt x="489949" y="0"/>
                    <a:pt x="483969" y="0"/>
                  </a:cubicBezTo>
                  <a:close/>
                  <a:moveTo>
                    <a:pt x="234164" y="486269"/>
                  </a:moveTo>
                  <a:cubicBezTo>
                    <a:pt x="170217" y="486269"/>
                    <a:pt x="126513" y="437044"/>
                    <a:pt x="126513" y="376778"/>
                  </a:cubicBezTo>
                  <a:cubicBezTo>
                    <a:pt x="126513" y="316512"/>
                    <a:pt x="170217" y="267287"/>
                    <a:pt x="234164" y="267287"/>
                  </a:cubicBezTo>
                  <a:cubicBezTo>
                    <a:pt x="298110" y="267287"/>
                    <a:pt x="341815" y="316512"/>
                    <a:pt x="341815" y="376778"/>
                  </a:cubicBezTo>
                  <a:cubicBezTo>
                    <a:pt x="341815" y="437044"/>
                    <a:pt x="298110" y="486269"/>
                    <a:pt x="234164" y="486269"/>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3" name="Freeform: Shape 12">
              <a:extLst>
                <a:ext uri="{FF2B5EF4-FFF2-40B4-BE49-F238E27FC236}">
                  <a16:creationId xmlns:a16="http://schemas.microsoft.com/office/drawing/2014/main" id="{E53665A3-4495-4938-8497-733C4EA74328}"/>
                </a:ext>
              </a:extLst>
            </p:cNvPr>
            <p:cNvSpPr/>
            <p:nvPr/>
          </p:nvSpPr>
          <p:spPr>
            <a:xfrm>
              <a:off x="1274295" y="3078790"/>
              <a:ext cx="521562" cy="569077"/>
            </a:xfrm>
            <a:custGeom>
              <a:avLst/>
              <a:gdLst>
                <a:gd name="connsiteX0" fmla="*/ 327935 w 521562"/>
                <a:gd name="connsiteY0" fmla="*/ 7821 h 569077"/>
                <a:gd name="connsiteX1" fmla="*/ 315514 w 521562"/>
                <a:gd name="connsiteY1" fmla="*/ 0 h 569077"/>
                <a:gd name="connsiteX2" fmla="*/ 207403 w 521562"/>
                <a:gd name="connsiteY2" fmla="*/ 0 h 569077"/>
                <a:gd name="connsiteX3" fmla="*/ 194982 w 521562"/>
                <a:gd name="connsiteY3" fmla="*/ 7821 h 569077"/>
                <a:gd name="connsiteX4" fmla="*/ 382 w 521562"/>
                <a:gd name="connsiteY4" fmla="*/ 556196 h 569077"/>
                <a:gd name="connsiteX5" fmla="*/ 10043 w 521562"/>
                <a:gd name="connsiteY5" fmla="*/ 569077 h 569077"/>
                <a:gd name="connsiteX6" fmla="*/ 120454 w 521562"/>
                <a:gd name="connsiteY6" fmla="*/ 569077 h 569077"/>
                <a:gd name="connsiteX7" fmla="*/ 132876 w 521562"/>
                <a:gd name="connsiteY7" fmla="*/ 559416 h 569077"/>
                <a:gd name="connsiteX8" fmla="*/ 154038 w 521562"/>
                <a:gd name="connsiteY8" fmla="*/ 479368 h 569077"/>
                <a:gd name="connsiteX9" fmla="*/ 164159 w 521562"/>
                <a:gd name="connsiteY9" fmla="*/ 471548 h 569077"/>
                <a:gd name="connsiteX10" fmla="*/ 357378 w 521562"/>
                <a:gd name="connsiteY10" fmla="*/ 471548 h 569077"/>
                <a:gd name="connsiteX11" fmla="*/ 367499 w 521562"/>
                <a:gd name="connsiteY11" fmla="*/ 479368 h 569077"/>
                <a:gd name="connsiteX12" fmla="*/ 388662 w 521562"/>
                <a:gd name="connsiteY12" fmla="*/ 559416 h 569077"/>
                <a:gd name="connsiteX13" fmla="*/ 401083 w 521562"/>
                <a:gd name="connsiteY13" fmla="*/ 569077 h 569077"/>
                <a:gd name="connsiteX14" fmla="*/ 511494 w 521562"/>
                <a:gd name="connsiteY14" fmla="*/ 569077 h 569077"/>
                <a:gd name="connsiteX15" fmla="*/ 521155 w 521562"/>
                <a:gd name="connsiteY15" fmla="*/ 556196 h 569077"/>
                <a:gd name="connsiteX16" fmla="*/ 327935 w 521562"/>
                <a:gd name="connsiteY16" fmla="*/ 7821 h 569077"/>
                <a:gd name="connsiteX17" fmla="*/ 197282 w 521562"/>
                <a:gd name="connsiteY17" fmla="*/ 336754 h 569077"/>
                <a:gd name="connsiteX18" fmla="*/ 252028 w 521562"/>
                <a:gd name="connsiteY18" fmla="*/ 173437 h 569077"/>
                <a:gd name="connsiteX19" fmla="*/ 258928 w 521562"/>
                <a:gd name="connsiteY19" fmla="*/ 166997 h 569077"/>
                <a:gd name="connsiteX20" fmla="*/ 269970 w 521562"/>
                <a:gd name="connsiteY20" fmla="*/ 172977 h 569077"/>
                <a:gd name="connsiteX21" fmla="*/ 324715 w 521562"/>
                <a:gd name="connsiteY21" fmla="*/ 336294 h 569077"/>
                <a:gd name="connsiteX22" fmla="*/ 314134 w 521562"/>
                <a:gd name="connsiteY22" fmla="*/ 350555 h 569077"/>
                <a:gd name="connsiteX23" fmla="*/ 206483 w 521562"/>
                <a:gd name="connsiteY23" fmla="*/ 350555 h 569077"/>
                <a:gd name="connsiteX24" fmla="*/ 197282 w 521562"/>
                <a:gd name="connsiteY24" fmla="*/ 336754 h 569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1562" h="569077">
                  <a:moveTo>
                    <a:pt x="327935" y="7821"/>
                  </a:moveTo>
                  <a:cubicBezTo>
                    <a:pt x="325635" y="2760"/>
                    <a:pt x="321035" y="0"/>
                    <a:pt x="315514" y="0"/>
                  </a:cubicBezTo>
                  <a:lnTo>
                    <a:pt x="207403" y="0"/>
                  </a:lnTo>
                  <a:cubicBezTo>
                    <a:pt x="201883" y="0"/>
                    <a:pt x="197282" y="3220"/>
                    <a:pt x="194982" y="7821"/>
                  </a:cubicBezTo>
                  <a:cubicBezTo>
                    <a:pt x="87331" y="248425"/>
                    <a:pt x="16484" y="497770"/>
                    <a:pt x="382" y="556196"/>
                  </a:cubicBezTo>
                  <a:cubicBezTo>
                    <a:pt x="-1458" y="562637"/>
                    <a:pt x="3603" y="569077"/>
                    <a:pt x="10043" y="569077"/>
                  </a:cubicBezTo>
                  <a:lnTo>
                    <a:pt x="120454" y="569077"/>
                  </a:lnTo>
                  <a:cubicBezTo>
                    <a:pt x="126435" y="569077"/>
                    <a:pt x="131496" y="564937"/>
                    <a:pt x="132876" y="559416"/>
                  </a:cubicBezTo>
                  <a:cubicBezTo>
                    <a:pt x="136096" y="545615"/>
                    <a:pt x="143457" y="518012"/>
                    <a:pt x="154038" y="479368"/>
                  </a:cubicBezTo>
                  <a:cubicBezTo>
                    <a:pt x="155418" y="474768"/>
                    <a:pt x="159558" y="471548"/>
                    <a:pt x="164159" y="471548"/>
                  </a:cubicBezTo>
                  <a:lnTo>
                    <a:pt x="357378" y="471548"/>
                  </a:lnTo>
                  <a:cubicBezTo>
                    <a:pt x="361979" y="471548"/>
                    <a:pt x="366119" y="474768"/>
                    <a:pt x="367499" y="479368"/>
                  </a:cubicBezTo>
                  <a:cubicBezTo>
                    <a:pt x="378080" y="518012"/>
                    <a:pt x="385441" y="545615"/>
                    <a:pt x="388662" y="559416"/>
                  </a:cubicBezTo>
                  <a:cubicBezTo>
                    <a:pt x="390042" y="565397"/>
                    <a:pt x="395102" y="569077"/>
                    <a:pt x="401083" y="569077"/>
                  </a:cubicBezTo>
                  <a:lnTo>
                    <a:pt x="511494" y="569077"/>
                  </a:lnTo>
                  <a:cubicBezTo>
                    <a:pt x="518395" y="569077"/>
                    <a:pt x="522995" y="562637"/>
                    <a:pt x="521155" y="556196"/>
                  </a:cubicBezTo>
                  <a:cubicBezTo>
                    <a:pt x="506433" y="497770"/>
                    <a:pt x="435586" y="248425"/>
                    <a:pt x="327935" y="7821"/>
                  </a:cubicBezTo>
                  <a:close/>
                  <a:moveTo>
                    <a:pt x="197282" y="336754"/>
                  </a:moveTo>
                  <a:cubicBezTo>
                    <a:pt x="212924" y="287989"/>
                    <a:pt x="231326" y="230483"/>
                    <a:pt x="252028" y="173437"/>
                  </a:cubicBezTo>
                  <a:cubicBezTo>
                    <a:pt x="253408" y="170217"/>
                    <a:pt x="255708" y="167457"/>
                    <a:pt x="258928" y="166997"/>
                  </a:cubicBezTo>
                  <a:cubicBezTo>
                    <a:pt x="263989" y="165617"/>
                    <a:pt x="268589" y="168377"/>
                    <a:pt x="269970" y="172977"/>
                  </a:cubicBezTo>
                  <a:cubicBezTo>
                    <a:pt x="291132" y="230023"/>
                    <a:pt x="309073" y="287529"/>
                    <a:pt x="324715" y="336294"/>
                  </a:cubicBezTo>
                  <a:cubicBezTo>
                    <a:pt x="327015" y="343195"/>
                    <a:pt x="321495" y="350555"/>
                    <a:pt x="314134" y="350555"/>
                  </a:cubicBezTo>
                  <a:lnTo>
                    <a:pt x="206483" y="350555"/>
                  </a:lnTo>
                  <a:cubicBezTo>
                    <a:pt x="200042" y="350555"/>
                    <a:pt x="194982" y="343655"/>
                    <a:pt x="197282" y="33675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4" name="Freeform: Shape 13">
              <a:extLst>
                <a:ext uri="{FF2B5EF4-FFF2-40B4-BE49-F238E27FC236}">
                  <a16:creationId xmlns:a16="http://schemas.microsoft.com/office/drawing/2014/main" id="{9373EA4B-B203-419A-B879-65FAF515A29F}"/>
                </a:ext>
              </a:extLst>
            </p:cNvPr>
            <p:cNvSpPr/>
            <p:nvPr/>
          </p:nvSpPr>
          <p:spPr>
            <a:xfrm>
              <a:off x="1754720" y="3208063"/>
              <a:ext cx="462142" cy="440264"/>
            </a:xfrm>
            <a:custGeom>
              <a:avLst/>
              <a:gdLst>
                <a:gd name="connsiteX0" fmla="*/ 448791 w 462142"/>
                <a:gd name="connsiteY0" fmla="*/ 0 h 440264"/>
                <a:gd name="connsiteX1" fmla="*/ 343440 w 462142"/>
                <a:gd name="connsiteY1" fmla="*/ 920 h 440264"/>
                <a:gd name="connsiteX2" fmla="*/ 331019 w 462142"/>
                <a:gd name="connsiteY2" fmla="*/ 10121 h 440264"/>
                <a:gd name="connsiteX3" fmla="*/ 240850 w 462142"/>
                <a:gd name="connsiteY3" fmla="*/ 266827 h 440264"/>
                <a:gd name="connsiteX4" fmla="*/ 231649 w 462142"/>
                <a:gd name="connsiteY4" fmla="*/ 272808 h 440264"/>
                <a:gd name="connsiteX5" fmla="*/ 222448 w 462142"/>
                <a:gd name="connsiteY5" fmla="*/ 266827 h 440264"/>
                <a:gd name="connsiteX6" fmla="*/ 132279 w 462142"/>
                <a:gd name="connsiteY6" fmla="*/ 10121 h 440264"/>
                <a:gd name="connsiteX7" fmla="*/ 119858 w 462142"/>
                <a:gd name="connsiteY7" fmla="*/ 920 h 440264"/>
                <a:gd name="connsiteX8" fmla="*/ 9907 w 462142"/>
                <a:gd name="connsiteY8" fmla="*/ 0 h 440264"/>
                <a:gd name="connsiteX9" fmla="*/ 246 w 462142"/>
                <a:gd name="connsiteY9" fmla="*/ 12421 h 440264"/>
                <a:gd name="connsiteX10" fmla="*/ 173683 w 462142"/>
                <a:gd name="connsiteY10" fmla="*/ 434284 h 440264"/>
                <a:gd name="connsiteX11" fmla="*/ 184724 w 462142"/>
                <a:gd name="connsiteY11" fmla="*/ 440264 h 440264"/>
                <a:gd name="connsiteX12" fmla="*/ 278574 w 462142"/>
                <a:gd name="connsiteY12" fmla="*/ 440264 h 440264"/>
                <a:gd name="connsiteX13" fmla="*/ 289615 w 462142"/>
                <a:gd name="connsiteY13" fmla="*/ 434284 h 440264"/>
                <a:gd name="connsiteX14" fmla="*/ 461672 w 462142"/>
                <a:gd name="connsiteY14" fmla="*/ 16562 h 440264"/>
                <a:gd name="connsiteX15" fmla="*/ 448791 w 462142"/>
                <a:gd name="connsiteY15" fmla="*/ 0 h 440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2142" h="440264">
                  <a:moveTo>
                    <a:pt x="448791" y="0"/>
                  </a:moveTo>
                  <a:lnTo>
                    <a:pt x="343440" y="920"/>
                  </a:lnTo>
                  <a:cubicBezTo>
                    <a:pt x="337920" y="920"/>
                    <a:pt x="332859" y="4600"/>
                    <a:pt x="331019" y="10121"/>
                  </a:cubicBezTo>
                  <a:cubicBezTo>
                    <a:pt x="311237" y="75908"/>
                    <a:pt x="286855" y="156876"/>
                    <a:pt x="240850" y="266827"/>
                  </a:cubicBezTo>
                  <a:cubicBezTo>
                    <a:pt x="239470" y="270507"/>
                    <a:pt x="235789" y="272808"/>
                    <a:pt x="231649" y="272808"/>
                  </a:cubicBezTo>
                  <a:cubicBezTo>
                    <a:pt x="227509" y="272808"/>
                    <a:pt x="223828" y="270507"/>
                    <a:pt x="222448" y="266827"/>
                  </a:cubicBezTo>
                  <a:cubicBezTo>
                    <a:pt x="176443" y="156876"/>
                    <a:pt x="152061" y="75908"/>
                    <a:pt x="132279" y="10121"/>
                  </a:cubicBezTo>
                  <a:cubicBezTo>
                    <a:pt x="130439" y="4600"/>
                    <a:pt x="125378" y="920"/>
                    <a:pt x="119858" y="920"/>
                  </a:cubicBezTo>
                  <a:lnTo>
                    <a:pt x="9907" y="0"/>
                  </a:lnTo>
                  <a:cubicBezTo>
                    <a:pt x="3466" y="0"/>
                    <a:pt x="-1135" y="5981"/>
                    <a:pt x="246" y="12421"/>
                  </a:cubicBezTo>
                  <a:cubicBezTo>
                    <a:pt x="14967" y="66707"/>
                    <a:pt x="77533" y="286609"/>
                    <a:pt x="173683" y="434284"/>
                  </a:cubicBezTo>
                  <a:cubicBezTo>
                    <a:pt x="175983" y="437964"/>
                    <a:pt x="180124" y="440264"/>
                    <a:pt x="184724" y="440264"/>
                  </a:cubicBezTo>
                  <a:lnTo>
                    <a:pt x="278574" y="440264"/>
                  </a:lnTo>
                  <a:cubicBezTo>
                    <a:pt x="283174" y="440264"/>
                    <a:pt x="287315" y="437964"/>
                    <a:pt x="289615" y="434284"/>
                  </a:cubicBezTo>
                  <a:cubicBezTo>
                    <a:pt x="383464" y="290289"/>
                    <a:pt x="445571" y="77288"/>
                    <a:pt x="461672" y="16562"/>
                  </a:cubicBezTo>
                  <a:cubicBezTo>
                    <a:pt x="463972" y="8281"/>
                    <a:pt x="457532" y="0"/>
                    <a:pt x="448791" y="0"/>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grpSp>
      <p:sp>
        <p:nvSpPr>
          <p:cNvPr id="15" name="Title 1">
            <a:extLst>
              <a:ext uri="{FF2B5EF4-FFF2-40B4-BE49-F238E27FC236}">
                <a16:creationId xmlns:a16="http://schemas.microsoft.com/office/drawing/2014/main" id="{8E0C32D7-97A3-453E-A933-4A4AB784A59D}"/>
              </a:ext>
            </a:extLst>
          </p:cNvPr>
          <p:cNvSpPr>
            <a:spLocks noGrp="1"/>
          </p:cNvSpPr>
          <p:nvPr>
            <p:ph type="title" hasCustomPrompt="1"/>
          </p:nvPr>
        </p:nvSpPr>
        <p:spPr>
          <a:xfrm>
            <a:off x="515938" y="1355724"/>
            <a:ext cx="5654675" cy="2181226"/>
          </a:xfrm>
          <a:prstGeom prst="rect">
            <a:avLst/>
          </a:prstGeom>
        </p:spPr>
        <p:txBody>
          <a:bodyPr anchor="b">
            <a:normAutofit/>
          </a:bodyPr>
          <a:lstStyle>
            <a:lvl1pPr>
              <a:defRPr sz="3600" b="1">
                <a:solidFill>
                  <a:schemeClr val="bg1"/>
                </a:solidFill>
                <a:effectLst/>
              </a:defRPr>
            </a:lvl1pPr>
          </a:lstStyle>
          <a:p>
            <a:r>
              <a:rPr lang="en-US"/>
              <a:t>Click to add a section title</a:t>
            </a:r>
          </a:p>
        </p:txBody>
      </p:sp>
      <p:sp>
        <p:nvSpPr>
          <p:cNvPr id="16" name="Text Placeholder 2">
            <a:extLst>
              <a:ext uri="{FF2B5EF4-FFF2-40B4-BE49-F238E27FC236}">
                <a16:creationId xmlns:a16="http://schemas.microsoft.com/office/drawing/2014/main" id="{16EBA976-FC7A-4FBA-95EB-3740D1A89CBE}"/>
              </a:ext>
            </a:extLst>
          </p:cNvPr>
          <p:cNvSpPr>
            <a:spLocks noGrp="1"/>
          </p:cNvSpPr>
          <p:nvPr>
            <p:ph type="body" idx="1" hasCustomPrompt="1"/>
          </p:nvPr>
        </p:nvSpPr>
        <p:spPr>
          <a:xfrm>
            <a:off x="515937" y="3699979"/>
            <a:ext cx="5654675" cy="291139"/>
          </a:xfrm>
          <a:prstGeom prst="rect">
            <a:avLst/>
          </a:prstGeom>
        </p:spPr>
        <p:txBody>
          <a:bodyPr>
            <a:noAutofit/>
          </a:bodyPr>
          <a:lstStyle>
            <a:lvl1pPr marL="0" indent="0">
              <a:buNone/>
              <a:defRPr sz="2000" b="1">
                <a:solidFill>
                  <a:schemeClr val="accent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 line if needed</a:t>
            </a:r>
          </a:p>
        </p:txBody>
      </p:sp>
    </p:spTree>
    <p:extLst>
      <p:ext uri="{BB962C8B-B14F-4D97-AF65-F5344CB8AC3E}">
        <p14:creationId xmlns:p14="http://schemas.microsoft.com/office/powerpoint/2010/main" val="307312807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AVADO_Divider_Indigo__Placeholder">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D44DFCA-88D6-4831-9BF3-B0423A95873B}"/>
              </a:ext>
            </a:extLst>
          </p:cNvPr>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 name="Graphic 3">
            <a:extLst>
              <a:ext uri="{FF2B5EF4-FFF2-40B4-BE49-F238E27FC236}">
                <a16:creationId xmlns:a16="http://schemas.microsoft.com/office/drawing/2014/main" id="{30DC84C8-C389-4E6E-B1A1-4690EE8DCCC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746250" y="0"/>
            <a:ext cx="10445750" cy="6858000"/>
          </a:xfrm>
          <a:prstGeom prst="rect">
            <a:avLst/>
          </a:prstGeom>
        </p:spPr>
      </p:pic>
      <p:grpSp>
        <p:nvGrpSpPr>
          <p:cNvPr id="6" name="Graphic 7">
            <a:extLst>
              <a:ext uri="{FF2B5EF4-FFF2-40B4-BE49-F238E27FC236}">
                <a16:creationId xmlns:a16="http://schemas.microsoft.com/office/drawing/2014/main" id="{7B768F56-8C9F-41A5-9751-0EF941DC5C27}"/>
              </a:ext>
            </a:extLst>
          </p:cNvPr>
          <p:cNvGrpSpPr>
            <a:grpSpLocks noChangeAspect="1"/>
          </p:cNvGrpSpPr>
          <p:nvPr userDrawn="1"/>
        </p:nvGrpSpPr>
        <p:grpSpPr>
          <a:xfrm>
            <a:off x="515938" y="6308725"/>
            <a:ext cx="1015200" cy="360328"/>
            <a:chOff x="1274295" y="2748478"/>
            <a:chExt cx="3428314" cy="1216822"/>
          </a:xfrm>
          <a:solidFill>
            <a:schemeClr val="accent1"/>
          </a:solidFill>
        </p:grpSpPr>
        <p:sp>
          <p:nvSpPr>
            <p:cNvPr id="7" name="Freeform: Shape 6">
              <a:extLst>
                <a:ext uri="{FF2B5EF4-FFF2-40B4-BE49-F238E27FC236}">
                  <a16:creationId xmlns:a16="http://schemas.microsoft.com/office/drawing/2014/main" id="{5D072094-C233-47CB-A2AE-D093B75C5895}"/>
                </a:ext>
              </a:extLst>
            </p:cNvPr>
            <p:cNvSpPr>
              <a:spLocks noChangeAspect="1"/>
            </p:cNvSpPr>
            <p:nvPr/>
          </p:nvSpPr>
          <p:spPr>
            <a:xfrm>
              <a:off x="3650599" y="2748478"/>
              <a:ext cx="1052010" cy="1216822"/>
            </a:xfrm>
            <a:custGeom>
              <a:avLst/>
              <a:gdLst>
                <a:gd name="connsiteX0" fmla="*/ 952975 w 1052011"/>
                <a:gd name="connsiteY0" fmla="*/ 376318 h 1216822"/>
                <a:gd name="connsiteX1" fmla="*/ 795639 w 1052011"/>
                <a:gd name="connsiteY1" fmla="*/ 381839 h 1216822"/>
                <a:gd name="connsiteX2" fmla="*/ 714211 w 1052011"/>
                <a:gd name="connsiteY2" fmla="*/ 194140 h 1216822"/>
                <a:gd name="connsiteX3" fmla="*/ 465326 w 1052011"/>
                <a:gd name="connsiteY3" fmla="*/ 0 h 1216822"/>
                <a:gd name="connsiteX4" fmla="*/ 106490 w 1052011"/>
                <a:gd name="connsiteY4" fmla="*/ 413122 h 1216822"/>
                <a:gd name="connsiteX5" fmla="*/ 89008 w 1052011"/>
                <a:gd name="connsiteY5" fmla="*/ 469707 h 1216822"/>
                <a:gd name="connsiteX6" fmla="*/ 100049 w 1052011"/>
                <a:gd name="connsiteY6" fmla="*/ 527673 h 1216822"/>
                <a:gd name="connsiteX7" fmla="*/ 149734 w 1052011"/>
                <a:gd name="connsiteY7" fmla="*/ 681329 h 1216822"/>
                <a:gd name="connsiteX8" fmla="*/ 73826 w 1052011"/>
                <a:gd name="connsiteY8" fmla="*/ 864427 h 1216822"/>
                <a:gd name="connsiteX9" fmla="*/ 31042 w 1052011"/>
                <a:gd name="connsiteY9" fmla="*/ 897091 h 1216822"/>
                <a:gd name="connsiteX10" fmla="*/ 2059 w 1052011"/>
                <a:gd name="connsiteY10" fmla="*/ 936194 h 1216822"/>
                <a:gd name="connsiteX11" fmla="*/ 219 w 1052011"/>
                <a:gd name="connsiteY11" fmla="*/ 963337 h 1216822"/>
                <a:gd name="connsiteX12" fmla="*/ 94988 w 1052011"/>
                <a:gd name="connsiteY12" fmla="*/ 1065008 h 1216822"/>
                <a:gd name="connsiteX13" fmla="*/ 95448 w 1052011"/>
                <a:gd name="connsiteY13" fmla="*/ 1065008 h 1216822"/>
                <a:gd name="connsiteX14" fmla="*/ 190218 w 1052011"/>
                <a:gd name="connsiteY14" fmla="*/ 976679 h 1216822"/>
                <a:gd name="connsiteX15" fmla="*/ 287288 w 1052011"/>
                <a:gd name="connsiteY15" fmla="*/ 472468 h 1216822"/>
                <a:gd name="connsiteX16" fmla="*/ 465786 w 1052011"/>
                <a:gd name="connsiteY16" fmla="*/ 189999 h 1216822"/>
                <a:gd name="connsiteX17" fmla="*/ 602880 w 1052011"/>
                <a:gd name="connsiteY17" fmla="*/ 405761 h 1216822"/>
                <a:gd name="connsiteX18" fmla="*/ 370556 w 1052011"/>
                <a:gd name="connsiteY18" fmla="*/ 529973 h 1216822"/>
                <a:gd name="connsiteX19" fmla="*/ 331912 w 1052011"/>
                <a:gd name="connsiteY19" fmla="*/ 792660 h 1216822"/>
                <a:gd name="connsiteX20" fmla="*/ 636923 w 1052011"/>
                <a:gd name="connsiteY20" fmla="*/ 1186920 h 1216822"/>
                <a:gd name="connsiteX21" fmla="*/ 760215 w 1052011"/>
                <a:gd name="connsiteY21" fmla="*/ 1216823 h 1216822"/>
                <a:gd name="connsiteX22" fmla="*/ 838884 w 1052011"/>
                <a:gd name="connsiteY22" fmla="*/ 1199801 h 1216822"/>
                <a:gd name="connsiteX23" fmla="*/ 911111 w 1052011"/>
                <a:gd name="connsiteY23" fmla="*/ 944015 h 1216822"/>
                <a:gd name="connsiteX24" fmla="*/ 886728 w 1052011"/>
                <a:gd name="connsiteY24" fmla="*/ 747575 h 1216822"/>
                <a:gd name="connsiteX25" fmla="*/ 857285 w 1052011"/>
                <a:gd name="connsiteY25" fmla="*/ 599441 h 1216822"/>
                <a:gd name="connsiteX26" fmla="*/ 849925 w 1052011"/>
                <a:gd name="connsiteY26" fmla="*/ 568617 h 1216822"/>
                <a:gd name="connsiteX27" fmla="*/ 958496 w 1052011"/>
                <a:gd name="connsiteY27" fmla="*/ 565397 h 1216822"/>
                <a:gd name="connsiteX28" fmla="*/ 1051885 w 1052011"/>
                <a:gd name="connsiteY28" fmla="*/ 466027 h 1216822"/>
                <a:gd name="connsiteX29" fmla="*/ 952975 w 1052011"/>
                <a:gd name="connsiteY29" fmla="*/ 376318 h 1216822"/>
                <a:gd name="connsiteX30" fmla="*/ 759756 w 1052011"/>
                <a:gd name="connsiteY30" fmla="*/ 592540 h 1216822"/>
                <a:gd name="connsiteX31" fmla="*/ 676487 w 1052011"/>
                <a:gd name="connsiteY31" fmla="*/ 667067 h 1216822"/>
                <a:gd name="connsiteX32" fmla="*/ 722952 w 1052011"/>
                <a:gd name="connsiteY32" fmla="*/ 1001521 h 1216822"/>
                <a:gd name="connsiteX33" fmla="*/ 708690 w 1052011"/>
                <a:gd name="connsiteY33" fmla="*/ 1010722 h 1216822"/>
                <a:gd name="connsiteX34" fmla="*/ 515471 w 1052011"/>
                <a:gd name="connsiteY34" fmla="*/ 745735 h 1216822"/>
                <a:gd name="connsiteX35" fmla="*/ 520071 w 1052011"/>
                <a:gd name="connsiteY35" fmla="*/ 646825 h 1216822"/>
                <a:gd name="connsiteX36" fmla="*/ 757915 w 1052011"/>
                <a:gd name="connsiteY36" fmla="*/ 574598 h 1216822"/>
                <a:gd name="connsiteX37" fmla="*/ 768036 w 1052011"/>
                <a:gd name="connsiteY37" fmla="*/ 584259 h 1216822"/>
                <a:gd name="connsiteX38" fmla="*/ 759756 w 1052011"/>
                <a:gd name="connsiteY38" fmla="*/ 592540 h 1216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52011" h="1216822">
                  <a:moveTo>
                    <a:pt x="952975" y="376318"/>
                  </a:moveTo>
                  <a:cubicBezTo>
                    <a:pt x="896389" y="377238"/>
                    <a:pt x="843944" y="379078"/>
                    <a:pt x="795639" y="381839"/>
                  </a:cubicBezTo>
                  <a:cubicBezTo>
                    <a:pt x="772637" y="314672"/>
                    <a:pt x="745494" y="250265"/>
                    <a:pt x="714211" y="194140"/>
                  </a:cubicBezTo>
                  <a:cubicBezTo>
                    <a:pt x="650724" y="80048"/>
                    <a:pt x="569296" y="0"/>
                    <a:pt x="465326" y="0"/>
                  </a:cubicBezTo>
                  <a:cubicBezTo>
                    <a:pt x="317651" y="0"/>
                    <a:pt x="196659" y="138934"/>
                    <a:pt x="106490" y="413122"/>
                  </a:cubicBezTo>
                  <a:cubicBezTo>
                    <a:pt x="100509" y="431063"/>
                    <a:pt x="94528" y="449925"/>
                    <a:pt x="89008" y="469707"/>
                  </a:cubicBezTo>
                  <a:cubicBezTo>
                    <a:pt x="83027" y="489949"/>
                    <a:pt x="87627" y="511112"/>
                    <a:pt x="100049" y="527673"/>
                  </a:cubicBezTo>
                  <a:cubicBezTo>
                    <a:pt x="132252" y="570458"/>
                    <a:pt x="149734" y="623823"/>
                    <a:pt x="149734" y="681329"/>
                  </a:cubicBezTo>
                  <a:cubicBezTo>
                    <a:pt x="149734" y="752636"/>
                    <a:pt x="123051" y="817963"/>
                    <a:pt x="73826" y="864427"/>
                  </a:cubicBezTo>
                  <a:cubicBezTo>
                    <a:pt x="60945" y="876849"/>
                    <a:pt x="46684" y="887890"/>
                    <a:pt x="31042" y="897091"/>
                  </a:cubicBezTo>
                  <a:cubicBezTo>
                    <a:pt x="24601" y="900771"/>
                    <a:pt x="5739" y="915032"/>
                    <a:pt x="2059" y="936194"/>
                  </a:cubicBezTo>
                  <a:cubicBezTo>
                    <a:pt x="219" y="946315"/>
                    <a:pt x="679" y="953676"/>
                    <a:pt x="219" y="963337"/>
                  </a:cubicBezTo>
                  <a:cubicBezTo>
                    <a:pt x="-3462" y="1018083"/>
                    <a:pt x="39783" y="1065008"/>
                    <a:pt x="94988" y="1065008"/>
                  </a:cubicBezTo>
                  <a:lnTo>
                    <a:pt x="95448" y="1065008"/>
                  </a:lnTo>
                  <a:cubicBezTo>
                    <a:pt x="145593" y="1065008"/>
                    <a:pt x="186537" y="1026364"/>
                    <a:pt x="190218" y="976679"/>
                  </a:cubicBezTo>
                  <a:cubicBezTo>
                    <a:pt x="200339" y="825783"/>
                    <a:pt x="239903" y="616002"/>
                    <a:pt x="287288" y="472468"/>
                  </a:cubicBezTo>
                  <a:cubicBezTo>
                    <a:pt x="360895" y="248885"/>
                    <a:pt x="421621" y="189999"/>
                    <a:pt x="465786" y="189999"/>
                  </a:cubicBezTo>
                  <a:cubicBezTo>
                    <a:pt x="543994" y="189999"/>
                    <a:pt x="602880" y="405761"/>
                    <a:pt x="602880" y="405761"/>
                  </a:cubicBezTo>
                  <a:cubicBezTo>
                    <a:pt x="495689" y="428303"/>
                    <a:pt x="419321" y="466947"/>
                    <a:pt x="370556" y="529973"/>
                  </a:cubicBezTo>
                  <a:cubicBezTo>
                    <a:pt x="317651" y="598060"/>
                    <a:pt x="304769" y="686389"/>
                    <a:pt x="331912" y="792660"/>
                  </a:cubicBezTo>
                  <a:cubicBezTo>
                    <a:pt x="386658" y="1004741"/>
                    <a:pt x="525592" y="1135395"/>
                    <a:pt x="636923" y="1186920"/>
                  </a:cubicBezTo>
                  <a:cubicBezTo>
                    <a:pt x="680168" y="1206702"/>
                    <a:pt x="722032" y="1216823"/>
                    <a:pt x="760215" y="1216823"/>
                  </a:cubicBezTo>
                  <a:cubicBezTo>
                    <a:pt x="788738" y="1216823"/>
                    <a:pt x="815421" y="1211302"/>
                    <a:pt x="838884" y="1199801"/>
                  </a:cubicBezTo>
                  <a:cubicBezTo>
                    <a:pt x="910651" y="1164838"/>
                    <a:pt x="919852" y="1076049"/>
                    <a:pt x="911111" y="944015"/>
                  </a:cubicBezTo>
                  <a:cubicBezTo>
                    <a:pt x="906970" y="885129"/>
                    <a:pt x="898690" y="817502"/>
                    <a:pt x="886728" y="747575"/>
                  </a:cubicBezTo>
                  <a:cubicBezTo>
                    <a:pt x="878447" y="698811"/>
                    <a:pt x="868326" y="648665"/>
                    <a:pt x="857285" y="599441"/>
                  </a:cubicBezTo>
                  <a:cubicBezTo>
                    <a:pt x="854985" y="589320"/>
                    <a:pt x="852685" y="578738"/>
                    <a:pt x="849925" y="568617"/>
                  </a:cubicBezTo>
                  <a:cubicBezTo>
                    <a:pt x="887188" y="566777"/>
                    <a:pt x="924452" y="565857"/>
                    <a:pt x="958496" y="565397"/>
                  </a:cubicBezTo>
                  <a:cubicBezTo>
                    <a:pt x="1011861" y="564937"/>
                    <a:pt x="1054645" y="519852"/>
                    <a:pt x="1051885" y="466027"/>
                  </a:cubicBezTo>
                  <a:cubicBezTo>
                    <a:pt x="1049125" y="414962"/>
                    <a:pt x="1004500" y="375398"/>
                    <a:pt x="952975" y="376318"/>
                  </a:cubicBezTo>
                  <a:close/>
                  <a:moveTo>
                    <a:pt x="759756" y="592540"/>
                  </a:moveTo>
                  <a:cubicBezTo>
                    <a:pt x="728932" y="596680"/>
                    <a:pt x="664986" y="610482"/>
                    <a:pt x="676487" y="667067"/>
                  </a:cubicBezTo>
                  <a:cubicBezTo>
                    <a:pt x="676487" y="667067"/>
                    <a:pt x="715591" y="837745"/>
                    <a:pt x="722952" y="1001521"/>
                  </a:cubicBezTo>
                  <a:cubicBezTo>
                    <a:pt x="723412" y="1008882"/>
                    <a:pt x="715591" y="1013942"/>
                    <a:pt x="708690" y="1010722"/>
                  </a:cubicBezTo>
                  <a:cubicBezTo>
                    <a:pt x="647044" y="978059"/>
                    <a:pt x="554575" y="896170"/>
                    <a:pt x="515471" y="745735"/>
                  </a:cubicBezTo>
                  <a:cubicBezTo>
                    <a:pt x="497529" y="676268"/>
                    <a:pt x="514551" y="654186"/>
                    <a:pt x="520071" y="646825"/>
                  </a:cubicBezTo>
                  <a:cubicBezTo>
                    <a:pt x="536173" y="626123"/>
                    <a:pt x="586778" y="592080"/>
                    <a:pt x="757915" y="574598"/>
                  </a:cubicBezTo>
                  <a:cubicBezTo>
                    <a:pt x="763436" y="574138"/>
                    <a:pt x="768036" y="578278"/>
                    <a:pt x="768036" y="584259"/>
                  </a:cubicBezTo>
                  <a:cubicBezTo>
                    <a:pt x="768036" y="588399"/>
                    <a:pt x="764356" y="592080"/>
                    <a:pt x="759756" y="592540"/>
                  </a:cubicBezTo>
                  <a:close/>
                </a:path>
              </a:pathLst>
            </a:custGeom>
            <a:solidFill>
              <a:srgbClr val="3DE580"/>
            </a:solidFill>
            <a:ln w="4590" cap="flat">
              <a:noFill/>
              <a:prstDash val="solid"/>
              <a:miter/>
            </a:ln>
          </p:spPr>
          <p:txBody>
            <a:bodyPr rtlCol="0" anchor="ctr"/>
            <a:lstStyle/>
            <a:p>
              <a:endParaRPr lang="en-GB">
                <a:solidFill>
                  <a:schemeClr val="tx2"/>
                </a:solidFill>
              </a:endParaRPr>
            </a:p>
          </p:txBody>
        </p:sp>
        <p:sp>
          <p:nvSpPr>
            <p:cNvPr id="8" name="Freeform: Shape 7">
              <a:extLst>
                <a:ext uri="{FF2B5EF4-FFF2-40B4-BE49-F238E27FC236}">
                  <a16:creationId xmlns:a16="http://schemas.microsoft.com/office/drawing/2014/main" id="{FB658751-6859-4513-8872-A803C6F5220D}"/>
                </a:ext>
              </a:extLst>
            </p:cNvPr>
            <p:cNvSpPr/>
            <p:nvPr/>
          </p:nvSpPr>
          <p:spPr>
            <a:xfrm>
              <a:off x="2228354" y="3199782"/>
              <a:ext cx="489984" cy="460966"/>
            </a:xfrm>
            <a:custGeom>
              <a:avLst/>
              <a:gdLst>
                <a:gd name="connsiteX0" fmla="*/ 487189 w 489984"/>
                <a:gd name="connsiteY0" fmla="*/ 23002 h 460966"/>
                <a:gd name="connsiteX1" fmla="*/ 474308 w 489984"/>
                <a:gd name="connsiteY1" fmla="*/ 8281 h 460966"/>
                <a:gd name="connsiteX2" fmla="*/ 374478 w 489984"/>
                <a:gd name="connsiteY2" fmla="*/ 8281 h 460966"/>
                <a:gd name="connsiteX3" fmla="*/ 365737 w 489984"/>
                <a:gd name="connsiteY3" fmla="*/ 22082 h 460966"/>
                <a:gd name="connsiteX4" fmla="*/ 372638 w 489984"/>
                <a:gd name="connsiteY4" fmla="*/ 34043 h 460966"/>
                <a:gd name="connsiteX5" fmla="*/ 372638 w 489984"/>
                <a:gd name="connsiteY5" fmla="*/ 44164 h 460966"/>
                <a:gd name="connsiteX6" fmla="*/ 360676 w 489984"/>
                <a:gd name="connsiteY6" fmla="*/ 44164 h 460966"/>
                <a:gd name="connsiteX7" fmla="*/ 234624 w 489984"/>
                <a:gd name="connsiteY7" fmla="*/ 0 h 460966"/>
                <a:gd name="connsiteX8" fmla="*/ 0 w 489984"/>
                <a:gd name="connsiteY8" fmla="*/ 230483 h 460966"/>
                <a:gd name="connsiteX9" fmla="*/ 234624 w 489984"/>
                <a:gd name="connsiteY9" fmla="*/ 460967 h 460966"/>
                <a:gd name="connsiteX10" fmla="*/ 376778 w 489984"/>
                <a:gd name="connsiteY10" fmla="*/ 401621 h 460966"/>
                <a:gd name="connsiteX11" fmla="*/ 386899 w 489984"/>
                <a:gd name="connsiteY11" fmla="*/ 400700 h 460966"/>
                <a:gd name="connsiteX12" fmla="*/ 388279 w 489984"/>
                <a:gd name="connsiteY12" fmla="*/ 412202 h 460966"/>
                <a:gd name="connsiteX13" fmla="*/ 374018 w 489984"/>
                <a:gd name="connsiteY13" fmla="*/ 434744 h 460966"/>
                <a:gd name="connsiteX14" fmla="*/ 383219 w 489984"/>
                <a:gd name="connsiteY14" fmla="*/ 448085 h 460966"/>
                <a:gd name="connsiteX15" fmla="*/ 480288 w 489984"/>
                <a:gd name="connsiteY15" fmla="*/ 448085 h 460966"/>
                <a:gd name="connsiteX16" fmla="*/ 489949 w 489984"/>
                <a:gd name="connsiteY16" fmla="*/ 437044 h 460966"/>
                <a:gd name="connsiteX17" fmla="*/ 487189 w 489984"/>
                <a:gd name="connsiteY17" fmla="*/ 23002 h 460966"/>
                <a:gd name="connsiteX18" fmla="*/ 235084 w 489984"/>
                <a:gd name="connsiteY18" fmla="*/ 339054 h 460966"/>
                <a:gd name="connsiteX19" fmla="*/ 127433 w 489984"/>
                <a:gd name="connsiteY19" fmla="*/ 229563 h 460966"/>
                <a:gd name="connsiteX20" fmla="*/ 235084 w 489984"/>
                <a:gd name="connsiteY20" fmla="*/ 120072 h 460966"/>
                <a:gd name="connsiteX21" fmla="*/ 342735 w 489984"/>
                <a:gd name="connsiteY21" fmla="*/ 229563 h 460966"/>
                <a:gd name="connsiteX22" fmla="*/ 235084 w 489984"/>
                <a:gd name="connsiteY22" fmla="*/ 33905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9984" h="460966">
                  <a:moveTo>
                    <a:pt x="487189" y="23002"/>
                  </a:moveTo>
                  <a:cubicBezTo>
                    <a:pt x="488109" y="15182"/>
                    <a:pt x="482129" y="8281"/>
                    <a:pt x="474308" y="8281"/>
                  </a:cubicBezTo>
                  <a:cubicBezTo>
                    <a:pt x="453606" y="8281"/>
                    <a:pt x="399320" y="8281"/>
                    <a:pt x="374478" y="8281"/>
                  </a:cubicBezTo>
                  <a:cubicBezTo>
                    <a:pt x="367577" y="8281"/>
                    <a:pt x="362517" y="15642"/>
                    <a:pt x="365737" y="22082"/>
                  </a:cubicBezTo>
                  <a:cubicBezTo>
                    <a:pt x="367117" y="25763"/>
                    <a:pt x="369417" y="29903"/>
                    <a:pt x="372638" y="34043"/>
                  </a:cubicBezTo>
                  <a:cubicBezTo>
                    <a:pt x="374938" y="36804"/>
                    <a:pt x="374938" y="41404"/>
                    <a:pt x="372638" y="44164"/>
                  </a:cubicBezTo>
                  <a:cubicBezTo>
                    <a:pt x="369417" y="47845"/>
                    <a:pt x="363897" y="47845"/>
                    <a:pt x="360676" y="44164"/>
                  </a:cubicBezTo>
                  <a:cubicBezTo>
                    <a:pt x="330313" y="9201"/>
                    <a:pt x="280628" y="0"/>
                    <a:pt x="234624" y="0"/>
                  </a:cubicBezTo>
                  <a:cubicBezTo>
                    <a:pt x="105351" y="0"/>
                    <a:pt x="0" y="93849"/>
                    <a:pt x="0" y="230483"/>
                  </a:cubicBezTo>
                  <a:cubicBezTo>
                    <a:pt x="0" y="367577"/>
                    <a:pt x="104891" y="460967"/>
                    <a:pt x="234624" y="460967"/>
                  </a:cubicBezTo>
                  <a:cubicBezTo>
                    <a:pt x="287989" y="460967"/>
                    <a:pt x="337214" y="436584"/>
                    <a:pt x="376778" y="401621"/>
                  </a:cubicBezTo>
                  <a:cubicBezTo>
                    <a:pt x="379538" y="399320"/>
                    <a:pt x="383679" y="398400"/>
                    <a:pt x="386899" y="400700"/>
                  </a:cubicBezTo>
                  <a:cubicBezTo>
                    <a:pt x="391039" y="403461"/>
                    <a:pt x="391500" y="408981"/>
                    <a:pt x="388279" y="412202"/>
                  </a:cubicBezTo>
                  <a:cubicBezTo>
                    <a:pt x="383679" y="417262"/>
                    <a:pt x="377238" y="425543"/>
                    <a:pt x="374018" y="434744"/>
                  </a:cubicBezTo>
                  <a:cubicBezTo>
                    <a:pt x="371258" y="441185"/>
                    <a:pt x="376318" y="448085"/>
                    <a:pt x="383219" y="448085"/>
                  </a:cubicBezTo>
                  <a:lnTo>
                    <a:pt x="480288" y="448085"/>
                  </a:lnTo>
                  <a:cubicBezTo>
                    <a:pt x="486269" y="448085"/>
                    <a:pt x="490410" y="443025"/>
                    <a:pt x="489949" y="437044"/>
                  </a:cubicBezTo>
                  <a:cubicBezTo>
                    <a:pt x="477068" y="311451"/>
                    <a:pt x="460507" y="237844"/>
                    <a:pt x="487189" y="23002"/>
                  </a:cubicBezTo>
                  <a:close/>
                  <a:moveTo>
                    <a:pt x="235084" y="339054"/>
                  </a:moveTo>
                  <a:cubicBezTo>
                    <a:pt x="171137" y="339054"/>
                    <a:pt x="127433" y="289829"/>
                    <a:pt x="127433" y="229563"/>
                  </a:cubicBezTo>
                  <a:cubicBezTo>
                    <a:pt x="127433" y="169297"/>
                    <a:pt x="171137" y="120072"/>
                    <a:pt x="235084" y="120072"/>
                  </a:cubicBezTo>
                  <a:cubicBezTo>
                    <a:pt x="299030" y="120072"/>
                    <a:pt x="342735" y="169297"/>
                    <a:pt x="342735" y="229563"/>
                  </a:cubicBezTo>
                  <a:cubicBezTo>
                    <a:pt x="342735" y="289829"/>
                    <a:pt x="299030" y="339054"/>
                    <a:pt x="235084" y="33905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9" name="Freeform: Shape 8">
              <a:extLst>
                <a:ext uri="{FF2B5EF4-FFF2-40B4-BE49-F238E27FC236}">
                  <a16:creationId xmlns:a16="http://schemas.microsoft.com/office/drawing/2014/main" id="{43F60C5E-74D5-458A-8DC0-D6E629E0C781}"/>
                </a:ext>
              </a:extLst>
            </p:cNvPr>
            <p:cNvSpPr/>
            <p:nvPr/>
          </p:nvSpPr>
          <p:spPr>
            <a:xfrm>
              <a:off x="3294281" y="3198862"/>
              <a:ext cx="469247" cy="460966"/>
            </a:xfrm>
            <a:custGeom>
              <a:avLst/>
              <a:gdLst>
                <a:gd name="connsiteX0" fmla="*/ 469247 w 469247"/>
                <a:gd name="connsiteY0" fmla="*/ 230483 h 460966"/>
                <a:gd name="connsiteX1" fmla="*/ 414962 w 469247"/>
                <a:gd name="connsiteY1" fmla="*/ 79128 h 460966"/>
                <a:gd name="connsiteX2" fmla="*/ 234624 w 469247"/>
                <a:gd name="connsiteY2" fmla="*/ 0 h 460966"/>
                <a:gd name="connsiteX3" fmla="*/ 0 w 469247"/>
                <a:gd name="connsiteY3" fmla="*/ 230483 h 460966"/>
                <a:gd name="connsiteX4" fmla="*/ 234624 w 469247"/>
                <a:gd name="connsiteY4" fmla="*/ 460967 h 460966"/>
                <a:gd name="connsiteX5" fmla="*/ 350095 w 469247"/>
                <a:gd name="connsiteY5" fmla="*/ 433364 h 460966"/>
                <a:gd name="connsiteX6" fmla="*/ 469247 w 469247"/>
                <a:gd name="connsiteY6" fmla="*/ 230483 h 460966"/>
                <a:gd name="connsiteX7" fmla="*/ 234624 w 469247"/>
                <a:gd name="connsiteY7" fmla="*/ 339974 h 460966"/>
                <a:gd name="connsiteX8" fmla="*/ 126973 w 469247"/>
                <a:gd name="connsiteY8" fmla="*/ 230483 h 460966"/>
                <a:gd name="connsiteX9" fmla="*/ 234624 w 469247"/>
                <a:gd name="connsiteY9" fmla="*/ 120992 h 460966"/>
                <a:gd name="connsiteX10" fmla="*/ 342275 w 469247"/>
                <a:gd name="connsiteY10" fmla="*/ 230483 h 460966"/>
                <a:gd name="connsiteX11" fmla="*/ 234624 w 469247"/>
                <a:gd name="connsiteY11" fmla="*/ 33997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9247" h="460966">
                  <a:moveTo>
                    <a:pt x="469247" y="230483"/>
                  </a:moveTo>
                  <a:cubicBezTo>
                    <a:pt x="469247" y="170217"/>
                    <a:pt x="449005" y="118232"/>
                    <a:pt x="414962" y="79128"/>
                  </a:cubicBezTo>
                  <a:cubicBezTo>
                    <a:pt x="372178" y="28983"/>
                    <a:pt x="307311" y="0"/>
                    <a:pt x="234624" y="0"/>
                  </a:cubicBezTo>
                  <a:cubicBezTo>
                    <a:pt x="105351" y="0"/>
                    <a:pt x="0" y="93849"/>
                    <a:pt x="0" y="230483"/>
                  </a:cubicBezTo>
                  <a:cubicBezTo>
                    <a:pt x="0" y="367117"/>
                    <a:pt x="104891" y="460967"/>
                    <a:pt x="234624" y="460967"/>
                  </a:cubicBezTo>
                  <a:cubicBezTo>
                    <a:pt x="276488" y="460967"/>
                    <a:pt x="316052" y="451306"/>
                    <a:pt x="350095" y="433364"/>
                  </a:cubicBezTo>
                  <a:cubicBezTo>
                    <a:pt x="420942" y="395640"/>
                    <a:pt x="469247" y="322953"/>
                    <a:pt x="469247" y="230483"/>
                  </a:cubicBezTo>
                  <a:close/>
                  <a:moveTo>
                    <a:pt x="234624" y="339974"/>
                  </a:moveTo>
                  <a:cubicBezTo>
                    <a:pt x="170677" y="339974"/>
                    <a:pt x="126973" y="290749"/>
                    <a:pt x="126973" y="230483"/>
                  </a:cubicBezTo>
                  <a:cubicBezTo>
                    <a:pt x="126973" y="170217"/>
                    <a:pt x="170677" y="120992"/>
                    <a:pt x="234624" y="120992"/>
                  </a:cubicBezTo>
                  <a:cubicBezTo>
                    <a:pt x="298570" y="120992"/>
                    <a:pt x="342275" y="170217"/>
                    <a:pt x="342275" y="230483"/>
                  </a:cubicBezTo>
                  <a:cubicBezTo>
                    <a:pt x="342275" y="290749"/>
                    <a:pt x="298570" y="339974"/>
                    <a:pt x="234624" y="33997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2" name="Freeform: Shape 11">
              <a:extLst>
                <a:ext uri="{FF2B5EF4-FFF2-40B4-BE49-F238E27FC236}">
                  <a16:creationId xmlns:a16="http://schemas.microsoft.com/office/drawing/2014/main" id="{921F74B0-3E70-4518-A67B-849F494C6408}"/>
                </a:ext>
              </a:extLst>
            </p:cNvPr>
            <p:cNvSpPr/>
            <p:nvPr/>
          </p:nvSpPr>
          <p:spPr>
            <a:xfrm>
              <a:off x="2759707" y="3052567"/>
              <a:ext cx="494549" cy="608181"/>
            </a:xfrm>
            <a:custGeom>
              <a:avLst/>
              <a:gdLst>
                <a:gd name="connsiteX0" fmla="*/ 483969 w 494549"/>
                <a:gd name="connsiteY0" fmla="*/ 0 h 608181"/>
                <a:gd name="connsiteX1" fmla="*/ 375398 w 494549"/>
                <a:gd name="connsiteY1" fmla="*/ 0 h 608181"/>
                <a:gd name="connsiteX2" fmla="*/ 365737 w 494549"/>
                <a:gd name="connsiteY2" fmla="*/ 8281 h 608181"/>
                <a:gd name="connsiteX3" fmla="*/ 353316 w 494549"/>
                <a:gd name="connsiteY3" fmla="*/ 139854 h 608181"/>
                <a:gd name="connsiteX4" fmla="*/ 362517 w 494549"/>
                <a:gd name="connsiteY4" fmla="*/ 168837 h 608181"/>
                <a:gd name="connsiteX5" fmla="*/ 363437 w 494549"/>
                <a:gd name="connsiteY5" fmla="*/ 170217 h 608181"/>
                <a:gd name="connsiteX6" fmla="*/ 363897 w 494549"/>
                <a:gd name="connsiteY6" fmla="*/ 180798 h 608181"/>
                <a:gd name="connsiteX7" fmla="*/ 351475 w 494549"/>
                <a:gd name="connsiteY7" fmla="*/ 182178 h 608181"/>
                <a:gd name="connsiteX8" fmla="*/ 234624 w 494549"/>
                <a:gd name="connsiteY8" fmla="*/ 147215 h 608181"/>
                <a:gd name="connsiteX9" fmla="*/ 0 w 494549"/>
                <a:gd name="connsiteY9" fmla="*/ 377698 h 608181"/>
                <a:gd name="connsiteX10" fmla="*/ 234624 w 494549"/>
                <a:gd name="connsiteY10" fmla="*/ 608181 h 608181"/>
                <a:gd name="connsiteX11" fmla="*/ 376778 w 494549"/>
                <a:gd name="connsiteY11" fmla="*/ 548835 h 608181"/>
                <a:gd name="connsiteX12" fmla="*/ 386899 w 494549"/>
                <a:gd name="connsiteY12" fmla="*/ 547915 h 608181"/>
                <a:gd name="connsiteX13" fmla="*/ 388279 w 494549"/>
                <a:gd name="connsiteY13" fmla="*/ 559416 h 608181"/>
                <a:gd name="connsiteX14" fmla="*/ 374018 w 494549"/>
                <a:gd name="connsiteY14" fmla="*/ 581959 h 608181"/>
                <a:gd name="connsiteX15" fmla="*/ 383219 w 494549"/>
                <a:gd name="connsiteY15" fmla="*/ 595300 h 608181"/>
                <a:gd name="connsiteX16" fmla="*/ 480749 w 494549"/>
                <a:gd name="connsiteY16" fmla="*/ 595300 h 608181"/>
                <a:gd name="connsiteX17" fmla="*/ 490410 w 494549"/>
                <a:gd name="connsiteY17" fmla="*/ 584719 h 608181"/>
                <a:gd name="connsiteX18" fmla="*/ 494550 w 494549"/>
                <a:gd name="connsiteY18" fmla="*/ 11041 h 608181"/>
                <a:gd name="connsiteX19" fmla="*/ 483969 w 494549"/>
                <a:gd name="connsiteY19" fmla="*/ 0 h 608181"/>
                <a:gd name="connsiteX20" fmla="*/ 234164 w 494549"/>
                <a:gd name="connsiteY20" fmla="*/ 486269 h 608181"/>
                <a:gd name="connsiteX21" fmla="*/ 126513 w 494549"/>
                <a:gd name="connsiteY21" fmla="*/ 376778 h 608181"/>
                <a:gd name="connsiteX22" fmla="*/ 234164 w 494549"/>
                <a:gd name="connsiteY22" fmla="*/ 267287 h 608181"/>
                <a:gd name="connsiteX23" fmla="*/ 341815 w 494549"/>
                <a:gd name="connsiteY23" fmla="*/ 376778 h 608181"/>
                <a:gd name="connsiteX24" fmla="*/ 234164 w 494549"/>
                <a:gd name="connsiteY24" fmla="*/ 486269 h 60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94549" h="608181">
                  <a:moveTo>
                    <a:pt x="483969" y="0"/>
                  </a:moveTo>
                  <a:lnTo>
                    <a:pt x="375398" y="0"/>
                  </a:lnTo>
                  <a:cubicBezTo>
                    <a:pt x="370337" y="0"/>
                    <a:pt x="366197" y="3680"/>
                    <a:pt x="365737" y="8281"/>
                  </a:cubicBezTo>
                  <a:cubicBezTo>
                    <a:pt x="357916" y="60266"/>
                    <a:pt x="354696" y="113631"/>
                    <a:pt x="353316" y="139854"/>
                  </a:cubicBezTo>
                  <a:cubicBezTo>
                    <a:pt x="352856" y="150435"/>
                    <a:pt x="356076" y="160556"/>
                    <a:pt x="362517" y="168837"/>
                  </a:cubicBezTo>
                  <a:lnTo>
                    <a:pt x="363437" y="170217"/>
                  </a:lnTo>
                  <a:cubicBezTo>
                    <a:pt x="365737" y="173438"/>
                    <a:pt x="366197" y="177578"/>
                    <a:pt x="363897" y="180798"/>
                  </a:cubicBezTo>
                  <a:cubicBezTo>
                    <a:pt x="360676" y="184939"/>
                    <a:pt x="355156" y="185399"/>
                    <a:pt x="351475" y="182178"/>
                  </a:cubicBezTo>
                  <a:cubicBezTo>
                    <a:pt x="320652" y="154576"/>
                    <a:pt x="276028" y="147215"/>
                    <a:pt x="234624" y="147215"/>
                  </a:cubicBezTo>
                  <a:cubicBezTo>
                    <a:pt x="105351" y="147215"/>
                    <a:pt x="0" y="241064"/>
                    <a:pt x="0" y="377698"/>
                  </a:cubicBezTo>
                  <a:cubicBezTo>
                    <a:pt x="0" y="514792"/>
                    <a:pt x="104891" y="608181"/>
                    <a:pt x="234624" y="608181"/>
                  </a:cubicBezTo>
                  <a:cubicBezTo>
                    <a:pt x="287989" y="608181"/>
                    <a:pt x="337214" y="583799"/>
                    <a:pt x="376778" y="548835"/>
                  </a:cubicBezTo>
                  <a:cubicBezTo>
                    <a:pt x="379538" y="546535"/>
                    <a:pt x="383679" y="545615"/>
                    <a:pt x="386899" y="547915"/>
                  </a:cubicBezTo>
                  <a:cubicBezTo>
                    <a:pt x="391039" y="550676"/>
                    <a:pt x="391500" y="556196"/>
                    <a:pt x="388279" y="559416"/>
                  </a:cubicBezTo>
                  <a:cubicBezTo>
                    <a:pt x="383679" y="564477"/>
                    <a:pt x="377238" y="572758"/>
                    <a:pt x="374018" y="581959"/>
                  </a:cubicBezTo>
                  <a:cubicBezTo>
                    <a:pt x="371258" y="588399"/>
                    <a:pt x="376318" y="595300"/>
                    <a:pt x="383219" y="595300"/>
                  </a:cubicBezTo>
                  <a:lnTo>
                    <a:pt x="480749" y="595300"/>
                  </a:lnTo>
                  <a:cubicBezTo>
                    <a:pt x="486269" y="595300"/>
                    <a:pt x="490870" y="590240"/>
                    <a:pt x="490410" y="584719"/>
                  </a:cubicBezTo>
                  <a:cubicBezTo>
                    <a:pt x="478908" y="444865"/>
                    <a:pt x="462807" y="255326"/>
                    <a:pt x="494550" y="11041"/>
                  </a:cubicBezTo>
                  <a:cubicBezTo>
                    <a:pt x="494550" y="5521"/>
                    <a:pt x="489949" y="0"/>
                    <a:pt x="483969" y="0"/>
                  </a:cubicBezTo>
                  <a:close/>
                  <a:moveTo>
                    <a:pt x="234164" y="486269"/>
                  </a:moveTo>
                  <a:cubicBezTo>
                    <a:pt x="170217" y="486269"/>
                    <a:pt x="126513" y="437044"/>
                    <a:pt x="126513" y="376778"/>
                  </a:cubicBezTo>
                  <a:cubicBezTo>
                    <a:pt x="126513" y="316512"/>
                    <a:pt x="170217" y="267287"/>
                    <a:pt x="234164" y="267287"/>
                  </a:cubicBezTo>
                  <a:cubicBezTo>
                    <a:pt x="298110" y="267287"/>
                    <a:pt x="341815" y="316512"/>
                    <a:pt x="341815" y="376778"/>
                  </a:cubicBezTo>
                  <a:cubicBezTo>
                    <a:pt x="341815" y="437044"/>
                    <a:pt x="298110" y="486269"/>
                    <a:pt x="234164" y="486269"/>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3" name="Freeform: Shape 12">
              <a:extLst>
                <a:ext uri="{FF2B5EF4-FFF2-40B4-BE49-F238E27FC236}">
                  <a16:creationId xmlns:a16="http://schemas.microsoft.com/office/drawing/2014/main" id="{E53665A3-4495-4938-8497-733C4EA74328}"/>
                </a:ext>
              </a:extLst>
            </p:cNvPr>
            <p:cNvSpPr/>
            <p:nvPr/>
          </p:nvSpPr>
          <p:spPr>
            <a:xfrm>
              <a:off x="1274295" y="3078790"/>
              <a:ext cx="521562" cy="569077"/>
            </a:xfrm>
            <a:custGeom>
              <a:avLst/>
              <a:gdLst>
                <a:gd name="connsiteX0" fmla="*/ 327935 w 521562"/>
                <a:gd name="connsiteY0" fmla="*/ 7821 h 569077"/>
                <a:gd name="connsiteX1" fmla="*/ 315514 w 521562"/>
                <a:gd name="connsiteY1" fmla="*/ 0 h 569077"/>
                <a:gd name="connsiteX2" fmla="*/ 207403 w 521562"/>
                <a:gd name="connsiteY2" fmla="*/ 0 h 569077"/>
                <a:gd name="connsiteX3" fmla="*/ 194982 w 521562"/>
                <a:gd name="connsiteY3" fmla="*/ 7821 h 569077"/>
                <a:gd name="connsiteX4" fmla="*/ 382 w 521562"/>
                <a:gd name="connsiteY4" fmla="*/ 556196 h 569077"/>
                <a:gd name="connsiteX5" fmla="*/ 10043 w 521562"/>
                <a:gd name="connsiteY5" fmla="*/ 569077 h 569077"/>
                <a:gd name="connsiteX6" fmla="*/ 120454 w 521562"/>
                <a:gd name="connsiteY6" fmla="*/ 569077 h 569077"/>
                <a:gd name="connsiteX7" fmla="*/ 132876 w 521562"/>
                <a:gd name="connsiteY7" fmla="*/ 559416 h 569077"/>
                <a:gd name="connsiteX8" fmla="*/ 154038 w 521562"/>
                <a:gd name="connsiteY8" fmla="*/ 479368 h 569077"/>
                <a:gd name="connsiteX9" fmla="*/ 164159 w 521562"/>
                <a:gd name="connsiteY9" fmla="*/ 471548 h 569077"/>
                <a:gd name="connsiteX10" fmla="*/ 357378 w 521562"/>
                <a:gd name="connsiteY10" fmla="*/ 471548 h 569077"/>
                <a:gd name="connsiteX11" fmla="*/ 367499 w 521562"/>
                <a:gd name="connsiteY11" fmla="*/ 479368 h 569077"/>
                <a:gd name="connsiteX12" fmla="*/ 388662 w 521562"/>
                <a:gd name="connsiteY12" fmla="*/ 559416 h 569077"/>
                <a:gd name="connsiteX13" fmla="*/ 401083 w 521562"/>
                <a:gd name="connsiteY13" fmla="*/ 569077 h 569077"/>
                <a:gd name="connsiteX14" fmla="*/ 511494 w 521562"/>
                <a:gd name="connsiteY14" fmla="*/ 569077 h 569077"/>
                <a:gd name="connsiteX15" fmla="*/ 521155 w 521562"/>
                <a:gd name="connsiteY15" fmla="*/ 556196 h 569077"/>
                <a:gd name="connsiteX16" fmla="*/ 327935 w 521562"/>
                <a:gd name="connsiteY16" fmla="*/ 7821 h 569077"/>
                <a:gd name="connsiteX17" fmla="*/ 197282 w 521562"/>
                <a:gd name="connsiteY17" fmla="*/ 336754 h 569077"/>
                <a:gd name="connsiteX18" fmla="*/ 252028 w 521562"/>
                <a:gd name="connsiteY18" fmla="*/ 173437 h 569077"/>
                <a:gd name="connsiteX19" fmla="*/ 258928 w 521562"/>
                <a:gd name="connsiteY19" fmla="*/ 166997 h 569077"/>
                <a:gd name="connsiteX20" fmla="*/ 269970 w 521562"/>
                <a:gd name="connsiteY20" fmla="*/ 172977 h 569077"/>
                <a:gd name="connsiteX21" fmla="*/ 324715 w 521562"/>
                <a:gd name="connsiteY21" fmla="*/ 336294 h 569077"/>
                <a:gd name="connsiteX22" fmla="*/ 314134 w 521562"/>
                <a:gd name="connsiteY22" fmla="*/ 350555 h 569077"/>
                <a:gd name="connsiteX23" fmla="*/ 206483 w 521562"/>
                <a:gd name="connsiteY23" fmla="*/ 350555 h 569077"/>
                <a:gd name="connsiteX24" fmla="*/ 197282 w 521562"/>
                <a:gd name="connsiteY24" fmla="*/ 336754 h 569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1562" h="569077">
                  <a:moveTo>
                    <a:pt x="327935" y="7821"/>
                  </a:moveTo>
                  <a:cubicBezTo>
                    <a:pt x="325635" y="2760"/>
                    <a:pt x="321035" y="0"/>
                    <a:pt x="315514" y="0"/>
                  </a:cubicBezTo>
                  <a:lnTo>
                    <a:pt x="207403" y="0"/>
                  </a:lnTo>
                  <a:cubicBezTo>
                    <a:pt x="201883" y="0"/>
                    <a:pt x="197282" y="3220"/>
                    <a:pt x="194982" y="7821"/>
                  </a:cubicBezTo>
                  <a:cubicBezTo>
                    <a:pt x="87331" y="248425"/>
                    <a:pt x="16484" y="497770"/>
                    <a:pt x="382" y="556196"/>
                  </a:cubicBezTo>
                  <a:cubicBezTo>
                    <a:pt x="-1458" y="562637"/>
                    <a:pt x="3603" y="569077"/>
                    <a:pt x="10043" y="569077"/>
                  </a:cubicBezTo>
                  <a:lnTo>
                    <a:pt x="120454" y="569077"/>
                  </a:lnTo>
                  <a:cubicBezTo>
                    <a:pt x="126435" y="569077"/>
                    <a:pt x="131496" y="564937"/>
                    <a:pt x="132876" y="559416"/>
                  </a:cubicBezTo>
                  <a:cubicBezTo>
                    <a:pt x="136096" y="545615"/>
                    <a:pt x="143457" y="518012"/>
                    <a:pt x="154038" y="479368"/>
                  </a:cubicBezTo>
                  <a:cubicBezTo>
                    <a:pt x="155418" y="474768"/>
                    <a:pt x="159558" y="471548"/>
                    <a:pt x="164159" y="471548"/>
                  </a:cubicBezTo>
                  <a:lnTo>
                    <a:pt x="357378" y="471548"/>
                  </a:lnTo>
                  <a:cubicBezTo>
                    <a:pt x="361979" y="471548"/>
                    <a:pt x="366119" y="474768"/>
                    <a:pt x="367499" y="479368"/>
                  </a:cubicBezTo>
                  <a:cubicBezTo>
                    <a:pt x="378080" y="518012"/>
                    <a:pt x="385441" y="545615"/>
                    <a:pt x="388662" y="559416"/>
                  </a:cubicBezTo>
                  <a:cubicBezTo>
                    <a:pt x="390042" y="565397"/>
                    <a:pt x="395102" y="569077"/>
                    <a:pt x="401083" y="569077"/>
                  </a:cubicBezTo>
                  <a:lnTo>
                    <a:pt x="511494" y="569077"/>
                  </a:lnTo>
                  <a:cubicBezTo>
                    <a:pt x="518395" y="569077"/>
                    <a:pt x="522995" y="562637"/>
                    <a:pt x="521155" y="556196"/>
                  </a:cubicBezTo>
                  <a:cubicBezTo>
                    <a:pt x="506433" y="497770"/>
                    <a:pt x="435586" y="248425"/>
                    <a:pt x="327935" y="7821"/>
                  </a:cubicBezTo>
                  <a:close/>
                  <a:moveTo>
                    <a:pt x="197282" y="336754"/>
                  </a:moveTo>
                  <a:cubicBezTo>
                    <a:pt x="212924" y="287989"/>
                    <a:pt x="231326" y="230483"/>
                    <a:pt x="252028" y="173437"/>
                  </a:cubicBezTo>
                  <a:cubicBezTo>
                    <a:pt x="253408" y="170217"/>
                    <a:pt x="255708" y="167457"/>
                    <a:pt x="258928" y="166997"/>
                  </a:cubicBezTo>
                  <a:cubicBezTo>
                    <a:pt x="263989" y="165617"/>
                    <a:pt x="268589" y="168377"/>
                    <a:pt x="269970" y="172977"/>
                  </a:cubicBezTo>
                  <a:cubicBezTo>
                    <a:pt x="291132" y="230023"/>
                    <a:pt x="309073" y="287529"/>
                    <a:pt x="324715" y="336294"/>
                  </a:cubicBezTo>
                  <a:cubicBezTo>
                    <a:pt x="327015" y="343195"/>
                    <a:pt x="321495" y="350555"/>
                    <a:pt x="314134" y="350555"/>
                  </a:cubicBezTo>
                  <a:lnTo>
                    <a:pt x="206483" y="350555"/>
                  </a:lnTo>
                  <a:cubicBezTo>
                    <a:pt x="200042" y="350555"/>
                    <a:pt x="194982" y="343655"/>
                    <a:pt x="197282" y="33675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4" name="Freeform: Shape 13">
              <a:extLst>
                <a:ext uri="{FF2B5EF4-FFF2-40B4-BE49-F238E27FC236}">
                  <a16:creationId xmlns:a16="http://schemas.microsoft.com/office/drawing/2014/main" id="{9373EA4B-B203-419A-B879-65FAF515A29F}"/>
                </a:ext>
              </a:extLst>
            </p:cNvPr>
            <p:cNvSpPr/>
            <p:nvPr/>
          </p:nvSpPr>
          <p:spPr>
            <a:xfrm>
              <a:off x="1754720" y="3208063"/>
              <a:ext cx="462142" cy="440264"/>
            </a:xfrm>
            <a:custGeom>
              <a:avLst/>
              <a:gdLst>
                <a:gd name="connsiteX0" fmla="*/ 448791 w 462142"/>
                <a:gd name="connsiteY0" fmla="*/ 0 h 440264"/>
                <a:gd name="connsiteX1" fmla="*/ 343440 w 462142"/>
                <a:gd name="connsiteY1" fmla="*/ 920 h 440264"/>
                <a:gd name="connsiteX2" fmla="*/ 331019 w 462142"/>
                <a:gd name="connsiteY2" fmla="*/ 10121 h 440264"/>
                <a:gd name="connsiteX3" fmla="*/ 240850 w 462142"/>
                <a:gd name="connsiteY3" fmla="*/ 266827 h 440264"/>
                <a:gd name="connsiteX4" fmla="*/ 231649 w 462142"/>
                <a:gd name="connsiteY4" fmla="*/ 272808 h 440264"/>
                <a:gd name="connsiteX5" fmla="*/ 222448 w 462142"/>
                <a:gd name="connsiteY5" fmla="*/ 266827 h 440264"/>
                <a:gd name="connsiteX6" fmla="*/ 132279 w 462142"/>
                <a:gd name="connsiteY6" fmla="*/ 10121 h 440264"/>
                <a:gd name="connsiteX7" fmla="*/ 119858 w 462142"/>
                <a:gd name="connsiteY7" fmla="*/ 920 h 440264"/>
                <a:gd name="connsiteX8" fmla="*/ 9907 w 462142"/>
                <a:gd name="connsiteY8" fmla="*/ 0 h 440264"/>
                <a:gd name="connsiteX9" fmla="*/ 246 w 462142"/>
                <a:gd name="connsiteY9" fmla="*/ 12421 h 440264"/>
                <a:gd name="connsiteX10" fmla="*/ 173683 w 462142"/>
                <a:gd name="connsiteY10" fmla="*/ 434284 h 440264"/>
                <a:gd name="connsiteX11" fmla="*/ 184724 w 462142"/>
                <a:gd name="connsiteY11" fmla="*/ 440264 h 440264"/>
                <a:gd name="connsiteX12" fmla="*/ 278574 w 462142"/>
                <a:gd name="connsiteY12" fmla="*/ 440264 h 440264"/>
                <a:gd name="connsiteX13" fmla="*/ 289615 w 462142"/>
                <a:gd name="connsiteY13" fmla="*/ 434284 h 440264"/>
                <a:gd name="connsiteX14" fmla="*/ 461672 w 462142"/>
                <a:gd name="connsiteY14" fmla="*/ 16562 h 440264"/>
                <a:gd name="connsiteX15" fmla="*/ 448791 w 462142"/>
                <a:gd name="connsiteY15" fmla="*/ 0 h 440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2142" h="440264">
                  <a:moveTo>
                    <a:pt x="448791" y="0"/>
                  </a:moveTo>
                  <a:lnTo>
                    <a:pt x="343440" y="920"/>
                  </a:lnTo>
                  <a:cubicBezTo>
                    <a:pt x="337920" y="920"/>
                    <a:pt x="332859" y="4600"/>
                    <a:pt x="331019" y="10121"/>
                  </a:cubicBezTo>
                  <a:cubicBezTo>
                    <a:pt x="311237" y="75908"/>
                    <a:pt x="286855" y="156876"/>
                    <a:pt x="240850" y="266827"/>
                  </a:cubicBezTo>
                  <a:cubicBezTo>
                    <a:pt x="239470" y="270507"/>
                    <a:pt x="235789" y="272808"/>
                    <a:pt x="231649" y="272808"/>
                  </a:cubicBezTo>
                  <a:cubicBezTo>
                    <a:pt x="227509" y="272808"/>
                    <a:pt x="223828" y="270507"/>
                    <a:pt x="222448" y="266827"/>
                  </a:cubicBezTo>
                  <a:cubicBezTo>
                    <a:pt x="176443" y="156876"/>
                    <a:pt x="152061" y="75908"/>
                    <a:pt x="132279" y="10121"/>
                  </a:cubicBezTo>
                  <a:cubicBezTo>
                    <a:pt x="130439" y="4600"/>
                    <a:pt x="125378" y="920"/>
                    <a:pt x="119858" y="920"/>
                  </a:cubicBezTo>
                  <a:lnTo>
                    <a:pt x="9907" y="0"/>
                  </a:lnTo>
                  <a:cubicBezTo>
                    <a:pt x="3466" y="0"/>
                    <a:pt x="-1135" y="5981"/>
                    <a:pt x="246" y="12421"/>
                  </a:cubicBezTo>
                  <a:cubicBezTo>
                    <a:pt x="14967" y="66707"/>
                    <a:pt x="77533" y="286609"/>
                    <a:pt x="173683" y="434284"/>
                  </a:cubicBezTo>
                  <a:cubicBezTo>
                    <a:pt x="175983" y="437964"/>
                    <a:pt x="180124" y="440264"/>
                    <a:pt x="184724" y="440264"/>
                  </a:cubicBezTo>
                  <a:lnTo>
                    <a:pt x="278574" y="440264"/>
                  </a:lnTo>
                  <a:cubicBezTo>
                    <a:pt x="283174" y="440264"/>
                    <a:pt x="287315" y="437964"/>
                    <a:pt x="289615" y="434284"/>
                  </a:cubicBezTo>
                  <a:cubicBezTo>
                    <a:pt x="383464" y="290289"/>
                    <a:pt x="445571" y="77288"/>
                    <a:pt x="461672" y="16562"/>
                  </a:cubicBezTo>
                  <a:cubicBezTo>
                    <a:pt x="463972" y="8281"/>
                    <a:pt x="457532" y="0"/>
                    <a:pt x="448791" y="0"/>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grpSp>
      <p:sp>
        <p:nvSpPr>
          <p:cNvPr id="15" name="Title 1">
            <a:extLst>
              <a:ext uri="{FF2B5EF4-FFF2-40B4-BE49-F238E27FC236}">
                <a16:creationId xmlns:a16="http://schemas.microsoft.com/office/drawing/2014/main" id="{8E0C32D7-97A3-453E-A933-4A4AB784A59D}"/>
              </a:ext>
            </a:extLst>
          </p:cNvPr>
          <p:cNvSpPr>
            <a:spLocks noGrp="1"/>
          </p:cNvSpPr>
          <p:nvPr>
            <p:ph type="title" hasCustomPrompt="1"/>
          </p:nvPr>
        </p:nvSpPr>
        <p:spPr>
          <a:xfrm>
            <a:off x="515938" y="1355724"/>
            <a:ext cx="5654675" cy="2181226"/>
          </a:xfrm>
          <a:prstGeom prst="rect">
            <a:avLst/>
          </a:prstGeom>
        </p:spPr>
        <p:txBody>
          <a:bodyPr anchor="b">
            <a:normAutofit/>
          </a:bodyPr>
          <a:lstStyle>
            <a:lvl1pPr>
              <a:defRPr sz="3600" b="1">
                <a:solidFill>
                  <a:schemeClr val="bg1"/>
                </a:solidFill>
                <a:effectLst/>
              </a:defRPr>
            </a:lvl1pPr>
          </a:lstStyle>
          <a:p>
            <a:r>
              <a:rPr lang="en-US"/>
              <a:t>Click to add a section title</a:t>
            </a:r>
          </a:p>
        </p:txBody>
      </p:sp>
      <p:sp>
        <p:nvSpPr>
          <p:cNvPr id="16" name="Text Placeholder 2">
            <a:extLst>
              <a:ext uri="{FF2B5EF4-FFF2-40B4-BE49-F238E27FC236}">
                <a16:creationId xmlns:a16="http://schemas.microsoft.com/office/drawing/2014/main" id="{16EBA976-FC7A-4FBA-95EB-3740D1A89CBE}"/>
              </a:ext>
            </a:extLst>
          </p:cNvPr>
          <p:cNvSpPr>
            <a:spLocks noGrp="1"/>
          </p:cNvSpPr>
          <p:nvPr>
            <p:ph type="body" idx="1" hasCustomPrompt="1"/>
          </p:nvPr>
        </p:nvSpPr>
        <p:spPr>
          <a:xfrm>
            <a:off x="515937" y="3699979"/>
            <a:ext cx="5654675" cy="291139"/>
          </a:xfrm>
          <a:prstGeom prst="rect">
            <a:avLst/>
          </a:prstGeom>
        </p:spPr>
        <p:txBody>
          <a:bodyPr>
            <a:noAutofit/>
          </a:bodyPr>
          <a:lstStyle>
            <a:lvl1pPr marL="0" indent="0">
              <a:buNone/>
              <a:defRPr sz="2000" b="1">
                <a:solidFill>
                  <a:schemeClr val="accent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 line if needed</a:t>
            </a:r>
          </a:p>
        </p:txBody>
      </p:sp>
      <p:sp>
        <p:nvSpPr>
          <p:cNvPr id="18" name="Marcador de posición de imagen 3">
            <a:extLst>
              <a:ext uri="{FF2B5EF4-FFF2-40B4-BE49-F238E27FC236}">
                <a16:creationId xmlns:a16="http://schemas.microsoft.com/office/drawing/2014/main" id="{346E2C5B-0889-9840-BA1B-8F8613EF78A9}"/>
              </a:ext>
            </a:extLst>
          </p:cNvPr>
          <p:cNvSpPr>
            <a:spLocks noGrp="1"/>
          </p:cNvSpPr>
          <p:nvPr>
            <p:ph type="pic" sz="quarter" idx="10"/>
          </p:nvPr>
        </p:nvSpPr>
        <p:spPr>
          <a:xfrm>
            <a:off x="6319046" y="9051"/>
            <a:ext cx="5872953" cy="6858000"/>
          </a:xfrm>
          <a:custGeom>
            <a:avLst/>
            <a:gdLst>
              <a:gd name="connsiteX0" fmla="*/ 0 w 5864225"/>
              <a:gd name="connsiteY0" fmla="*/ 0 h 6858000"/>
              <a:gd name="connsiteX1" fmla="*/ 5864225 w 5864225"/>
              <a:gd name="connsiteY1" fmla="*/ 0 h 6858000"/>
              <a:gd name="connsiteX2" fmla="*/ 5864225 w 5864225"/>
              <a:gd name="connsiteY2" fmla="*/ 6858000 h 6858000"/>
              <a:gd name="connsiteX3" fmla="*/ 0 w 5864225"/>
              <a:gd name="connsiteY3" fmla="*/ 6858000 h 6858000"/>
              <a:gd name="connsiteX4" fmla="*/ 0 w 5864225"/>
              <a:gd name="connsiteY4" fmla="*/ 0 h 6858000"/>
              <a:gd name="connsiteX0" fmla="*/ 8456 w 5872681"/>
              <a:gd name="connsiteY0" fmla="*/ 0 h 6858000"/>
              <a:gd name="connsiteX1" fmla="*/ 5872681 w 5872681"/>
              <a:gd name="connsiteY1" fmla="*/ 0 h 6858000"/>
              <a:gd name="connsiteX2" fmla="*/ 5872681 w 5872681"/>
              <a:gd name="connsiteY2" fmla="*/ 6858000 h 6858000"/>
              <a:gd name="connsiteX3" fmla="*/ 8456 w 5872681"/>
              <a:gd name="connsiteY3" fmla="*/ 6858000 h 6858000"/>
              <a:gd name="connsiteX4" fmla="*/ 0 w 5872681"/>
              <a:gd name="connsiteY4" fmla="*/ 3358836 h 6858000"/>
              <a:gd name="connsiteX5" fmla="*/ 8456 w 5872681"/>
              <a:gd name="connsiteY5" fmla="*/ 0 h 6858000"/>
              <a:gd name="connsiteX0" fmla="*/ 4843007 w 5872681"/>
              <a:gd name="connsiteY0" fmla="*/ 0 h 6867054"/>
              <a:gd name="connsiteX1" fmla="*/ 5872681 w 5872681"/>
              <a:gd name="connsiteY1" fmla="*/ 9054 h 6867054"/>
              <a:gd name="connsiteX2" fmla="*/ 5872681 w 5872681"/>
              <a:gd name="connsiteY2" fmla="*/ 6867054 h 6867054"/>
              <a:gd name="connsiteX3" fmla="*/ 8456 w 5872681"/>
              <a:gd name="connsiteY3" fmla="*/ 6867054 h 6867054"/>
              <a:gd name="connsiteX4" fmla="*/ 0 w 5872681"/>
              <a:gd name="connsiteY4" fmla="*/ 3367890 h 6867054"/>
              <a:gd name="connsiteX5" fmla="*/ 4843007 w 5872681"/>
              <a:gd name="connsiteY5" fmla="*/ 0 h 6867054"/>
              <a:gd name="connsiteX0" fmla="*/ 4843007 w 5872681"/>
              <a:gd name="connsiteY0" fmla="*/ 0 h 6867054"/>
              <a:gd name="connsiteX1" fmla="*/ 5872681 w 5872681"/>
              <a:gd name="connsiteY1" fmla="*/ 9054 h 6867054"/>
              <a:gd name="connsiteX2" fmla="*/ 5872681 w 5872681"/>
              <a:gd name="connsiteY2" fmla="*/ 6867054 h 6867054"/>
              <a:gd name="connsiteX3" fmla="*/ 8456 w 5872681"/>
              <a:gd name="connsiteY3" fmla="*/ 6867054 h 6867054"/>
              <a:gd name="connsiteX4" fmla="*/ 0 w 5872681"/>
              <a:gd name="connsiteY4" fmla="*/ 3367890 h 6867054"/>
              <a:gd name="connsiteX5" fmla="*/ 4843007 w 5872681"/>
              <a:gd name="connsiteY5" fmla="*/ 0 h 6867054"/>
              <a:gd name="connsiteX0" fmla="*/ 5205146 w 5872681"/>
              <a:gd name="connsiteY0" fmla="*/ 461726 h 6858000"/>
              <a:gd name="connsiteX1" fmla="*/ 5872681 w 5872681"/>
              <a:gd name="connsiteY1" fmla="*/ 0 h 6858000"/>
              <a:gd name="connsiteX2" fmla="*/ 5872681 w 5872681"/>
              <a:gd name="connsiteY2" fmla="*/ 6858000 h 6858000"/>
              <a:gd name="connsiteX3" fmla="*/ 8456 w 5872681"/>
              <a:gd name="connsiteY3" fmla="*/ 6858000 h 6858000"/>
              <a:gd name="connsiteX4" fmla="*/ 0 w 5872681"/>
              <a:gd name="connsiteY4" fmla="*/ 3358836 h 6858000"/>
              <a:gd name="connsiteX5" fmla="*/ 5205146 w 5872681"/>
              <a:gd name="connsiteY5" fmla="*/ 461726 h 6858000"/>
              <a:gd name="connsiteX0" fmla="*/ 5177986 w 5872681"/>
              <a:gd name="connsiteY0" fmla="*/ 235390 h 6858000"/>
              <a:gd name="connsiteX1" fmla="*/ 5872681 w 5872681"/>
              <a:gd name="connsiteY1" fmla="*/ 0 h 6858000"/>
              <a:gd name="connsiteX2" fmla="*/ 5872681 w 5872681"/>
              <a:gd name="connsiteY2" fmla="*/ 6858000 h 6858000"/>
              <a:gd name="connsiteX3" fmla="*/ 8456 w 5872681"/>
              <a:gd name="connsiteY3" fmla="*/ 6858000 h 6858000"/>
              <a:gd name="connsiteX4" fmla="*/ 0 w 5872681"/>
              <a:gd name="connsiteY4" fmla="*/ 3358836 h 6858000"/>
              <a:gd name="connsiteX5" fmla="*/ 5177986 w 5872681"/>
              <a:gd name="connsiteY5" fmla="*/ 235390 h 6858000"/>
              <a:gd name="connsiteX0" fmla="*/ 0 w 5872681"/>
              <a:gd name="connsiteY0" fmla="*/ 3437842 h 6937006"/>
              <a:gd name="connsiteX1" fmla="*/ 5872681 w 5872681"/>
              <a:gd name="connsiteY1" fmla="*/ 79006 h 6937006"/>
              <a:gd name="connsiteX2" fmla="*/ 5872681 w 5872681"/>
              <a:gd name="connsiteY2" fmla="*/ 6937006 h 6937006"/>
              <a:gd name="connsiteX3" fmla="*/ 8456 w 5872681"/>
              <a:gd name="connsiteY3" fmla="*/ 6937006 h 6937006"/>
              <a:gd name="connsiteX4" fmla="*/ 0 w 5872681"/>
              <a:gd name="connsiteY4" fmla="*/ 3437842 h 6937006"/>
              <a:gd name="connsiteX0" fmla="*/ 41670 w 5914351"/>
              <a:gd name="connsiteY0" fmla="*/ 3523207 h 7022371"/>
              <a:gd name="connsiteX1" fmla="*/ 5914351 w 5914351"/>
              <a:gd name="connsiteY1" fmla="*/ 164371 h 7022371"/>
              <a:gd name="connsiteX2" fmla="*/ 5914351 w 5914351"/>
              <a:gd name="connsiteY2" fmla="*/ 7022371 h 7022371"/>
              <a:gd name="connsiteX3" fmla="*/ 50126 w 5914351"/>
              <a:gd name="connsiteY3" fmla="*/ 7022371 h 7022371"/>
              <a:gd name="connsiteX4" fmla="*/ 41670 w 5914351"/>
              <a:gd name="connsiteY4" fmla="*/ 3523207 h 7022371"/>
              <a:gd name="connsiteX0" fmla="*/ 46280 w 5918961"/>
              <a:gd name="connsiteY0" fmla="*/ 3358836 h 6858000"/>
              <a:gd name="connsiteX1" fmla="*/ 5918961 w 5918961"/>
              <a:gd name="connsiteY1" fmla="*/ 0 h 6858000"/>
              <a:gd name="connsiteX2" fmla="*/ 5918961 w 5918961"/>
              <a:gd name="connsiteY2" fmla="*/ 6858000 h 6858000"/>
              <a:gd name="connsiteX3" fmla="*/ 54736 w 5918961"/>
              <a:gd name="connsiteY3" fmla="*/ 6858000 h 6858000"/>
              <a:gd name="connsiteX4" fmla="*/ 46280 w 5918961"/>
              <a:gd name="connsiteY4" fmla="*/ 3358836 h 6858000"/>
              <a:gd name="connsiteX0" fmla="*/ 61718 w 5934399"/>
              <a:gd name="connsiteY0" fmla="*/ 3358836 h 6858000"/>
              <a:gd name="connsiteX1" fmla="*/ 5934399 w 5934399"/>
              <a:gd name="connsiteY1" fmla="*/ 0 h 6858000"/>
              <a:gd name="connsiteX2" fmla="*/ 5934399 w 5934399"/>
              <a:gd name="connsiteY2" fmla="*/ 6858000 h 6858000"/>
              <a:gd name="connsiteX3" fmla="*/ 70174 w 5934399"/>
              <a:gd name="connsiteY3" fmla="*/ 6858000 h 6858000"/>
              <a:gd name="connsiteX4" fmla="*/ 61718 w 5934399"/>
              <a:gd name="connsiteY4" fmla="*/ 3358836 h 6858000"/>
              <a:gd name="connsiteX0" fmla="*/ 0 w 5872681"/>
              <a:gd name="connsiteY0" fmla="*/ 3358836 h 6858000"/>
              <a:gd name="connsiteX1" fmla="*/ 5872681 w 5872681"/>
              <a:gd name="connsiteY1" fmla="*/ 0 h 6858000"/>
              <a:gd name="connsiteX2" fmla="*/ 5872681 w 5872681"/>
              <a:gd name="connsiteY2" fmla="*/ 6858000 h 6858000"/>
              <a:gd name="connsiteX3" fmla="*/ 8456 w 5872681"/>
              <a:gd name="connsiteY3" fmla="*/ 6858000 h 6858000"/>
              <a:gd name="connsiteX4" fmla="*/ 0 w 5872681"/>
              <a:gd name="connsiteY4" fmla="*/ 3358836 h 6858000"/>
              <a:gd name="connsiteX0" fmla="*/ 6873 w 5879554"/>
              <a:gd name="connsiteY0" fmla="*/ 3358836 h 6858000"/>
              <a:gd name="connsiteX1" fmla="*/ 5879554 w 5879554"/>
              <a:gd name="connsiteY1" fmla="*/ 0 h 6858000"/>
              <a:gd name="connsiteX2" fmla="*/ 5879554 w 5879554"/>
              <a:gd name="connsiteY2" fmla="*/ 6858000 h 6858000"/>
              <a:gd name="connsiteX3" fmla="*/ 15329 w 5879554"/>
              <a:gd name="connsiteY3" fmla="*/ 6858000 h 6858000"/>
              <a:gd name="connsiteX4" fmla="*/ 6873 w 5879554"/>
              <a:gd name="connsiteY4" fmla="*/ 3358836 h 6858000"/>
              <a:gd name="connsiteX0" fmla="*/ 6873 w 5879554"/>
              <a:gd name="connsiteY0" fmla="*/ 3358836 h 6858000"/>
              <a:gd name="connsiteX1" fmla="*/ 5879554 w 5879554"/>
              <a:gd name="connsiteY1" fmla="*/ 0 h 6858000"/>
              <a:gd name="connsiteX2" fmla="*/ 5879554 w 5879554"/>
              <a:gd name="connsiteY2" fmla="*/ 6858000 h 6858000"/>
              <a:gd name="connsiteX3" fmla="*/ 2061412 w 5879554"/>
              <a:gd name="connsiteY3" fmla="*/ 6858000 h 6858000"/>
              <a:gd name="connsiteX4" fmla="*/ 6873 w 5879554"/>
              <a:gd name="connsiteY4" fmla="*/ 3358836 h 6858000"/>
              <a:gd name="connsiteX0" fmla="*/ 6873 w 5879554"/>
              <a:gd name="connsiteY0" fmla="*/ 3358836 h 6858000"/>
              <a:gd name="connsiteX1" fmla="*/ 5879554 w 5879554"/>
              <a:gd name="connsiteY1" fmla="*/ 0 h 6858000"/>
              <a:gd name="connsiteX2" fmla="*/ 5879554 w 5879554"/>
              <a:gd name="connsiteY2" fmla="*/ 6858000 h 6858000"/>
              <a:gd name="connsiteX3" fmla="*/ 2486925 w 5879554"/>
              <a:gd name="connsiteY3" fmla="*/ 6858000 h 6858000"/>
              <a:gd name="connsiteX4" fmla="*/ 6873 w 5879554"/>
              <a:gd name="connsiteY4" fmla="*/ 3358836 h 6858000"/>
              <a:gd name="connsiteX0" fmla="*/ 6873 w 5879554"/>
              <a:gd name="connsiteY0" fmla="*/ 3358836 h 6885160"/>
              <a:gd name="connsiteX1" fmla="*/ 5879554 w 5879554"/>
              <a:gd name="connsiteY1" fmla="*/ 0 h 6885160"/>
              <a:gd name="connsiteX2" fmla="*/ 5879554 w 5879554"/>
              <a:gd name="connsiteY2" fmla="*/ 6858000 h 6885160"/>
              <a:gd name="connsiteX3" fmla="*/ 2215321 w 5879554"/>
              <a:gd name="connsiteY3" fmla="*/ 6885160 h 6885160"/>
              <a:gd name="connsiteX4" fmla="*/ 6873 w 5879554"/>
              <a:gd name="connsiteY4" fmla="*/ 3358836 h 6885160"/>
              <a:gd name="connsiteX0" fmla="*/ 6873 w 5879554"/>
              <a:gd name="connsiteY0" fmla="*/ 3358836 h 6885160"/>
              <a:gd name="connsiteX1" fmla="*/ 5879554 w 5879554"/>
              <a:gd name="connsiteY1" fmla="*/ 0 h 6885160"/>
              <a:gd name="connsiteX2" fmla="*/ 5879554 w 5879554"/>
              <a:gd name="connsiteY2" fmla="*/ 6858000 h 6885160"/>
              <a:gd name="connsiteX3" fmla="*/ 2215321 w 5879554"/>
              <a:gd name="connsiteY3" fmla="*/ 6885160 h 6885160"/>
              <a:gd name="connsiteX4" fmla="*/ 6873 w 5879554"/>
              <a:gd name="connsiteY4" fmla="*/ 3358836 h 6885160"/>
              <a:gd name="connsiteX0" fmla="*/ 6873 w 5879554"/>
              <a:gd name="connsiteY0" fmla="*/ 3358836 h 6867053"/>
              <a:gd name="connsiteX1" fmla="*/ 5879554 w 5879554"/>
              <a:gd name="connsiteY1" fmla="*/ 0 h 6867053"/>
              <a:gd name="connsiteX2" fmla="*/ 5879554 w 5879554"/>
              <a:gd name="connsiteY2" fmla="*/ 6858000 h 6867053"/>
              <a:gd name="connsiteX3" fmla="*/ 2323963 w 5879554"/>
              <a:gd name="connsiteY3" fmla="*/ 6867053 h 6867053"/>
              <a:gd name="connsiteX4" fmla="*/ 6873 w 5879554"/>
              <a:gd name="connsiteY4" fmla="*/ 3358836 h 6867053"/>
              <a:gd name="connsiteX0" fmla="*/ 6873 w 5879554"/>
              <a:gd name="connsiteY0" fmla="*/ 3358836 h 6885160"/>
              <a:gd name="connsiteX1" fmla="*/ 5879554 w 5879554"/>
              <a:gd name="connsiteY1" fmla="*/ 0 h 6885160"/>
              <a:gd name="connsiteX2" fmla="*/ 5879554 w 5879554"/>
              <a:gd name="connsiteY2" fmla="*/ 6858000 h 6885160"/>
              <a:gd name="connsiteX3" fmla="*/ 2260589 w 5879554"/>
              <a:gd name="connsiteY3" fmla="*/ 6885160 h 6885160"/>
              <a:gd name="connsiteX4" fmla="*/ 6873 w 5879554"/>
              <a:gd name="connsiteY4" fmla="*/ 3358836 h 6885160"/>
              <a:gd name="connsiteX0" fmla="*/ 6873 w 5879554"/>
              <a:gd name="connsiteY0" fmla="*/ 3358836 h 6867053"/>
              <a:gd name="connsiteX1" fmla="*/ 5879554 w 5879554"/>
              <a:gd name="connsiteY1" fmla="*/ 0 h 6867053"/>
              <a:gd name="connsiteX2" fmla="*/ 5879554 w 5879554"/>
              <a:gd name="connsiteY2" fmla="*/ 6858000 h 6867053"/>
              <a:gd name="connsiteX3" fmla="*/ 2260589 w 5879554"/>
              <a:gd name="connsiteY3" fmla="*/ 6867053 h 6867053"/>
              <a:gd name="connsiteX4" fmla="*/ 6873 w 5879554"/>
              <a:gd name="connsiteY4" fmla="*/ 3358836 h 6867053"/>
              <a:gd name="connsiteX0" fmla="*/ 6873 w 5879554"/>
              <a:gd name="connsiteY0" fmla="*/ 3358836 h 6867053"/>
              <a:gd name="connsiteX1" fmla="*/ 5879554 w 5879554"/>
              <a:gd name="connsiteY1" fmla="*/ 0 h 6867053"/>
              <a:gd name="connsiteX2" fmla="*/ 5879554 w 5879554"/>
              <a:gd name="connsiteY2" fmla="*/ 6858000 h 6867053"/>
              <a:gd name="connsiteX3" fmla="*/ 2260589 w 5879554"/>
              <a:gd name="connsiteY3" fmla="*/ 6867053 h 6867053"/>
              <a:gd name="connsiteX4" fmla="*/ 6873 w 5879554"/>
              <a:gd name="connsiteY4" fmla="*/ 3358836 h 6867053"/>
              <a:gd name="connsiteX0" fmla="*/ 6873 w 5879554"/>
              <a:gd name="connsiteY0" fmla="*/ 3358836 h 6867053"/>
              <a:gd name="connsiteX1" fmla="*/ 5879554 w 5879554"/>
              <a:gd name="connsiteY1" fmla="*/ 0 h 6867053"/>
              <a:gd name="connsiteX2" fmla="*/ 5879554 w 5879554"/>
              <a:gd name="connsiteY2" fmla="*/ 6858000 h 6867053"/>
              <a:gd name="connsiteX3" fmla="*/ 2260589 w 5879554"/>
              <a:gd name="connsiteY3" fmla="*/ 6867053 h 6867053"/>
              <a:gd name="connsiteX4" fmla="*/ 6873 w 5879554"/>
              <a:gd name="connsiteY4" fmla="*/ 3358836 h 6867053"/>
              <a:gd name="connsiteX0" fmla="*/ 6873 w 5879554"/>
              <a:gd name="connsiteY0" fmla="*/ 3358836 h 6867053"/>
              <a:gd name="connsiteX1" fmla="*/ 5879554 w 5879554"/>
              <a:gd name="connsiteY1" fmla="*/ 0 h 6867053"/>
              <a:gd name="connsiteX2" fmla="*/ 5879554 w 5879554"/>
              <a:gd name="connsiteY2" fmla="*/ 6858000 h 6867053"/>
              <a:gd name="connsiteX3" fmla="*/ 2260589 w 5879554"/>
              <a:gd name="connsiteY3" fmla="*/ 6867053 h 6867053"/>
              <a:gd name="connsiteX4" fmla="*/ 6873 w 5879554"/>
              <a:gd name="connsiteY4" fmla="*/ 3358836 h 6867053"/>
              <a:gd name="connsiteX0" fmla="*/ 7519 w 5599543"/>
              <a:gd name="connsiteY0" fmla="*/ 3358836 h 6867053"/>
              <a:gd name="connsiteX1" fmla="*/ 5599543 w 5599543"/>
              <a:gd name="connsiteY1" fmla="*/ 0 h 6867053"/>
              <a:gd name="connsiteX2" fmla="*/ 5599543 w 5599543"/>
              <a:gd name="connsiteY2" fmla="*/ 6858000 h 6867053"/>
              <a:gd name="connsiteX3" fmla="*/ 1980578 w 5599543"/>
              <a:gd name="connsiteY3" fmla="*/ 6867053 h 6867053"/>
              <a:gd name="connsiteX4" fmla="*/ 7519 w 5599543"/>
              <a:gd name="connsiteY4" fmla="*/ 3358836 h 6867053"/>
              <a:gd name="connsiteX0" fmla="*/ 6970 w 5834384"/>
              <a:gd name="connsiteY0" fmla="*/ 3395050 h 6867053"/>
              <a:gd name="connsiteX1" fmla="*/ 5834384 w 5834384"/>
              <a:gd name="connsiteY1" fmla="*/ 0 h 6867053"/>
              <a:gd name="connsiteX2" fmla="*/ 5834384 w 5834384"/>
              <a:gd name="connsiteY2" fmla="*/ 6858000 h 6867053"/>
              <a:gd name="connsiteX3" fmla="*/ 2215419 w 5834384"/>
              <a:gd name="connsiteY3" fmla="*/ 6867053 h 6867053"/>
              <a:gd name="connsiteX4" fmla="*/ 6970 w 5834384"/>
              <a:gd name="connsiteY4" fmla="*/ 3395050 h 6867053"/>
              <a:gd name="connsiteX0" fmla="*/ 34424 w 5861838"/>
              <a:gd name="connsiteY0" fmla="*/ 3395050 h 6867053"/>
              <a:gd name="connsiteX1" fmla="*/ 5861838 w 5861838"/>
              <a:gd name="connsiteY1" fmla="*/ 0 h 6867053"/>
              <a:gd name="connsiteX2" fmla="*/ 5861838 w 5861838"/>
              <a:gd name="connsiteY2" fmla="*/ 6858000 h 6867053"/>
              <a:gd name="connsiteX3" fmla="*/ 2242873 w 5861838"/>
              <a:gd name="connsiteY3" fmla="*/ 6867053 h 6867053"/>
              <a:gd name="connsiteX4" fmla="*/ 34424 w 5861838"/>
              <a:gd name="connsiteY4" fmla="*/ 3395050 h 6867053"/>
              <a:gd name="connsiteX0" fmla="*/ 33062 w 5860476"/>
              <a:gd name="connsiteY0" fmla="*/ 3395050 h 6867053"/>
              <a:gd name="connsiteX1" fmla="*/ 5860476 w 5860476"/>
              <a:gd name="connsiteY1" fmla="*/ 0 h 6867053"/>
              <a:gd name="connsiteX2" fmla="*/ 5860476 w 5860476"/>
              <a:gd name="connsiteY2" fmla="*/ 6858000 h 6867053"/>
              <a:gd name="connsiteX3" fmla="*/ 2241511 w 5860476"/>
              <a:gd name="connsiteY3" fmla="*/ 6867053 h 6867053"/>
              <a:gd name="connsiteX4" fmla="*/ 33062 w 5860476"/>
              <a:gd name="connsiteY4" fmla="*/ 3395050 h 6867053"/>
              <a:gd name="connsiteX0" fmla="*/ 5642 w 5833056"/>
              <a:gd name="connsiteY0" fmla="*/ 3395050 h 6867053"/>
              <a:gd name="connsiteX1" fmla="*/ 5833056 w 5833056"/>
              <a:gd name="connsiteY1" fmla="*/ 0 h 6867053"/>
              <a:gd name="connsiteX2" fmla="*/ 5833056 w 5833056"/>
              <a:gd name="connsiteY2" fmla="*/ 6858000 h 6867053"/>
              <a:gd name="connsiteX3" fmla="*/ 2214091 w 5833056"/>
              <a:gd name="connsiteY3" fmla="*/ 6867053 h 6867053"/>
              <a:gd name="connsiteX4" fmla="*/ 5642 w 5833056"/>
              <a:gd name="connsiteY4" fmla="*/ 3395050 h 6867053"/>
              <a:gd name="connsiteX0" fmla="*/ 25353 w 5852767"/>
              <a:gd name="connsiteY0" fmla="*/ 3395050 h 6867053"/>
              <a:gd name="connsiteX1" fmla="*/ 5852767 w 5852767"/>
              <a:gd name="connsiteY1" fmla="*/ 0 h 6867053"/>
              <a:gd name="connsiteX2" fmla="*/ 5852767 w 5852767"/>
              <a:gd name="connsiteY2" fmla="*/ 6858000 h 6867053"/>
              <a:gd name="connsiteX3" fmla="*/ 2233802 w 5852767"/>
              <a:gd name="connsiteY3" fmla="*/ 6867053 h 6867053"/>
              <a:gd name="connsiteX4" fmla="*/ 25353 w 5852767"/>
              <a:gd name="connsiteY4" fmla="*/ 3395050 h 6867053"/>
              <a:gd name="connsiteX0" fmla="*/ 25165 w 5852579"/>
              <a:gd name="connsiteY0" fmla="*/ 3395050 h 6867053"/>
              <a:gd name="connsiteX1" fmla="*/ 5852579 w 5852579"/>
              <a:gd name="connsiteY1" fmla="*/ 0 h 6867053"/>
              <a:gd name="connsiteX2" fmla="*/ 5852579 w 5852579"/>
              <a:gd name="connsiteY2" fmla="*/ 6858000 h 6867053"/>
              <a:gd name="connsiteX3" fmla="*/ 2233614 w 5852579"/>
              <a:gd name="connsiteY3" fmla="*/ 6867053 h 6867053"/>
              <a:gd name="connsiteX4" fmla="*/ 25165 w 5852579"/>
              <a:gd name="connsiteY4" fmla="*/ 3395050 h 6867053"/>
              <a:gd name="connsiteX0" fmla="*/ 30179 w 5857593"/>
              <a:gd name="connsiteY0" fmla="*/ 3395050 h 6867053"/>
              <a:gd name="connsiteX1" fmla="*/ 5857593 w 5857593"/>
              <a:gd name="connsiteY1" fmla="*/ 0 h 6867053"/>
              <a:gd name="connsiteX2" fmla="*/ 5857593 w 5857593"/>
              <a:gd name="connsiteY2" fmla="*/ 6858000 h 6867053"/>
              <a:gd name="connsiteX3" fmla="*/ 2238628 w 5857593"/>
              <a:gd name="connsiteY3" fmla="*/ 6867053 h 6867053"/>
              <a:gd name="connsiteX4" fmla="*/ 30179 w 5857593"/>
              <a:gd name="connsiteY4" fmla="*/ 3395050 h 6867053"/>
              <a:gd name="connsiteX0" fmla="*/ 30104 w 5866572"/>
              <a:gd name="connsiteY0" fmla="*/ 3413157 h 6867053"/>
              <a:gd name="connsiteX1" fmla="*/ 5866572 w 5866572"/>
              <a:gd name="connsiteY1" fmla="*/ 0 h 6867053"/>
              <a:gd name="connsiteX2" fmla="*/ 5866572 w 5866572"/>
              <a:gd name="connsiteY2" fmla="*/ 6858000 h 6867053"/>
              <a:gd name="connsiteX3" fmla="*/ 2247607 w 5866572"/>
              <a:gd name="connsiteY3" fmla="*/ 6867053 h 6867053"/>
              <a:gd name="connsiteX4" fmla="*/ 30104 w 5866572"/>
              <a:gd name="connsiteY4" fmla="*/ 3413157 h 6867053"/>
              <a:gd name="connsiteX0" fmla="*/ 30104 w 5866572"/>
              <a:gd name="connsiteY0" fmla="*/ 3413157 h 6867053"/>
              <a:gd name="connsiteX1" fmla="*/ 5866572 w 5866572"/>
              <a:gd name="connsiteY1" fmla="*/ 0 h 6867053"/>
              <a:gd name="connsiteX2" fmla="*/ 5866572 w 5866572"/>
              <a:gd name="connsiteY2" fmla="*/ 6858000 h 6867053"/>
              <a:gd name="connsiteX3" fmla="*/ 2247607 w 5866572"/>
              <a:gd name="connsiteY3" fmla="*/ 6867053 h 6867053"/>
              <a:gd name="connsiteX4" fmla="*/ 30104 w 5866572"/>
              <a:gd name="connsiteY4" fmla="*/ 3413157 h 6867053"/>
              <a:gd name="connsiteX0" fmla="*/ 118452 w 5954920"/>
              <a:gd name="connsiteY0" fmla="*/ 3488872 h 6942768"/>
              <a:gd name="connsiteX1" fmla="*/ 5954920 w 5954920"/>
              <a:gd name="connsiteY1" fmla="*/ 75715 h 6942768"/>
              <a:gd name="connsiteX2" fmla="*/ 5954920 w 5954920"/>
              <a:gd name="connsiteY2" fmla="*/ 6933715 h 6942768"/>
              <a:gd name="connsiteX3" fmla="*/ 2335955 w 5954920"/>
              <a:gd name="connsiteY3" fmla="*/ 6942768 h 6942768"/>
              <a:gd name="connsiteX4" fmla="*/ 118452 w 5954920"/>
              <a:gd name="connsiteY4" fmla="*/ 3488872 h 6942768"/>
              <a:gd name="connsiteX0" fmla="*/ 29748 w 5866216"/>
              <a:gd name="connsiteY0" fmla="*/ 3500071 h 6953967"/>
              <a:gd name="connsiteX1" fmla="*/ 5866216 w 5866216"/>
              <a:gd name="connsiteY1" fmla="*/ 86914 h 6953967"/>
              <a:gd name="connsiteX2" fmla="*/ 5866216 w 5866216"/>
              <a:gd name="connsiteY2" fmla="*/ 6944914 h 6953967"/>
              <a:gd name="connsiteX3" fmla="*/ 2247251 w 5866216"/>
              <a:gd name="connsiteY3" fmla="*/ 6953967 h 6953967"/>
              <a:gd name="connsiteX4" fmla="*/ 29748 w 5866216"/>
              <a:gd name="connsiteY4" fmla="*/ 3500071 h 6953967"/>
              <a:gd name="connsiteX0" fmla="*/ 29796 w 5857211"/>
              <a:gd name="connsiteY0" fmla="*/ 3132813 h 6966955"/>
              <a:gd name="connsiteX1" fmla="*/ 5857211 w 5857211"/>
              <a:gd name="connsiteY1" fmla="*/ 99902 h 6966955"/>
              <a:gd name="connsiteX2" fmla="*/ 5857211 w 5857211"/>
              <a:gd name="connsiteY2" fmla="*/ 6957902 h 6966955"/>
              <a:gd name="connsiteX3" fmla="*/ 2238246 w 5857211"/>
              <a:gd name="connsiteY3" fmla="*/ 6966955 h 6966955"/>
              <a:gd name="connsiteX4" fmla="*/ 29796 w 5857211"/>
              <a:gd name="connsiteY4" fmla="*/ 3132813 h 6966955"/>
              <a:gd name="connsiteX0" fmla="*/ 6444 w 5833859"/>
              <a:gd name="connsiteY0" fmla="*/ 3159692 h 6993834"/>
              <a:gd name="connsiteX1" fmla="*/ 5833859 w 5833859"/>
              <a:gd name="connsiteY1" fmla="*/ 126781 h 6993834"/>
              <a:gd name="connsiteX2" fmla="*/ 5833859 w 5833859"/>
              <a:gd name="connsiteY2" fmla="*/ 6984781 h 6993834"/>
              <a:gd name="connsiteX3" fmla="*/ 2214894 w 5833859"/>
              <a:gd name="connsiteY3" fmla="*/ 6993834 h 6993834"/>
              <a:gd name="connsiteX4" fmla="*/ 6444 w 5833859"/>
              <a:gd name="connsiteY4" fmla="*/ 3159692 h 6993834"/>
              <a:gd name="connsiteX0" fmla="*/ 118907 w 5946322"/>
              <a:gd name="connsiteY0" fmla="*/ 3109608 h 6943750"/>
              <a:gd name="connsiteX1" fmla="*/ 5946322 w 5946322"/>
              <a:gd name="connsiteY1" fmla="*/ 85750 h 6943750"/>
              <a:gd name="connsiteX2" fmla="*/ 5946322 w 5946322"/>
              <a:gd name="connsiteY2" fmla="*/ 6934697 h 6943750"/>
              <a:gd name="connsiteX3" fmla="*/ 2327357 w 5946322"/>
              <a:gd name="connsiteY3" fmla="*/ 6943750 h 6943750"/>
              <a:gd name="connsiteX4" fmla="*/ 118907 w 5946322"/>
              <a:gd name="connsiteY4" fmla="*/ 3109608 h 6943750"/>
              <a:gd name="connsiteX0" fmla="*/ 118907 w 5946322"/>
              <a:gd name="connsiteY0" fmla="*/ 3023858 h 6858000"/>
              <a:gd name="connsiteX1" fmla="*/ 5946322 w 5946322"/>
              <a:gd name="connsiteY1" fmla="*/ 0 h 6858000"/>
              <a:gd name="connsiteX2" fmla="*/ 5946322 w 5946322"/>
              <a:gd name="connsiteY2" fmla="*/ 6848947 h 6858000"/>
              <a:gd name="connsiteX3" fmla="*/ 2327357 w 5946322"/>
              <a:gd name="connsiteY3" fmla="*/ 6858000 h 6858000"/>
              <a:gd name="connsiteX4" fmla="*/ 118907 w 5946322"/>
              <a:gd name="connsiteY4" fmla="*/ 3023858 h 6858000"/>
              <a:gd name="connsiteX0" fmla="*/ 411 w 5827826"/>
              <a:gd name="connsiteY0" fmla="*/ 3023858 h 6858000"/>
              <a:gd name="connsiteX1" fmla="*/ 5827826 w 5827826"/>
              <a:gd name="connsiteY1" fmla="*/ 0 h 6858000"/>
              <a:gd name="connsiteX2" fmla="*/ 5827826 w 5827826"/>
              <a:gd name="connsiteY2" fmla="*/ 6848947 h 6858000"/>
              <a:gd name="connsiteX3" fmla="*/ 2208861 w 5827826"/>
              <a:gd name="connsiteY3" fmla="*/ 6858000 h 6858000"/>
              <a:gd name="connsiteX4" fmla="*/ 411 w 5827826"/>
              <a:gd name="connsiteY4" fmla="*/ 3023858 h 6858000"/>
              <a:gd name="connsiteX0" fmla="*/ 411 w 5827826"/>
              <a:gd name="connsiteY0" fmla="*/ 3023858 h 6858000"/>
              <a:gd name="connsiteX1" fmla="*/ 5827826 w 5827826"/>
              <a:gd name="connsiteY1" fmla="*/ 0 h 6858000"/>
              <a:gd name="connsiteX2" fmla="*/ 5827826 w 5827826"/>
              <a:gd name="connsiteY2" fmla="*/ 6848947 h 6858000"/>
              <a:gd name="connsiteX3" fmla="*/ 2208861 w 5827826"/>
              <a:gd name="connsiteY3" fmla="*/ 6858000 h 6858000"/>
              <a:gd name="connsiteX4" fmla="*/ 411 w 5827826"/>
              <a:gd name="connsiteY4" fmla="*/ 3023858 h 6858000"/>
              <a:gd name="connsiteX0" fmla="*/ 411 w 5827826"/>
              <a:gd name="connsiteY0" fmla="*/ 3023858 h 6858000"/>
              <a:gd name="connsiteX1" fmla="*/ 5827826 w 5827826"/>
              <a:gd name="connsiteY1" fmla="*/ 0 h 6858000"/>
              <a:gd name="connsiteX2" fmla="*/ 5827826 w 5827826"/>
              <a:gd name="connsiteY2" fmla="*/ 6848947 h 6858000"/>
              <a:gd name="connsiteX3" fmla="*/ 2208861 w 5827826"/>
              <a:gd name="connsiteY3" fmla="*/ 6858000 h 6858000"/>
              <a:gd name="connsiteX4" fmla="*/ 411 w 5827826"/>
              <a:gd name="connsiteY4" fmla="*/ 3023858 h 6858000"/>
              <a:gd name="connsiteX0" fmla="*/ 390 w 5873072"/>
              <a:gd name="connsiteY0" fmla="*/ 3005751 h 6858000"/>
              <a:gd name="connsiteX1" fmla="*/ 5873072 w 5873072"/>
              <a:gd name="connsiteY1" fmla="*/ 0 h 6858000"/>
              <a:gd name="connsiteX2" fmla="*/ 5873072 w 5873072"/>
              <a:gd name="connsiteY2" fmla="*/ 6848947 h 6858000"/>
              <a:gd name="connsiteX3" fmla="*/ 2254107 w 5873072"/>
              <a:gd name="connsiteY3" fmla="*/ 6858000 h 6858000"/>
              <a:gd name="connsiteX4" fmla="*/ 390 w 5873072"/>
              <a:gd name="connsiteY4" fmla="*/ 3005751 h 6858000"/>
              <a:gd name="connsiteX0" fmla="*/ 247 w 5872929"/>
              <a:gd name="connsiteY0" fmla="*/ 3005751 h 6858000"/>
              <a:gd name="connsiteX1" fmla="*/ 5872929 w 5872929"/>
              <a:gd name="connsiteY1" fmla="*/ 0 h 6858000"/>
              <a:gd name="connsiteX2" fmla="*/ 5872929 w 5872929"/>
              <a:gd name="connsiteY2" fmla="*/ 6848947 h 6858000"/>
              <a:gd name="connsiteX3" fmla="*/ 2253964 w 5872929"/>
              <a:gd name="connsiteY3" fmla="*/ 6858000 h 6858000"/>
              <a:gd name="connsiteX4" fmla="*/ 247 w 5872929"/>
              <a:gd name="connsiteY4" fmla="*/ 3005751 h 6858000"/>
              <a:gd name="connsiteX0" fmla="*/ 271 w 5872953"/>
              <a:gd name="connsiteY0" fmla="*/ 3005751 h 6858000"/>
              <a:gd name="connsiteX1" fmla="*/ 5872953 w 5872953"/>
              <a:gd name="connsiteY1" fmla="*/ 0 h 6858000"/>
              <a:gd name="connsiteX2" fmla="*/ 5872953 w 5872953"/>
              <a:gd name="connsiteY2" fmla="*/ 6848947 h 6858000"/>
              <a:gd name="connsiteX3" fmla="*/ 2253988 w 5872953"/>
              <a:gd name="connsiteY3" fmla="*/ 6858000 h 6858000"/>
              <a:gd name="connsiteX4" fmla="*/ 271 w 5872953"/>
              <a:gd name="connsiteY4" fmla="*/ 3005751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72953" h="6858000">
                <a:moveTo>
                  <a:pt x="271" y="3005751"/>
                </a:moveTo>
                <a:cubicBezTo>
                  <a:pt x="-21257" y="1382918"/>
                  <a:pt x="1233555" y="32441"/>
                  <a:pt x="5872953" y="0"/>
                </a:cubicBezTo>
                <a:lnTo>
                  <a:pt x="5872953" y="6848947"/>
                </a:lnTo>
                <a:lnTo>
                  <a:pt x="2253988" y="6858000"/>
                </a:lnTo>
                <a:cubicBezTo>
                  <a:pt x="1489473" y="6365341"/>
                  <a:pt x="21799" y="4628584"/>
                  <a:pt x="271" y="3005751"/>
                </a:cubicBezTo>
                <a:close/>
              </a:path>
            </a:pathLst>
          </a:custGeom>
          <a:solidFill>
            <a:schemeClr val="accent2"/>
          </a:solidFill>
        </p:spPr>
        <p:txBody>
          <a:bodyPr/>
          <a:lstStyle>
            <a:lvl1pPr marL="0" indent="0" algn="r">
              <a:buNone/>
              <a:defRPr sz="1800">
                <a:solidFill>
                  <a:schemeClr val="bg1"/>
                </a:solidFill>
              </a:defRPr>
            </a:lvl1pPr>
          </a:lstStyle>
          <a:p>
            <a:endParaRPr lang="es-GB"/>
          </a:p>
        </p:txBody>
      </p:sp>
    </p:spTree>
    <p:extLst>
      <p:ext uri="{BB962C8B-B14F-4D97-AF65-F5344CB8AC3E}">
        <p14:creationId xmlns:p14="http://schemas.microsoft.com/office/powerpoint/2010/main" val="174938444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AVADO_Divder_Teal">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1EA3EE8-4A27-450C-AFBA-B8D5CAD9ADD4}"/>
              </a:ext>
            </a:extLst>
          </p:cNvPr>
          <p:cNvSpPr/>
          <p:nvPr userDrawn="1"/>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 name="Graphic 1">
            <a:extLst>
              <a:ext uri="{FF2B5EF4-FFF2-40B4-BE49-F238E27FC236}">
                <a16:creationId xmlns:a16="http://schemas.microsoft.com/office/drawing/2014/main" id="{3753130E-65AC-496A-A7BF-03A3168CC5C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733550" y="0"/>
            <a:ext cx="10458450" cy="6858000"/>
          </a:xfrm>
          <a:prstGeom prst="rect">
            <a:avLst/>
          </a:prstGeom>
        </p:spPr>
      </p:pic>
      <p:grpSp>
        <p:nvGrpSpPr>
          <p:cNvPr id="6" name="Graphic 7">
            <a:extLst>
              <a:ext uri="{FF2B5EF4-FFF2-40B4-BE49-F238E27FC236}">
                <a16:creationId xmlns:a16="http://schemas.microsoft.com/office/drawing/2014/main" id="{83149872-01F7-4F5B-ACD5-EEFCE9ED0233}"/>
              </a:ext>
            </a:extLst>
          </p:cNvPr>
          <p:cNvGrpSpPr>
            <a:grpSpLocks noChangeAspect="1"/>
          </p:cNvGrpSpPr>
          <p:nvPr userDrawn="1"/>
        </p:nvGrpSpPr>
        <p:grpSpPr>
          <a:xfrm>
            <a:off x="515938" y="6308725"/>
            <a:ext cx="1015200" cy="360328"/>
            <a:chOff x="1274295" y="2748478"/>
            <a:chExt cx="3428314" cy="1216822"/>
          </a:xfrm>
          <a:solidFill>
            <a:schemeClr val="accent1"/>
          </a:solidFill>
        </p:grpSpPr>
        <p:sp>
          <p:nvSpPr>
            <p:cNvPr id="7" name="Freeform: Shape 6">
              <a:extLst>
                <a:ext uri="{FF2B5EF4-FFF2-40B4-BE49-F238E27FC236}">
                  <a16:creationId xmlns:a16="http://schemas.microsoft.com/office/drawing/2014/main" id="{389CBD3E-7008-4280-B105-2FAA68B44228}"/>
                </a:ext>
              </a:extLst>
            </p:cNvPr>
            <p:cNvSpPr>
              <a:spLocks noChangeAspect="1"/>
            </p:cNvSpPr>
            <p:nvPr/>
          </p:nvSpPr>
          <p:spPr>
            <a:xfrm>
              <a:off x="3650599" y="2748478"/>
              <a:ext cx="1052010" cy="1216822"/>
            </a:xfrm>
            <a:custGeom>
              <a:avLst/>
              <a:gdLst>
                <a:gd name="connsiteX0" fmla="*/ 952975 w 1052011"/>
                <a:gd name="connsiteY0" fmla="*/ 376318 h 1216822"/>
                <a:gd name="connsiteX1" fmla="*/ 795639 w 1052011"/>
                <a:gd name="connsiteY1" fmla="*/ 381839 h 1216822"/>
                <a:gd name="connsiteX2" fmla="*/ 714211 w 1052011"/>
                <a:gd name="connsiteY2" fmla="*/ 194140 h 1216822"/>
                <a:gd name="connsiteX3" fmla="*/ 465326 w 1052011"/>
                <a:gd name="connsiteY3" fmla="*/ 0 h 1216822"/>
                <a:gd name="connsiteX4" fmla="*/ 106490 w 1052011"/>
                <a:gd name="connsiteY4" fmla="*/ 413122 h 1216822"/>
                <a:gd name="connsiteX5" fmla="*/ 89008 w 1052011"/>
                <a:gd name="connsiteY5" fmla="*/ 469707 h 1216822"/>
                <a:gd name="connsiteX6" fmla="*/ 100049 w 1052011"/>
                <a:gd name="connsiteY6" fmla="*/ 527673 h 1216822"/>
                <a:gd name="connsiteX7" fmla="*/ 149734 w 1052011"/>
                <a:gd name="connsiteY7" fmla="*/ 681329 h 1216822"/>
                <a:gd name="connsiteX8" fmla="*/ 73826 w 1052011"/>
                <a:gd name="connsiteY8" fmla="*/ 864427 h 1216822"/>
                <a:gd name="connsiteX9" fmla="*/ 31042 w 1052011"/>
                <a:gd name="connsiteY9" fmla="*/ 897091 h 1216822"/>
                <a:gd name="connsiteX10" fmla="*/ 2059 w 1052011"/>
                <a:gd name="connsiteY10" fmla="*/ 936194 h 1216822"/>
                <a:gd name="connsiteX11" fmla="*/ 219 w 1052011"/>
                <a:gd name="connsiteY11" fmla="*/ 963337 h 1216822"/>
                <a:gd name="connsiteX12" fmla="*/ 94988 w 1052011"/>
                <a:gd name="connsiteY12" fmla="*/ 1065008 h 1216822"/>
                <a:gd name="connsiteX13" fmla="*/ 95448 w 1052011"/>
                <a:gd name="connsiteY13" fmla="*/ 1065008 h 1216822"/>
                <a:gd name="connsiteX14" fmla="*/ 190218 w 1052011"/>
                <a:gd name="connsiteY14" fmla="*/ 976679 h 1216822"/>
                <a:gd name="connsiteX15" fmla="*/ 287288 w 1052011"/>
                <a:gd name="connsiteY15" fmla="*/ 472468 h 1216822"/>
                <a:gd name="connsiteX16" fmla="*/ 465786 w 1052011"/>
                <a:gd name="connsiteY16" fmla="*/ 189999 h 1216822"/>
                <a:gd name="connsiteX17" fmla="*/ 602880 w 1052011"/>
                <a:gd name="connsiteY17" fmla="*/ 405761 h 1216822"/>
                <a:gd name="connsiteX18" fmla="*/ 370556 w 1052011"/>
                <a:gd name="connsiteY18" fmla="*/ 529973 h 1216822"/>
                <a:gd name="connsiteX19" fmla="*/ 331912 w 1052011"/>
                <a:gd name="connsiteY19" fmla="*/ 792660 h 1216822"/>
                <a:gd name="connsiteX20" fmla="*/ 636923 w 1052011"/>
                <a:gd name="connsiteY20" fmla="*/ 1186920 h 1216822"/>
                <a:gd name="connsiteX21" fmla="*/ 760215 w 1052011"/>
                <a:gd name="connsiteY21" fmla="*/ 1216823 h 1216822"/>
                <a:gd name="connsiteX22" fmla="*/ 838884 w 1052011"/>
                <a:gd name="connsiteY22" fmla="*/ 1199801 h 1216822"/>
                <a:gd name="connsiteX23" fmla="*/ 911111 w 1052011"/>
                <a:gd name="connsiteY23" fmla="*/ 944015 h 1216822"/>
                <a:gd name="connsiteX24" fmla="*/ 886728 w 1052011"/>
                <a:gd name="connsiteY24" fmla="*/ 747575 h 1216822"/>
                <a:gd name="connsiteX25" fmla="*/ 857285 w 1052011"/>
                <a:gd name="connsiteY25" fmla="*/ 599441 h 1216822"/>
                <a:gd name="connsiteX26" fmla="*/ 849925 w 1052011"/>
                <a:gd name="connsiteY26" fmla="*/ 568617 h 1216822"/>
                <a:gd name="connsiteX27" fmla="*/ 958496 w 1052011"/>
                <a:gd name="connsiteY27" fmla="*/ 565397 h 1216822"/>
                <a:gd name="connsiteX28" fmla="*/ 1051885 w 1052011"/>
                <a:gd name="connsiteY28" fmla="*/ 466027 h 1216822"/>
                <a:gd name="connsiteX29" fmla="*/ 952975 w 1052011"/>
                <a:gd name="connsiteY29" fmla="*/ 376318 h 1216822"/>
                <a:gd name="connsiteX30" fmla="*/ 759756 w 1052011"/>
                <a:gd name="connsiteY30" fmla="*/ 592540 h 1216822"/>
                <a:gd name="connsiteX31" fmla="*/ 676487 w 1052011"/>
                <a:gd name="connsiteY31" fmla="*/ 667067 h 1216822"/>
                <a:gd name="connsiteX32" fmla="*/ 722952 w 1052011"/>
                <a:gd name="connsiteY32" fmla="*/ 1001521 h 1216822"/>
                <a:gd name="connsiteX33" fmla="*/ 708690 w 1052011"/>
                <a:gd name="connsiteY33" fmla="*/ 1010722 h 1216822"/>
                <a:gd name="connsiteX34" fmla="*/ 515471 w 1052011"/>
                <a:gd name="connsiteY34" fmla="*/ 745735 h 1216822"/>
                <a:gd name="connsiteX35" fmla="*/ 520071 w 1052011"/>
                <a:gd name="connsiteY35" fmla="*/ 646825 h 1216822"/>
                <a:gd name="connsiteX36" fmla="*/ 757915 w 1052011"/>
                <a:gd name="connsiteY36" fmla="*/ 574598 h 1216822"/>
                <a:gd name="connsiteX37" fmla="*/ 768036 w 1052011"/>
                <a:gd name="connsiteY37" fmla="*/ 584259 h 1216822"/>
                <a:gd name="connsiteX38" fmla="*/ 759756 w 1052011"/>
                <a:gd name="connsiteY38" fmla="*/ 592540 h 1216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52011" h="1216822">
                  <a:moveTo>
                    <a:pt x="952975" y="376318"/>
                  </a:moveTo>
                  <a:cubicBezTo>
                    <a:pt x="896389" y="377238"/>
                    <a:pt x="843944" y="379078"/>
                    <a:pt x="795639" y="381839"/>
                  </a:cubicBezTo>
                  <a:cubicBezTo>
                    <a:pt x="772637" y="314672"/>
                    <a:pt x="745494" y="250265"/>
                    <a:pt x="714211" y="194140"/>
                  </a:cubicBezTo>
                  <a:cubicBezTo>
                    <a:pt x="650724" y="80048"/>
                    <a:pt x="569296" y="0"/>
                    <a:pt x="465326" y="0"/>
                  </a:cubicBezTo>
                  <a:cubicBezTo>
                    <a:pt x="317651" y="0"/>
                    <a:pt x="196659" y="138934"/>
                    <a:pt x="106490" y="413122"/>
                  </a:cubicBezTo>
                  <a:cubicBezTo>
                    <a:pt x="100509" y="431063"/>
                    <a:pt x="94528" y="449925"/>
                    <a:pt x="89008" y="469707"/>
                  </a:cubicBezTo>
                  <a:cubicBezTo>
                    <a:pt x="83027" y="489949"/>
                    <a:pt x="87627" y="511112"/>
                    <a:pt x="100049" y="527673"/>
                  </a:cubicBezTo>
                  <a:cubicBezTo>
                    <a:pt x="132252" y="570458"/>
                    <a:pt x="149734" y="623823"/>
                    <a:pt x="149734" y="681329"/>
                  </a:cubicBezTo>
                  <a:cubicBezTo>
                    <a:pt x="149734" y="752636"/>
                    <a:pt x="123051" y="817963"/>
                    <a:pt x="73826" y="864427"/>
                  </a:cubicBezTo>
                  <a:cubicBezTo>
                    <a:pt x="60945" y="876849"/>
                    <a:pt x="46684" y="887890"/>
                    <a:pt x="31042" y="897091"/>
                  </a:cubicBezTo>
                  <a:cubicBezTo>
                    <a:pt x="24601" y="900771"/>
                    <a:pt x="5739" y="915032"/>
                    <a:pt x="2059" y="936194"/>
                  </a:cubicBezTo>
                  <a:cubicBezTo>
                    <a:pt x="219" y="946315"/>
                    <a:pt x="679" y="953676"/>
                    <a:pt x="219" y="963337"/>
                  </a:cubicBezTo>
                  <a:cubicBezTo>
                    <a:pt x="-3462" y="1018083"/>
                    <a:pt x="39783" y="1065008"/>
                    <a:pt x="94988" y="1065008"/>
                  </a:cubicBezTo>
                  <a:lnTo>
                    <a:pt x="95448" y="1065008"/>
                  </a:lnTo>
                  <a:cubicBezTo>
                    <a:pt x="145593" y="1065008"/>
                    <a:pt x="186537" y="1026364"/>
                    <a:pt x="190218" y="976679"/>
                  </a:cubicBezTo>
                  <a:cubicBezTo>
                    <a:pt x="200339" y="825783"/>
                    <a:pt x="239903" y="616002"/>
                    <a:pt x="287288" y="472468"/>
                  </a:cubicBezTo>
                  <a:cubicBezTo>
                    <a:pt x="360895" y="248885"/>
                    <a:pt x="421621" y="189999"/>
                    <a:pt x="465786" y="189999"/>
                  </a:cubicBezTo>
                  <a:cubicBezTo>
                    <a:pt x="543994" y="189999"/>
                    <a:pt x="602880" y="405761"/>
                    <a:pt x="602880" y="405761"/>
                  </a:cubicBezTo>
                  <a:cubicBezTo>
                    <a:pt x="495689" y="428303"/>
                    <a:pt x="419321" y="466947"/>
                    <a:pt x="370556" y="529973"/>
                  </a:cubicBezTo>
                  <a:cubicBezTo>
                    <a:pt x="317651" y="598060"/>
                    <a:pt x="304769" y="686389"/>
                    <a:pt x="331912" y="792660"/>
                  </a:cubicBezTo>
                  <a:cubicBezTo>
                    <a:pt x="386658" y="1004741"/>
                    <a:pt x="525592" y="1135395"/>
                    <a:pt x="636923" y="1186920"/>
                  </a:cubicBezTo>
                  <a:cubicBezTo>
                    <a:pt x="680168" y="1206702"/>
                    <a:pt x="722032" y="1216823"/>
                    <a:pt x="760215" y="1216823"/>
                  </a:cubicBezTo>
                  <a:cubicBezTo>
                    <a:pt x="788738" y="1216823"/>
                    <a:pt x="815421" y="1211302"/>
                    <a:pt x="838884" y="1199801"/>
                  </a:cubicBezTo>
                  <a:cubicBezTo>
                    <a:pt x="910651" y="1164838"/>
                    <a:pt x="919852" y="1076049"/>
                    <a:pt x="911111" y="944015"/>
                  </a:cubicBezTo>
                  <a:cubicBezTo>
                    <a:pt x="906970" y="885129"/>
                    <a:pt x="898690" y="817502"/>
                    <a:pt x="886728" y="747575"/>
                  </a:cubicBezTo>
                  <a:cubicBezTo>
                    <a:pt x="878447" y="698811"/>
                    <a:pt x="868326" y="648665"/>
                    <a:pt x="857285" y="599441"/>
                  </a:cubicBezTo>
                  <a:cubicBezTo>
                    <a:pt x="854985" y="589320"/>
                    <a:pt x="852685" y="578738"/>
                    <a:pt x="849925" y="568617"/>
                  </a:cubicBezTo>
                  <a:cubicBezTo>
                    <a:pt x="887188" y="566777"/>
                    <a:pt x="924452" y="565857"/>
                    <a:pt x="958496" y="565397"/>
                  </a:cubicBezTo>
                  <a:cubicBezTo>
                    <a:pt x="1011861" y="564937"/>
                    <a:pt x="1054645" y="519852"/>
                    <a:pt x="1051885" y="466027"/>
                  </a:cubicBezTo>
                  <a:cubicBezTo>
                    <a:pt x="1049125" y="414962"/>
                    <a:pt x="1004500" y="375398"/>
                    <a:pt x="952975" y="376318"/>
                  </a:cubicBezTo>
                  <a:close/>
                  <a:moveTo>
                    <a:pt x="759756" y="592540"/>
                  </a:moveTo>
                  <a:cubicBezTo>
                    <a:pt x="728932" y="596680"/>
                    <a:pt x="664986" y="610482"/>
                    <a:pt x="676487" y="667067"/>
                  </a:cubicBezTo>
                  <a:cubicBezTo>
                    <a:pt x="676487" y="667067"/>
                    <a:pt x="715591" y="837745"/>
                    <a:pt x="722952" y="1001521"/>
                  </a:cubicBezTo>
                  <a:cubicBezTo>
                    <a:pt x="723412" y="1008882"/>
                    <a:pt x="715591" y="1013942"/>
                    <a:pt x="708690" y="1010722"/>
                  </a:cubicBezTo>
                  <a:cubicBezTo>
                    <a:pt x="647044" y="978059"/>
                    <a:pt x="554575" y="896170"/>
                    <a:pt x="515471" y="745735"/>
                  </a:cubicBezTo>
                  <a:cubicBezTo>
                    <a:pt x="497529" y="676268"/>
                    <a:pt x="514551" y="654186"/>
                    <a:pt x="520071" y="646825"/>
                  </a:cubicBezTo>
                  <a:cubicBezTo>
                    <a:pt x="536173" y="626123"/>
                    <a:pt x="586778" y="592080"/>
                    <a:pt x="757915" y="574598"/>
                  </a:cubicBezTo>
                  <a:cubicBezTo>
                    <a:pt x="763436" y="574138"/>
                    <a:pt x="768036" y="578278"/>
                    <a:pt x="768036" y="584259"/>
                  </a:cubicBezTo>
                  <a:cubicBezTo>
                    <a:pt x="768036" y="588399"/>
                    <a:pt x="764356" y="592080"/>
                    <a:pt x="759756" y="592540"/>
                  </a:cubicBezTo>
                  <a:close/>
                </a:path>
              </a:pathLst>
            </a:custGeom>
            <a:solidFill>
              <a:schemeClr val="bg1"/>
            </a:solidFill>
            <a:ln w="4590" cap="flat">
              <a:noFill/>
              <a:prstDash val="solid"/>
              <a:miter/>
            </a:ln>
          </p:spPr>
          <p:txBody>
            <a:bodyPr rtlCol="0" anchor="ctr"/>
            <a:lstStyle/>
            <a:p>
              <a:endParaRPr lang="en-GB">
                <a:solidFill>
                  <a:schemeClr val="tx2"/>
                </a:solidFill>
              </a:endParaRPr>
            </a:p>
          </p:txBody>
        </p:sp>
        <p:sp>
          <p:nvSpPr>
            <p:cNvPr id="8" name="Freeform: Shape 7">
              <a:extLst>
                <a:ext uri="{FF2B5EF4-FFF2-40B4-BE49-F238E27FC236}">
                  <a16:creationId xmlns:a16="http://schemas.microsoft.com/office/drawing/2014/main" id="{18594D72-F640-4BAF-B15B-4547938F1F7B}"/>
                </a:ext>
              </a:extLst>
            </p:cNvPr>
            <p:cNvSpPr/>
            <p:nvPr/>
          </p:nvSpPr>
          <p:spPr>
            <a:xfrm>
              <a:off x="2228354" y="3199782"/>
              <a:ext cx="489984" cy="460966"/>
            </a:xfrm>
            <a:custGeom>
              <a:avLst/>
              <a:gdLst>
                <a:gd name="connsiteX0" fmla="*/ 487189 w 489984"/>
                <a:gd name="connsiteY0" fmla="*/ 23002 h 460966"/>
                <a:gd name="connsiteX1" fmla="*/ 474308 w 489984"/>
                <a:gd name="connsiteY1" fmla="*/ 8281 h 460966"/>
                <a:gd name="connsiteX2" fmla="*/ 374478 w 489984"/>
                <a:gd name="connsiteY2" fmla="*/ 8281 h 460966"/>
                <a:gd name="connsiteX3" fmla="*/ 365737 w 489984"/>
                <a:gd name="connsiteY3" fmla="*/ 22082 h 460966"/>
                <a:gd name="connsiteX4" fmla="*/ 372638 w 489984"/>
                <a:gd name="connsiteY4" fmla="*/ 34043 h 460966"/>
                <a:gd name="connsiteX5" fmla="*/ 372638 w 489984"/>
                <a:gd name="connsiteY5" fmla="*/ 44164 h 460966"/>
                <a:gd name="connsiteX6" fmla="*/ 360676 w 489984"/>
                <a:gd name="connsiteY6" fmla="*/ 44164 h 460966"/>
                <a:gd name="connsiteX7" fmla="*/ 234624 w 489984"/>
                <a:gd name="connsiteY7" fmla="*/ 0 h 460966"/>
                <a:gd name="connsiteX8" fmla="*/ 0 w 489984"/>
                <a:gd name="connsiteY8" fmla="*/ 230483 h 460966"/>
                <a:gd name="connsiteX9" fmla="*/ 234624 w 489984"/>
                <a:gd name="connsiteY9" fmla="*/ 460967 h 460966"/>
                <a:gd name="connsiteX10" fmla="*/ 376778 w 489984"/>
                <a:gd name="connsiteY10" fmla="*/ 401621 h 460966"/>
                <a:gd name="connsiteX11" fmla="*/ 386899 w 489984"/>
                <a:gd name="connsiteY11" fmla="*/ 400700 h 460966"/>
                <a:gd name="connsiteX12" fmla="*/ 388279 w 489984"/>
                <a:gd name="connsiteY12" fmla="*/ 412202 h 460966"/>
                <a:gd name="connsiteX13" fmla="*/ 374018 w 489984"/>
                <a:gd name="connsiteY13" fmla="*/ 434744 h 460966"/>
                <a:gd name="connsiteX14" fmla="*/ 383219 w 489984"/>
                <a:gd name="connsiteY14" fmla="*/ 448085 h 460966"/>
                <a:gd name="connsiteX15" fmla="*/ 480288 w 489984"/>
                <a:gd name="connsiteY15" fmla="*/ 448085 h 460966"/>
                <a:gd name="connsiteX16" fmla="*/ 489949 w 489984"/>
                <a:gd name="connsiteY16" fmla="*/ 437044 h 460966"/>
                <a:gd name="connsiteX17" fmla="*/ 487189 w 489984"/>
                <a:gd name="connsiteY17" fmla="*/ 23002 h 460966"/>
                <a:gd name="connsiteX18" fmla="*/ 235084 w 489984"/>
                <a:gd name="connsiteY18" fmla="*/ 339054 h 460966"/>
                <a:gd name="connsiteX19" fmla="*/ 127433 w 489984"/>
                <a:gd name="connsiteY19" fmla="*/ 229563 h 460966"/>
                <a:gd name="connsiteX20" fmla="*/ 235084 w 489984"/>
                <a:gd name="connsiteY20" fmla="*/ 120072 h 460966"/>
                <a:gd name="connsiteX21" fmla="*/ 342735 w 489984"/>
                <a:gd name="connsiteY21" fmla="*/ 229563 h 460966"/>
                <a:gd name="connsiteX22" fmla="*/ 235084 w 489984"/>
                <a:gd name="connsiteY22" fmla="*/ 33905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9984" h="460966">
                  <a:moveTo>
                    <a:pt x="487189" y="23002"/>
                  </a:moveTo>
                  <a:cubicBezTo>
                    <a:pt x="488109" y="15182"/>
                    <a:pt x="482129" y="8281"/>
                    <a:pt x="474308" y="8281"/>
                  </a:cubicBezTo>
                  <a:cubicBezTo>
                    <a:pt x="453606" y="8281"/>
                    <a:pt x="399320" y="8281"/>
                    <a:pt x="374478" y="8281"/>
                  </a:cubicBezTo>
                  <a:cubicBezTo>
                    <a:pt x="367577" y="8281"/>
                    <a:pt x="362517" y="15642"/>
                    <a:pt x="365737" y="22082"/>
                  </a:cubicBezTo>
                  <a:cubicBezTo>
                    <a:pt x="367117" y="25763"/>
                    <a:pt x="369417" y="29903"/>
                    <a:pt x="372638" y="34043"/>
                  </a:cubicBezTo>
                  <a:cubicBezTo>
                    <a:pt x="374938" y="36804"/>
                    <a:pt x="374938" y="41404"/>
                    <a:pt x="372638" y="44164"/>
                  </a:cubicBezTo>
                  <a:cubicBezTo>
                    <a:pt x="369417" y="47845"/>
                    <a:pt x="363897" y="47845"/>
                    <a:pt x="360676" y="44164"/>
                  </a:cubicBezTo>
                  <a:cubicBezTo>
                    <a:pt x="330313" y="9201"/>
                    <a:pt x="280628" y="0"/>
                    <a:pt x="234624" y="0"/>
                  </a:cubicBezTo>
                  <a:cubicBezTo>
                    <a:pt x="105351" y="0"/>
                    <a:pt x="0" y="93849"/>
                    <a:pt x="0" y="230483"/>
                  </a:cubicBezTo>
                  <a:cubicBezTo>
                    <a:pt x="0" y="367577"/>
                    <a:pt x="104891" y="460967"/>
                    <a:pt x="234624" y="460967"/>
                  </a:cubicBezTo>
                  <a:cubicBezTo>
                    <a:pt x="287989" y="460967"/>
                    <a:pt x="337214" y="436584"/>
                    <a:pt x="376778" y="401621"/>
                  </a:cubicBezTo>
                  <a:cubicBezTo>
                    <a:pt x="379538" y="399320"/>
                    <a:pt x="383679" y="398400"/>
                    <a:pt x="386899" y="400700"/>
                  </a:cubicBezTo>
                  <a:cubicBezTo>
                    <a:pt x="391039" y="403461"/>
                    <a:pt x="391500" y="408981"/>
                    <a:pt x="388279" y="412202"/>
                  </a:cubicBezTo>
                  <a:cubicBezTo>
                    <a:pt x="383679" y="417262"/>
                    <a:pt x="377238" y="425543"/>
                    <a:pt x="374018" y="434744"/>
                  </a:cubicBezTo>
                  <a:cubicBezTo>
                    <a:pt x="371258" y="441185"/>
                    <a:pt x="376318" y="448085"/>
                    <a:pt x="383219" y="448085"/>
                  </a:cubicBezTo>
                  <a:lnTo>
                    <a:pt x="480288" y="448085"/>
                  </a:lnTo>
                  <a:cubicBezTo>
                    <a:pt x="486269" y="448085"/>
                    <a:pt x="490410" y="443025"/>
                    <a:pt x="489949" y="437044"/>
                  </a:cubicBezTo>
                  <a:cubicBezTo>
                    <a:pt x="477068" y="311451"/>
                    <a:pt x="460507" y="237844"/>
                    <a:pt x="487189" y="23002"/>
                  </a:cubicBezTo>
                  <a:close/>
                  <a:moveTo>
                    <a:pt x="235084" y="339054"/>
                  </a:moveTo>
                  <a:cubicBezTo>
                    <a:pt x="171137" y="339054"/>
                    <a:pt x="127433" y="289829"/>
                    <a:pt x="127433" y="229563"/>
                  </a:cubicBezTo>
                  <a:cubicBezTo>
                    <a:pt x="127433" y="169297"/>
                    <a:pt x="171137" y="120072"/>
                    <a:pt x="235084" y="120072"/>
                  </a:cubicBezTo>
                  <a:cubicBezTo>
                    <a:pt x="299030" y="120072"/>
                    <a:pt x="342735" y="169297"/>
                    <a:pt x="342735" y="229563"/>
                  </a:cubicBezTo>
                  <a:cubicBezTo>
                    <a:pt x="342735" y="289829"/>
                    <a:pt x="299030" y="339054"/>
                    <a:pt x="235084" y="33905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9" name="Freeform: Shape 8">
              <a:extLst>
                <a:ext uri="{FF2B5EF4-FFF2-40B4-BE49-F238E27FC236}">
                  <a16:creationId xmlns:a16="http://schemas.microsoft.com/office/drawing/2014/main" id="{8F2FE341-4103-4060-9AA8-25CA30E7C798}"/>
                </a:ext>
              </a:extLst>
            </p:cNvPr>
            <p:cNvSpPr/>
            <p:nvPr/>
          </p:nvSpPr>
          <p:spPr>
            <a:xfrm>
              <a:off x="3294281" y="3198862"/>
              <a:ext cx="469247" cy="460966"/>
            </a:xfrm>
            <a:custGeom>
              <a:avLst/>
              <a:gdLst>
                <a:gd name="connsiteX0" fmla="*/ 469247 w 469247"/>
                <a:gd name="connsiteY0" fmla="*/ 230483 h 460966"/>
                <a:gd name="connsiteX1" fmla="*/ 414962 w 469247"/>
                <a:gd name="connsiteY1" fmla="*/ 79128 h 460966"/>
                <a:gd name="connsiteX2" fmla="*/ 234624 w 469247"/>
                <a:gd name="connsiteY2" fmla="*/ 0 h 460966"/>
                <a:gd name="connsiteX3" fmla="*/ 0 w 469247"/>
                <a:gd name="connsiteY3" fmla="*/ 230483 h 460966"/>
                <a:gd name="connsiteX4" fmla="*/ 234624 w 469247"/>
                <a:gd name="connsiteY4" fmla="*/ 460967 h 460966"/>
                <a:gd name="connsiteX5" fmla="*/ 350095 w 469247"/>
                <a:gd name="connsiteY5" fmla="*/ 433364 h 460966"/>
                <a:gd name="connsiteX6" fmla="*/ 469247 w 469247"/>
                <a:gd name="connsiteY6" fmla="*/ 230483 h 460966"/>
                <a:gd name="connsiteX7" fmla="*/ 234624 w 469247"/>
                <a:gd name="connsiteY7" fmla="*/ 339974 h 460966"/>
                <a:gd name="connsiteX8" fmla="*/ 126973 w 469247"/>
                <a:gd name="connsiteY8" fmla="*/ 230483 h 460966"/>
                <a:gd name="connsiteX9" fmla="*/ 234624 w 469247"/>
                <a:gd name="connsiteY9" fmla="*/ 120992 h 460966"/>
                <a:gd name="connsiteX10" fmla="*/ 342275 w 469247"/>
                <a:gd name="connsiteY10" fmla="*/ 230483 h 460966"/>
                <a:gd name="connsiteX11" fmla="*/ 234624 w 469247"/>
                <a:gd name="connsiteY11" fmla="*/ 33997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9247" h="460966">
                  <a:moveTo>
                    <a:pt x="469247" y="230483"/>
                  </a:moveTo>
                  <a:cubicBezTo>
                    <a:pt x="469247" y="170217"/>
                    <a:pt x="449005" y="118232"/>
                    <a:pt x="414962" y="79128"/>
                  </a:cubicBezTo>
                  <a:cubicBezTo>
                    <a:pt x="372178" y="28983"/>
                    <a:pt x="307311" y="0"/>
                    <a:pt x="234624" y="0"/>
                  </a:cubicBezTo>
                  <a:cubicBezTo>
                    <a:pt x="105351" y="0"/>
                    <a:pt x="0" y="93849"/>
                    <a:pt x="0" y="230483"/>
                  </a:cubicBezTo>
                  <a:cubicBezTo>
                    <a:pt x="0" y="367117"/>
                    <a:pt x="104891" y="460967"/>
                    <a:pt x="234624" y="460967"/>
                  </a:cubicBezTo>
                  <a:cubicBezTo>
                    <a:pt x="276488" y="460967"/>
                    <a:pt x="316052" y="451306"/>
                    <a:pt x="350095" y="433364"/>
                  </a:cubicBezTo>
                  <a:cubicBezTo>
                    <a:pt x="420942" y="395640"/>
                    <a:pt x="469247" y="322953"/>
                    <a:pt x="469247" y="230483"/>
                  </a:cubicBezTo>
                  <a:close/>
                  <a:moveTo>
                    <a:pt x="234624" y="339974"/>
                  </a:moveTo>
                  <a:cubicBezTo>
                    <a:pt x="170677" y="339974"/>
                    <a:pt x="126973" y="290749"/>
                    <a:pt x="126973" y="230483"/>
                  </a:cubicBezTo>
                  <a:cubicBezTo>
                    <a:pt x="126973" y="170217"/>
                    <a:pt x="170677" y="120992"/>
                    <a:pt x="234624" y="120992"/>
                  </a:cubicBezTo>
                  <a:cubicBezTo>
                    <a:pt x="298570" y="120992"/>
                    <a:pt x="342275" y="170217"/>
                    <a:pt x="342275" y="230483"/>
                  </a:cubicBezTo>
                  <a:cubicBezTo>
                    <a:pt x="342275" y="290749"/>
                    <a:pt x="298570" y="339974"/>
                    <a:pt x="234624" y="33997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2" name="Freeform: Shape 11">
              <a:extLst>
                <a:ext uri="{FF2B5EF4-FFF2-40B4-BE49-F238E27FC236}">
                  <a16:creationId xmlns:a16="http://schemas.microsoft.com/office/drawing/2014/main" id="{FF7843D7-25EF-4113-B5AD-420708136BAC}"/>
                </a:ext>
              </a:extLst>
            </p:cNvPr>
            <p:cNvSpPr/>
            <p:nvPr/>
          </p:nvSpPr>
          <p:spPr>
            <a:xfrm>
              <a:off x="2759707" y="3052567"/>
              <a:ext cx="494549" cy="608181"/>
            </a:xfrm>
            <a:custGeom>
              <a:avLst/>
              <a:gdLst>
                <a:gd name="connsiteX0" fmla="*/ 483969 w 494549"/>
                <a:gd name="connsiteY0" fmla="*/ 0 h 608181"/>
                <a:gd name="connsiteX1" fmla="*/ 375398 w 494549"/>
                <a:gd name="connsiteY1" fmla="*/ 0 h 608181"/>
                <a:gd name="connsiteX2" fmla="*/ 365737 w 494549"/>
                <a:gd name="connsiteY2" fmla="*/ 8281 h 608181"/>
                <a:gd name="connsiteX3" fmla="*/ 353316 w 494549"/>
                <a:gd name="connsiteY3" fmla="*/ 139854 h 608181"/>
                <a:gd name="connsiteX4" fmla="*/ 362517 w 494549"/>
                <a:gd name="connsiteY4" fmla="*/ 168837 h 608181"/>
                <a:gd name="connsiteX5" fmla="*/ 363437 w 494549"/>
                <a:gd name="connsiteY5" fmla="*/ 170217 h 608181"/>
                <a:gd name="connsiteX6" fmla="*/ 363897 w 494549"/>
                <a:gd name="connsiteY6" fmla="*/ 180798 h 608181"/>
                <a:gd name="connsiteX7" fmla="*/ 351475 w 494549"/>
                <a:gd name="connsiteY7" fmla="*/ 182178 h 608181"/>
                <a:gd name="connsiteX8" fmla="*/ 234624 w 494549"/>
                <a:gd name="connsiteY8" fmla="*/ 147215 h 608181"/>
                <a:gd name="connsiteX9" fmla="*/ 0 w 494549"/>
                <a:gd name="connsiteY9" fmla="*/ 377698 h 608181"/>
                <a:gd name="connsiteX10" fmla="*/ 234624 w 494549"/>
                <a:gd name="connsiteY10" fmla="*/ 608181 h 608181"/>
                <a:gd name="connsiteX11" fmla="*/ 376778 w 494549"/>
                <a:gd name="connsiteY11" fmla="*/ 548835 h 608181"/>
                <a:gd name="connsiteX12" fmla="*/ 386899 w 494549"/>
                <a:gd name="connsiteY12" fmla="*/ 547915 h 608181"/>
                <a:gd name="connsiteX13" fmla="*/ 388279 w 494549"/>
                <a:gd name="connsiteY13" fmla="*/ 559416 h 608181"/>
                <a:gd name="connsiteX14" fmla="*/ 374018 w 494549"/>
                <a:gd name="connsiteY14" fmla="*/ 581959 h 608181"/>
                <a:gd name="connsiteX15" fmla="*/ 383219 w 494549"/>
                <a:gd name="connsiteY15" fmla="*/ 595300 h 608181"/>
                <a:gd name="connsiteX16" fmla="*/ 480749 w 494549"/>
                <a:gd name="connsiteY16" fmla="*/ 595300 h 608181"/>
                <a:gd name="connsiteX17" fmla="*/ 490410 w 494549"/>
                <a:gd name="connsiteY17" fmla="*/ 584719 h 608181"/>
                <a:gd name="connsiteX18" fmla="*/ 494550 w 494549"/>
                <a:gd name="connsiteY18" fmla="*/ 11041 h 608181"/>
                <a:gd name="connsiteX19" fmla="*/ 483969 w 494549"/>
                <a:gd name="connsiteY19" fmla="*/ 0 h 608181"/>
                <a:gd name="connsiteX20" fmla="*/ 234164 w 494549"/>
                <a:gd name="connsiteY20" fmla="*/ 486269 h 608181"/>
                <a:gd name="connsiteX21" fmla="*/ 126513 w 494549"/>
                <a:gd name="connsiteY21" fmla="*/ 376778 h 608181"/>
                <a:gd name="connsiteX22" fmla="*/ 234164 w 494549"/>
                <a:gd name="connsiteY22" fmla="*/ 267287 h 608181"/>
                <a:gd name="connsiteX23" fmla="*/ 341815 w 494549"/>
                <a:gd name="connsiteY23" fmla="*/ 376778 h 608181"/>
                <a:gd name="connsiteX24" fmla="*/ 234164 w 494549"/>
                <a:gd name="connsiteY24" fmla="*/ 486269 h 60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94549" h="608181">
                  <a:moveTo>
                    <a:pt x="483969" y="0"/>
                  </a:moveTo>
                  <a:lnTo>
                    <a:pt x="375398" y="0"/>
                  </a:lnTo>
                  <a:cubicBezTo>
                    <a:pt x="370337" y="0"/>
                    <a:pt x="366197" y="3680"/>
                    <a:pt x="365737" y="8281"/>
                  </a:cubicBezTo>
                  <a:cubicBezTo>
                    <a:pt x="357916" y="60266"/>
                    <a:pt x="354696" y="113631"/>
                    <a:pt x="353316" y="139854"/>
                  </a:cubicBezTo>
                  <a:cubicBezTo>
                    <a:pt x="352856" y="150435"/>
                    <a:pt x="356076" y="160556"/>
                    <a:pt x="362517" y="168837"/>
                  </a:cubicBezTo>
                  <a:lnTo>
                    <a:pt x="363437" y="170217"/>
                  </a:lnTo>
                  <a:cubicBezTo>
                    <a:pt x="365737" y="173438"/>
                    <a:pt x="366197" y="177578"/>
                    <a:pt x="363897" y="180798"/>
                  </a:cubicBezTo>
                  <a:cubicBezTo>
                    <a:pt x="360676" y="184939"/>
                    <a:pt x="355156" y="185399"/>
                    <a:pt x="351475" y="182178"/>
                  </a:cubicBezTo>
                  <a:cubicBezTo>
                    <a:pt x="320652" y="154576"/>
                    <a:pt x="276028" y="147215"/>
                    <a:pt x="234624" y="147215"/>
                  </a:cubicBezTo>
                  <a:cubicBezTo>
                    <a:pt x="105351" y="147215"/>
                    <a:pt x="0" y="241064"/>
                    <a:pt x="0" y="377698"/>
                  </a:cubicBezTo>
                  <a:cubicBezTo>
                    <a:pt x="0" y="514792"/>
                    <a:pt x="104891" y="608181"/>
                    <a:pt x="234624" y="608181"/>
                  </a:cubicBezTo>
                  <a:cubicBezTo>
                    <a:pt x="287989" y="608181"/>
                    <a:pt x="337214" y="583799"/>
                    <a:pt x="376778" y="548835"/>
                  </a:cubicBezTo>
                  <a:cubicBezTo>
                    <a:pt x="379538" y="546535"/>
                    <a:pt x="383679" y="545615"/>
                    <a:pt x="386899" y="547915"/>
                  </a:cubicBezTo>
                  <a:cubicBezTo>
                    <a:pt x="391039" y="550676"/>
                    <a:pt x="391500" y="556196"/>
                    <a:pt x="388279" y="559416"/>
                  </a:cubicBezTo>
                  <a:cubicBezTo>
                    <a:pt x="383679" y="564477"/>
                    <a:pt x="377238" y="572758"/>
                    <a:pt x="374018" y="581959"/>
                  </a:cubicBezTo>
                  <a:cubicBezTo>
                    <a:pt x="371258" y="588399"/>
                    <a:pt x="376318" y="595300"/>
                    <a:pt x="383219" y="595300"/>
                  </a:cubicBezTo>
                  <a:lnTo>
                    <a:pt x="480749" y="595300"/>
                  </a:lnTo>
                  <a:cubicBezTo>
                    <a:pt x="486269" y="595300"/>
                    <a:pt x="490870" y="590240"/>
                    <a:pt x="490410" y="584719"/>
                  </a:cubicBezTo>
                  <a:cubicBezTo>
                    <a:pt x="478908" y="444865"/>
                    <a:pt x="462807" y="255326"/>
                    <a:pt x="494550" y="11041"/>
                  </a:cubicBezTo>
                  <a:cubicBezTo>
                    <a:pt x="494550" y="5521"/>
                    <a:pt x="489949" y="0"/>
                    <a:pt x="483969" y="0"/>
                  </a:cubicBezTo>
                  <a:close/>
                  <a:moveTo>
                    <a:pt x="234164" y="486269"/>
                  </a:moveTo>
                  <a:cubicBezTo>
                    <a:pt x="170217" y="486269"/>
                    <a:pt x="126513" y="437044"/>
                    <a:pt x="126513" y="376778"/>
                  </a:cubicBezTo>
                  <a:cubicBezTo>
                    <a:pt x="126513" y="316512"/>
                    <a:pt x="170217" y="267287"/>
                    <a:pt x="234164" y="267287"/>
                  </a:cubicBezTo>
                  <a:cubicBezTo>
                    <a:pt x="298110" y="267287"/>
                    <a:pt x="341815" y="316512"/>
                    <a:pt x="341815" y="376778"/>
                  </a:cubicBezTo>
                  <a:cubicBezTo>
                    <a:pt x="341815" y="437044"/>
                    <a:pt x="298110" y="486269"/>
                    <a:pt x="234164" y="486269"/>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3" name="Freeform: Shape 12">
              <a:extLst>
                <a:ext uri="{FF2B5EF4-FFF2-40B4-BE49-F238E27FC236}">
                  <a16:creationId xmlns:a16="http://schemas.microsoft.com/office/drawing/2014/main" id="{FA1C1B8F-5894-4A3F-8E4C-DC7E59B3017D}"/>
                </a:ext>
              </a:extLst>
            </p:cNvPr>
            <p:cNvSpPr/>
            <p:nvPr/>
          </p:nvSpPr>
          <p:spPr>
            <a:xfrm>
              <a:off x="1274295" y="3078790"/>
              <a:ext cx="521562" cy="569077"/>
            </a:xfrm>
            <a:custGeom>
              <a:avLst/>
              <a:gdLst>
                <a:gd name="connsiteX0" fmla="*/ 327935 w 521562"/>
                <a:gd name="connsiteY0" fmla="*/ 7821 h 569077"/>
                <a:gd name="connsiteX1" fmla="*/ 315514 w 521562"/>
                <a:gd name="connsiteY1" fmla="*/ 0 h 569077"/>
                <a:gd name="connsiteX2" fmla="*/ 207403 w 521562"/>
                <a:gd name="connsiteY2" fmla="*/ 0 h 569077"/>
                <a:gd name="connsiteX3" fmla="*/ 194982 w 521562"/>
                <a:gd name="connsiteY3" fmla="*/ 7821 h 569077"/>
                <a:gd name="connsiteX4" fmla="*/ 382 w 521562"/>
                <a:gd name="connsiteY4" fmla="*/ 556196 h 569077"/>
                <a:gd name="connsiteX5" fmla="*/ 10043 w 521562"/>
                <a:gd name="connsiteY5" fmla="*/ 569077 h 569077"/>
                <a:gd name="connsiteX6" fmla="*/ 120454 w 521562"/>
                <a:gd name="connsiteY6" fmla="*/ 569077 h 569077"/>
                <a:gd name="connsiteX7" fmla="*/ 132876 w 521562"/>
                <a:gd name="connsiteY7" fmla="*/ 559416 h 569077"/>
                <a:gd name="connsiteX8" fmla="*/ 154038 w 521562"/>
                <a:gd name="connsiteY8" fmla="*/ 479368 h 569077"/>
                <a:gd name="connsiteX9" fmla="*/ 164159 w 521562"/>
                <a:gd name="connsiteY9" fmla="*/ 471548 h 569077"/>
                <a:gd name="connsiteX10" fmla="*/ 357378 w 521562"/>
                <a:gd name="connsiteY10" fmla="*/ 471548 h 569077"/>
                <a:gd name="connsiteX11" fmla="*/ 367499 w 521562"/>
                <a:gd name="connsiteY11" fmla="*/ 479368 h 569077"/>
                <a:gd name="connsiteX12" fmla="*/ 388662 w 521562"/>
                <a:gd name="connsiteY12" fmla="*/ 559416 h 569077"/>
                <a:gd name="connsiteX13" fmla="*/ 401083 w 521562"/>
                <a:gd name="connsiteY13" fmla="*/ 569077 h 569077"/>
                <a:gd name="connsiteX14" fmla="*/ 511494 w 521562"/>
                <a:gd name="connsiteY14" fmla="*/ 569077 h 569077"/>
                <a:gd name="connsiteX15" fmla="*/ 521155 w 521562"/>
                <a:gd name="connsiteY15" fmla="*/ 556196 h 569077"/>
                <a:gd name="connsiteX16" fmla="*/ 327935 w 521562"/>
                <a:gd name="connsiteY16" fmla="*/ 7821 h 569077"/>
                <a:gd name="connsiteX17" fmla="*/ 197282 w 521562"/>
                <a:gd name="connsiteY17" fmla="*/ 336754 h 569077"/>
                <a:gd name="connsiteX18" fmla="*/ 252028 w 521562"/>
                <a:gd name="connsiteY18" fmla="*/ 173437 h 569077"/>
                <a:gd name="connsiteX19" fmla="*/ 258928 w 521562"/>
                <a:gd name="connsiteY19" fmla="*/ 166997 h 569077"/>
                <a:gd name="connsiteX20" fmla="*/ 269970 w 521562"/>
                <a:gd name="connsiteY20" fmla="*/ 172977 h 569077"/>
                <a:gd name="connsiteX21" fmla="*/ 324715 w 521562"/>
                <a:gd name="connsiteY21" fmla="*/ 336294 h 569077"/>
                <a:gd name="connsiteX22" fmla="*/ 314134 w 521562"/>
                <a:gd name="connsiteY22" fmla="*/ 350555 h 569077"/>
                <a:gd name="connsiteX23" fmla="*/ 206483 w 521562"/>
                <a:gd name="connsiteY23" fmla="*/ 350555 h 569077"/>
                <a:gd name="connsiteX24" fmla="*/ 197282 w 521562"/>
                <a:gd name="connsiteY24" fmla="*/ 336754 h 569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1562" h="569077">
                  <a:moveTo>
                    <a:pt x="327935" y="7821"/>
                  </a:moveTo>
                  <a:cubicBezTo>
                    <a:pt x="325635" y="2760"/>
                    <a:pt x="321035" y="0"/>
                    <a:pt x="315514" y="0"/>
                  </a:cubicBezTo>
                  <a:lnTo>
                    <a:pt x="207403" y="0"/>
                  </a:lnTo>
                  <a:cubicBezTo>
                    <a:pt x="201883" y="0"/>
                    <a:pt x="197282" y="3220"/>
                    <a:pt x="194982" y="7821"/>
                  </a:cubicBezTo>
                  <a:cubicBezTo>
                    <a:pt x="87331" y="248425"/>
                    <a:pt x="16484" y="497770"/>
                    <a:pt x="382" y="556196"/>
                  </a:cubicBezTo>
                  <a:cubicBezTo>
                    <a:pt x="-1458" y="562637"/>
                    <a:pt x="3603" y="569077"/>
                    <a:pt x="10043" y="569077"/>
                  </a:cubicBezTo>
                  <a:lnTo>
                    <a:pt x="120454" y="569077"/>
                  </a:lnTo>
                  <a:cubicBezTo>
                    <a:pt x="126435" y="569077"/>
                    <a:pt x="131496" y="564937"/>
                    <a:pt x="132876" y="559416"/>
                  </a:cubicBezTo>
                  <a:cubicBezTo>
                    <a:pt x="136096" y="545615"/>
                    <a:pt x="143457" y="518012"/>
                    <a:pt x="154038" y="479368"/>
                  </a:cubicBezTo>
                  <a:cubicBezTo>
                    <a:pt x="155418" y="474768"/>
                    <a:pt x="159558" y="471548"/>
                    <a:pt x="164159" y="471548"/>
                  </a:cubicBezTo>
                  <a:lnTo>
                    <a:pt x="357378" y="471548"/>
                  </a:lnTo>
                  <a:cubicBezTo>
                    <a:pt x="361979" y="471548"/>
                    <a:pt x="366119" y="474768"/>
                    <a:pt x="367499" y="479368"/>
                  </a:cubicBezTo>
                  <a:cubicBezTo>
                    <a:pt x="378080" y="518012"/>
                    <a:pt x="385441" y="545615"/>
                    <a:pt x="388662" y="559416"/>
                  </a:cubicBezTo>
                  <a:cubicBezTo>
                    <a:pt x="390042" y="565397"/>
                    <a:pt x="395102" y="569077"/>
                    <a:pt x="401083" y="569077"/>
                  </a:cubicBezTo>
                  <a:lnTo>
                    <a:pt x="511494" y="569077"/>
                  </a:lnTo>
                  <a:cubicBezTo>
                    <a:pt x="518395" y="569077"/>
                    <a:pt x="522995" y="562637"/>
                    <a:pt x="521155" y="556196"/>
                  </a:cubicBezTo>
                  <a:cubicBezTo>
                    <a:pt x="506433" y="497770"/>
                    <a:pt x="435586" y="248425"/>
                    <a:pt x="327935" y="7821"/>
                  </a:cubicBezTo>
                  <a:close/>
                  <a:moveTo>
                    <a:pt x="197282" y="336754"/>
                  </a:moveTo>
                  <a:cubicBezTo>
                    <a:pt x="212924" y="287989"/>
                    <a:pt x="231326" y="230483"/>
                    <a:pt x="252028" y="173437"/>
                  </a:cubicBezTo>
                  <a:cubicBezTo>
                    <a:pt x="253408" y="170217"/>
                    <a:pt x="255708" y="167457"/>
                    <a:pt x="258928" y="166997"/>
                  </a:cubicBezTo>
                  <a:cubicBezTo>
                    <a:pt x="263989" y="165617"/>
                    <a:pt x="268589" y="168377"/>
                    <a:pt x="269970" y="172977"/>
                  </a:cubicBezTo>
                  <a:cubicBezTo>
                    <a:pt x="291132" y="230023"/>
                    <a:pt x="309073" y="287529"/>
                    <a:pt x="324715" y="336294"/>
                  </a:cubicBezTo>
                  <a:cubicBezTo>
                    <a:pt x="327015" y="343195"/>
                    <a:pt x="321495" y="350555"/>
                    <a:pt x="314134" y="350555"/>
                  </a:cubicBezTo>
                  <a:lnTo>
                    <a:pt x="206483" y="350555"/>
                  </a:lnTo>
                  <a:cubicBezTo>
                    <a:pt x="200042" y="350555"/>
                    <a:pt x="194982" y="343655"/>
                    <a:pt x="197282" y="33675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4" name="Freeform: Shape 13">
              <a:extLst>
                <a:ext uri="{FF2B5EF4-FFF2-40B4-BE49-F238E27FC236}">
                  <a16:creationId xmlns:a16="http://schemas.microsoft.com/office/drawing/2014/main" id="{730A00F3-DF66-4DEA-A9B6-43AC638381DF}"/>
                </a:ext>
              </a:extLst>
            </p:cNvPr>
            <p:cNvSpPr/>
            <p:nvPr/>
          </p:nvSpPr>
          <p:spPr>
            <a:xfrm>
              <a:off x="1754720" y="3208063"/>
              <a:ext cx="462142" cy="440264"/>
            </a:xfrm>
            <a:custGeom>
              <a:avLst/>
              <a:gdLst>
                <a:gd name="connsiteX0" fmla="*/ 448791 w 462142"/>
                <a:gd name="connsiteY0" fmla="*/ 0 h 440264"/>
                <a:gd name="connsiteX1" fmla="*/ 343440 w 462142"/>
                <a:gd name="connsiteY1" fmla="*/ 920 h 440264"/>
                <a:gd name="connsiteX2" fmla="*/ 331019 w 462142"/>
                <a:gd name="connsiteY2" fmla="*/ 10121 h 440264"/>
                <a:gd name="connsiteX3" fmla="*/ 240850 w 462142"/>
                <a:gd name="connsiteY3" fmla="*/ 266827 h 440264"/>
                <a:gd name="connsiteX4" fmla="*/ 231649 w 462142"/>
                <a:gd name="connsiteY4" fmla="*/ 272808 h 440264"/>
                <a:gd name="connsiteX5" fmla="*/ 222448 w 462142"/>
                <a:gd name="connsiteY5" fmla="*/ 266827 h 440264"/>
                <a:gd name="connsiteX6" fmla="*/ 132279 w 462142"/>
                <a:gd name="connsiteY6" fmla="*/ 10121 h 440264"/>
                <a:gd name="connsiteX7" fmla="*/ 119858 w 462142"/>
                <a:gd name="connsiteY7" fmla="*/ 920 h 440264"/>
                <a:gd name="connsiteX8" fmla="*/ 9907 w 462142"/>
                <a:gd name="connsiteY8" fmla="*/ 0 h 440264"/>
                <a:gd name="connsiteX9" fmla="*/ 246 w 462142"/>
                <a:gd name="connsiteY9" fmla="*/ 12421 h 440264"/>
                <a:gd name="connsiteX10" fmla="*/ 173683 w 462142"/>
                <a:gd name="connsiteY10" fmla="*/ 434284 h 440264"/>
                <a:gd name="connsiteX11" fmla="*/ 184724 w 462142"/>
                <a:gd name="connsiteY11" fmla="*/ 440264 h 440264"/>
                <a:gd name="connsiteX12" fmla="*/ 278574 w 462142"/>
                <a:gd name="connsiteY12" fmla="*/ 440264 h 440264"/>
                <a:gd name="connsiteX13" fmla="*/ 289615 w 462142"/>
                <a:gd name="connsiteY13" fmla="*/ 434284 h 440264"/>
                <a:gd name="connsiteX14" fmla="*/ 461672 w 462142"/>
                <a:gd name="connsiteY14" fmla="*/ 16562 h 440264"/>
                <a:gd name="connsiteX15" fmla="*/ 448791 w 462142"/>
                <a:gd name="connsiteY15" fmla="*/ 0 h 440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2142" h="440264">
                  <a:moveTo>
                    <a:pt x="448791" y="0"/>
                  </a:moveTo>
                  <a:lnTo>
                    <a:pt x="343440" y="920"/>
                  </a:lnTo>
                  <a:cubicBezTo>
                    <a:pt x="337920" y="920"/>
                    <a:pt x="332859" y="4600"/>
                    <a:pt x="331019" y="10121"/>
                  </a:cubicBezTo>
                  <a:cubicBezTo>
                    <a:pt x="311237" y="75908"/>
                    <a:pt x="286855" y="156876"/>
                    <a:pt x="240850" y="266827"/>
                  </a:cubicBezTo>
                  <a:cubicBezTo>
                    <a:pt x="239470" y="270507"/>
                    <a:pt x="235789" y="272808"/>
                    <a:pt x="231649" y="272808"/>
                  </a:cubicBezTo>
                  <a:cubicBezTo>
                    <a:pt x="227509" y="272808"/>
                    <a:pt x="223828" y="270507"/>
                    <a:pt x="222448" y="266827"/>
                  </a:cubicBezTo>
                  <a:cubicBezTo>
                    <a:pt x="176443" y="156876"/>
                    <a:pt x="152061" y="75908"/>
                    <a:pt x="132279" y="10121"/>
                  </a:cubicBezTo>
                  <a:cubicBezTo>
                    <a:pt x="130439" y="4600"/>
                    <a:pt x="125378" y="920"/>
                    <a:pt x="119858" y="920"/>
                  </a:cubicBezTo>
                  <a:lnTo>
                    <a:pt x="9907" y="0"/>
                  </a:lnTo>
                  <a:cubicBezTo>
                    <a:pt x="3466" y="0"/>
                    <a:pt x="-1135" y="5981"/>
                    <a:pt x="246" y="12421"/>
                  </a:cubicBezTo>
                  <a:cubicBezTo>
                    <a:pt x="14967" y="66707"/>
                    <a:pt x="77533" y="286609"/>
                    <a:pt x="173683" y="434284"/>
                  </a:cubicBezTo>
                  <a:cubicBezTo>
                    <a:pt x="175983" y="437964"/>
                    <a:pt x="180124" y="440264"/>
                    <a:pt x="184724" y="440264"/>
                  </a:cubicBezTo>
                  <a:lnTo>
                    <a:pt x="278574" y="440264"/>
                  </a:lnTo>
                  <a:cubicBezTo>
                    <a:pt x="283174" y="440264"/>
                    <a:pt x="287315" y="437964"/>
                    <a:pt x="289615" y="434284"/>
                  </a:cubicBezTo>
                  <a:cubicBezTo>
                    <a:pt x="383464" y="290289"/>
                    <a:pt x="445571" y="77288"/>
                    <a:pt x="461672" y="16562"/>
                  </a:cubicBezTo>
                  <a:cubicBezTo>
                    <a:pt x="463972" y="8281"/>
                    <a:pt x="457532" y="0"/>
                    <a:pt x="448791" y="0"/>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grpSp>
      <p:sp>
        <p:nvSpPr>
          <p:cNvPr id="16" name="Title 1">
            <a:extLst>
              <a:ext uri="{FF2B5EF4-FFF2-40B4-BE49-F238E27FC236}">
                <a16:creationId xmlns:a16="http://schemas.microsoft.com/office/drawing/2014/main" id="{1F4E7A6A-59CC-4B74-8A4B-54E2D78C1D1B}"/>
              </a:ext>
            </a:extLst>
          </p:cNvPr>
          <p:cNvSpPr>
            <a:spLocks noGrp="1"/>
          </p:cNvSpPr>
          <p:nvPr>
            <p:ph type="title" hasCustomPrompt="1"/>
          </p:nvPr>
        </p:nvSpPr>
        <p:spPr>
          <a:xfrm>
            <a:off x="515938" y="1355724"/>
            <a:ext cx="5654675" cy="2181226"/>
          </a:xfrm>
          <a:prstGeom prst="rect">
            <a:avLst/>
          </a:prstGeom>
        </p:spPr>
        <p:txBody>
          <a:bodyPr anchor="b">
            <a:normAutofit/>
          </a:bodyPr>
          <a:lstStyle>
            <a:lvl1pPr>
              <a:defRPr sz="3600" b="1">
                <a:solidFill>
                  <a:schemeClr val="bg1"/>
                </a:solidFill>
                <a:effectLst/>
              </a:defRPr>
            </a:lvl1pPr>
          </a:lstStyle>
          <a:p>
            <a:r>
              <a:rPr lang="en-US"/>
              <a:t>Click to add a section title</a:t>
            </a:r>
          </a:p>
        </p:txBody>
      </p:sp>
      <p:sp>
        <p:nvSpPr>
          <p:cNvPr id="17" name="Text Placeholder 2">
            <a:extLst>
              <a:ext uri="{FF2B5EF4-FFF2-40B4-BE49-F238E27FC236}">
                <a16:creationId xmlns:a16="http://schemas.microsoft.com/office/drawing/2014/main" id="{B81CA4A4-06F9-48CD-A84B-536E12E98EF9}"/>
              </a:ext>
            </a:extLst>
          </p:cNvPr>
          <p:cNvSpPr>
            <a:spLocks noGrp="1"/>
          </p:cNvSpPr>
          <p:nvPr>
            <p:ph type="body" idx="1" hasCustomPrompt="1"/>
          </p:nvPr>
        </p:nvSpPr>
        <p:spPr>
          <a:xfrm>
            <a:off x="515937" y="3699979"/>
            <a:ext cx="5654675" cy="291139"/>
          </a:xfrm>
          <a:prstGeom prst="rect">
            <a:avLst/>
          </a:prstGeom>
        </p:spPr>
        <p:txBody>
          <a:bodyPr>
            <a:noAutofit/>
          </a:bodyPr>
          <a:lstStyle>
            <a:lvl1pPr marL="0" indent="0">
              <a:buNone/>
              <a:defRPr sz="2000" b="1">
                <a:solidFill>
                  <a:schemeClr val="accent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 line if needed</a:t>
            </a:r>
          </a:p>
        </p:txBody>
      </p:sp>
    </p:spTree>
    <p:extLst>
      <p:ext uri="{BB962C8B-B14F-4D97-AF65-F5344CB8AC3E}">
        <p14:creationId xmlns:p14="http://schemas.microsoft.com/office/powerpoint/2010/main" val="217197373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AVADO_Divder_Teal_Placeholder">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1EA3EE8-4A27-450C-AFBA-B8D5CAD9ADD4}"/>
              </a:ext>
            </a:extLst>
          </p:cNvPr>
          <p:cNvSpPr/>
          <p:nvPr userDrawn="1"/>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 name="Graphic 1">
            <a:extLst>
              <a:ext uri="{FF2B5EF4-FFF2-40B4-BE49-F238E27FC236}">
                <a16:creationId xmlns:a16="http://schemas.microsoft.com/office/drawing/2014/main" id="{3753130E-65AC-496A-A7BF-03A3168CC5C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733550" y="0"/>
            <a:ext cx="10458450" cy="6858000"/>
          </a:xfrm>
          <a:prstGeom prst="rect">
            <a:avLst/>
          </a:prstGeom>
        </p:spPr>
      </p:pic>
      <p:grpSp>
        <p:nvGrpSpPr>
          <p:cNvPr id="6" name="Graphic 7">
            <a:extLst>
              <a:ext uri="{FF2B5EF4-FFF2-40B4-BE49-F238E27FC236}">
                <a16:creationId xmlns:a16="http://schemas.microsoft.com/office/drawing/2014/main" id="{83149872-01F7-4F5B-ACD5-EEFCE9ED0233}"/>
              </a:ext>
            </a:extLst>
          </p:cNvPr>
          <p:cNvGrpSpPr>
            <a:grpSpLocks noChangeAspect="1"/>
          </p:cNvGrpSpPr>
          <p:nvPr userDrawn="1"/>
        </p:nvGrpSpPr>
        <p:grpSpPr>
          <a:xfrm>
            <a:off x="515938" y="6308725"/>
            <a:ext cx="1015200" cy="360328"/>
            <a:chOff x="1274295" y="2748478"/>
            <a:chExt cx="3428314" cy="1216822"/>
          </a:xfrm>
          <a:solidFill>
            <a:schemeClr val="accent1"/>
          </a:solidFill>
        </p:grpSpPr>
        <p:sp>
          <p:nvSpPr>
            <p:cNvPr id="7" name="Freeform: Shape 6">
              <a:extLst>
                <a:ext uri="{FF2B5EF4-FFF2-40B4-BE49-F238E27FC236}">
                  <a16:creationId xmlns:a16="http://schemas.microsoft.com/office/drawing/2014/main" id="{389CBD3E-7008-4280-B105-2FAA68B44228}"/>
                </a:ext>
              </a:extLst>
            </p:cNvPr>
            <p:cNvSpPr>
              <a:spLocks noChangeAspect="1"/>
            </p:cNvSpPr>
            <p:nvPr/>
          </p:nvSpPr>
          <p:spPr>
            <a:xfrm>
              <a:off x="3650599" y="2748478"/>
              <a:ext cx="1052010" cy="1216822"/>
            </a:xfrm>
            <a:custGeom>
              <a:avLst/>
              <a:gdLst>
                <a:gd name="connsiteX0" fmla="*/ 952975 w 1052011"/>
                <a:gd name="connsiteY0" fmla="*/ 376318 h 1216822"/>
                <a:gd name="connsiteX1" fmla="*/ 795639 w 1052011"/>
                <a:gd name="connsiteY1" fmla="*/ 381839 h 1216822"/>
                <a:gd name="connsiteX2" fmla="*/ 714211 w 1052011"/>
                <a:gd name="connsiteY2" fmla="*/ 194140 h 1216822"/>
                <a:gd name="connsiteX3" fmla="*/ 465326 w 1052011"/>
                <a:gd name="connsiteY3" fmla="*/ 0 h 1216822"/>
                <a:gd name="connsiteX4" fmla="*/ 106490 w 1052011"/>
                <a:gd name="connsiteY4" fmla="*/ 413122 h 1216822"/>
                <a:gd name="connsiteX5" fmla="*/ 89008 w 1052011"/>
                <a:gd name="connsiteY5" fmla="*/ 469707 h 1216822"/>
                <a:gd name="connsiteX6" fmla="*/ 100049 w 1052011"/>
                <a:gd name="connsiteY6" fmla="*/ 527673 h 1216822"/>
                <a:gd name="connsiteX7" fmla="*/ 149734 w 1052011"/>
                <a:gd name="connsiteY7" fmla="*/ 681329 h 1216822"/>
                <a:gd name="connsiteX8" fmla="*/ 73826 w 1052011"/>
                <a:gd name="connsiteY8" fmla="*/ 864427 h 1216822"/>
                <a:gd name="connsiteX9" fmla="*/ 31042 w 1052011"/>
                <a:gd name="connsiteY9" fmla="*/ 897091 h 1216822"/>
                <a:gd name="connsiteX10" fmla="*/ 2059 w 1052011"/>
                <a:gd name="connsiteY10" fmla="*/ 936194 h 1216822"/>
                <a:gd name="connsiteX11" fmla="*/ 219 w 1052011"/>
                <a:gd name="connsiteY11" fmla="*/ 963337 h 1216822"/>
                <a:gd name="connsiteX12" fmla="*/ 94988 w 1052011"/>
                <a:gd name="connsiteY12" fmla="*/ 1065008 h 1216822"/>
                <a:gd name="connsiteX13" fmla="*/ 95448 w 1052011"/>
                <a:gd name="connsiteY13" fmla="*/ 1065008 h 1216822"/>
                <a:gd name="connsiteX14" fmla="*/ 190218 w 1052011"/>
                <a:gd name="connsiteY14" fmla="*/ 976679 h 1216822"/>
                <a:gd name="connsiteX15" fmla="*/ 287288 w 1052011"/>
                <a:gd name="connsiteY15" fmla="*/ 472468 h 1216822"/>
                <a:gd name="connsiteX16" fmla="*/ 465786 w 1052011"/>
                <a:gd name="connsiteY16" fmla="*/ 189999 h 1216822"/>
                <a:gd name="connsiteX17" fmla="*/ 602880 w 1052011"/>
                <a:gd name="connsiteY17" fmla="*/ 405761 h 1216822"/>
                <a:gd name="connsiteX18" fmla="*/ 370556 w 1052011"/>
                <a:gd name="connsiteY18" fmla="*/ 529973 h 1216822"/>
                <a:gd name="connsiteX19" fmla="*/ 331912 w 1052011"/>
                <a:gd name="connsiteY19" fmla="*/ 792660 h 1216822"/>
                <a:gd name="connsiteX20" fmla="*/ 636923 w 1052011"/>
                <a:gd name="connsiteY20" fmla="*/ 1186920 h 1216822"/>
                <a:gd name="connsiteX21" fmla="*/ 760215 w 1052011"/>
                <a:gd name="connsiteY21" fmla="*/ 1216823 h 1216822"/>
                <a:gd name="connsiteX22" fmla="*/ 838884 w 1052011"/>
                <a:gd name="connsiteY22" fmla="*/ 1199801 h 1216822"/>
                <a:gd name="connsiteX23" fmla="*/ 911111 w 1052011"/>
                <a:gd name="connsiteY23" fmla="*/ 944015 h 1216822"/>
                <a:gd name="connsiteX24" fmla="*/ 886728 w 1052011"/>
                <a:gd name="connsiteY24" fmla="*/ 747575 h 1216822"/>
                <a:gd name="connsiteX25" fmla="*/ 857285 w 1052011"/>
                <a:gd name="connsiteY25" fmla="*/ 599441 h 1216822"/>
                <a:gd name="connsiteX26" fmla="*/ 849925 w 1052011"/>
                <a:gd name="connsiteY26" fmla="*/ 568617 h 1216822"/>
                <a:gd name="connsiteX27" fmla="*/ 958496 w 1052011"/>
                <a:gd name="connsiteY27" fmla="*/ 565397 h 1216822"/>
                <a:gd name="connsiteX28" fmla="*/ 1051885 w 1052011"/>
                <a:gd name="connsiteY28" fmla="*/ 466027 h 1216822"/>
                <a:gd name="connsiteX29" fmla="*/ 952975 w 1052011"/>
                <a:gd name="connsiteY29" fmla="*/ 376318 h 1216822"/>
                <a:gd name="connsiteX30" fmla="*/ 759756 w 1052011"/>
                <a:gd name="connsiteY30" fmla="*/ 592540 h 1216822"/>
                <a:gd name="connsiteX31" fmla="*/ 676487 w 1052011"/>
                <a:gd name="connsiteY31" fmla="*/ 667067 h 1216822"/>
                <a:gd name="connsiteX32" fmla="*/ 722952 w 1052011"/>
                <a:gd name="connsiteY32" fmla="*/ 1001521 h 1216822"/>
                <a:gd name="connsiteX33" fmla="*/ 708690 w 1052011"/>
                <a:gd name="connsiteY33" fmla="*/ 1010722 h 1216822"/>
                <a:gd name="connsiteX34" fmla="*/ 515471 w 1052011"/>
                <a:gd name="connsiteY34" fmla="*/ 745735 h 1216822"/>
                <a:gd name="connsiteX35" fmla="*/ 520071 w 1052011"/>
                <a:gd name="connsiteY35" fmla="*/ 646825 h 1216822"/>
                <a:gd name="connsiteX36" fmla="*/ 757915 w 1052011"/>
                <a:gd name="connsiteY36" fmla="*/ 574598 h 1216822"/>
                <a:gd name="connsiteX37" fmla="*/ 768036 w 1052011"/>
                <a:gd name="connsiteY37" fmla="*/ 584259 h 1216822"/>
                <a:gd name="connsiteX38" fmla="*/ 759756 w 1052011"/>
                <a:gd name="connsiteY38" fmla="*/ 592540 h 1216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52011" h="1216822">
                  <a:moveTo>
                    <a:pt x="952975" y="376318"/>
                  </a:moveTo>
                  <a:cubicBezTo>
                    <a:pt x="896389" y="377238"/>
                    <a:pt x="843944" y="379078"/>
                    <a:pt x="795639" y="381839"/>
                  </a:cubicBezTo>
                  <a:cubicBezTo>
                    <a:pt x="772637" y="314672"/>
                    <a:pt x="745494" y="250265"/>
                    <a:pt x="714211" y="194140"/>
                  </a:cubicBezTo>
                  <a:cubicBezTo>
                    <a:pt x="650724" y="80048"/>
                    <a:pt x="569296" y="0"/>
                    <a:pt x="465326" y="0"/>
                  </a:cubicBezTo>
                  <a:cubicBezTo>
                    <a:pt x="317651" y="0"/>
                    <a:pt x="196659" y="138934"/>
                    <a:pt x="106490" y="413122"/>
                  </a:cubicBezTo>
                  <a:cubicBezTo>
                    <a:pt x="100509" y="431063"/>
                    <a:pt x="94528" y="449925"/>
                    <a:pt x="89008" y="469707"/>
                  </a:cubicBezTo>
                  <a:cubicBezTo>
                    <a:pt x="83027" y="489949"/>
                    <a:pt x="87627" y="511112"/>
                    <a:pt x="100049" y="527673"/>
                  </a:cubicBezTo>
                  <a:cubicBezTo>
                    <a:pt x="132252" y="570458"/>
                    <a:pt x="149734" y="623823"/>
                    <a:pt x="149734" y="681329"/>
                  </a:cubicBezTo>
                  <a:cubicBezTo>
                    <a:pt x="149734" y="752636"/>
                    <a:pt x="123051" y="817963"/>
                    <a:pt x="73826" y="864427"/>
                  </a:cubicBezTo>
                  <a:cubicBezTo>
                    <a:pt x="60945" y="876849"/>
                    <a:pt x="46684" y="887890"/>
                    <a:pt x="31042" y="897091"/>
                  </a:cubicBezTo>
                  <a:cubicBezTo>
                    <a:pt x="24601" y="900771"/>
                    <a:pt x="5739" y="915032"/>
                    <a:pt x="2059" y="936194"/>
                  </a:cubicBezTo>
                  <a:cubicBezTo>
                    <a:pt x="219" y="946315"/>
                    <a:pt x="679" y="953676"/>
                    <a:pt x="219" y="963337"/>
                  </a:cubicBezTo>
                  <a:cubicBezTo>
                    <a:pt x="-3462" y="1018083"/>
                    <a:pt x="39783" y="1065008"/>
                    <a:pt x="94988" y="1065008"/>
                  </a:cubicBezTo>
                  <a:lnTo>
                    <a:pt x="95448" y="1065008"/>
                  </a:lnTo>
                  <a:cubicBezTo>
                    <a:pt x="145593" y="1065008"/>
                    <a:pt x="186537" y="1026364"/>
                    <a:pt x="190218" y="976679"/>
                  </a:cubicBezTo>
                  <a:cubicBezTo>
                    <a:pt x="200339" y="825783"/>
                    <a:pt x="239903" y="616002"/>
                    <a:pt x="287288" y="472468"/>
                  </a:cubicBezTo>
                  <a:cubicBezTo>
                    <a:pt x="360895" y="248885"/>
                    <a:pt x="421621" y="189999"/>
                    <a:pt x="465786" y="189999"/>
                  </a:cubicBezTo>
                  <a:cubicBezTo>
                    <a:pt x="543994" y="189999"/>
                    <a:pt x="602880" y="405761"/>
                    <a:pt x="602880" y="405761"/>
                  </a:cubicBezTo>
                  <a:cubicBezTo>
                    <a:pt x="495689" y="428303"/>
                    <a:pt x="419321" y="466947"/>
                    <a:pt x="370556" y="529973"/>
                  </a:cubicBezTo>
                  <a:cubicBezTo>
                    <a:pt x="317651" y="598060"/>
                    <a:pt x="304769" y="686389"/>
                    <a:pt x="331912" y="792660"/>
                  </a:cubicBezTo>
                  <a:cubicBezTo>
                    <a:pt x="386658" y="1004741"/>
                    <a:pt x="525592" y="1135395"/>
                    <a:pt x="636923" y="1186920"/>
                  </a:cubicBezTo>
                  <a:cubicBezTo>
                    <a:pt x="680168" y="1206702"/>
                    <a:pt x="722032" y="1216823"/>
                    <a:pt x="760215" y="1216823"/>
                  </a:cubicBezTo>
                  <a:cubicBezTo>
                    <a:pt x="788738" y="1216823"/>
                    <a:pt x="815421" y="1211302"/>
                    <a:pt x="838884" y="1199801"/>
                  </a:cubicBezTo>
                  <a:cubicBezTo>
                    <a:pt x="910651" y="1164838"/>
                    <a:pt x="919852" y="1076049"/>
                    <a:pt x="911111" y="944015"/>
                  </a:cubicBezTo>
                  <a:cubicBezTo>
                    <a:pt x="906970" y="885129"/>
                    <a:pt x="898690" y="817502"/>
                    <a:pt x="886728" y="747575"/>
                  </a:cubicBezTo>
                  <a:cubicBezTo>
                    <a:pt x="878447" y="698811"/>
                    <a:pt x="868326" y="648665"/>
                    <a:pt x="857285" y="599441"/>
                  </a:cubicBezTo>
                  <a:cubicBezTo>
                    <a:pt x="854985" y="589320"/>
                    <a:pt x="852685" y="578738"/>
                    <a:pt x="849925" y="568617"/>
                  </a:cubicBezTo>
                  <a:cubicBezTo>
                    <a:pt x="887188" y="566777"/>
                    <a:pt x="924452" y="565857"/>
                    <a:pt x="958496" y="565397"/>
                  </a:cubicBezTo>
                  <a:cubicBezTo>
                    <a:pt x="1011861" y="564937"/>
                    <a:pt x="1054645" y="519852"/>
                    <a:pt x="1051885" y="466027"/>
                  </a:cubicBezTo>
                  <a:cubicBezTo>
                    <a:pt x="1049125" y="414962"/>
                    <a:pt x="1004500" y="375398"/>
                    <a:pt x="952975" y="376318"/>
                  </a:cubicBezTo>
                  <a:close/>
                  <a:moveTo>
                    <a:pt x="759756" y="592540"/>
                  </a:moveTo>
                  <a:cubicBezTo>
                    <a:pt x="728932" y="596680"/>
                    <a:pt x="664986" y="610482"/>
                    <a:pt x="676487" y="667067"/>
                  </a:cubicBezTo>
                  <a:cubicBezTo>
                    <a:pt x="676487" y="667067"/>
                    <a:pt x="715591" y="837745"/>
                    <a:pt x="722952" y="1001521"/>
                  </a:cubicBezTo>
                  <a:cubicBezTo>
                    <a:pt x="723412" y="1008882"/>
                    <a:pt x="715591" y="1013942"/>
                    <a:pt x="708690" y="1010722"/>
                  </a:cubicBezTo>
                  <a:cubicBezTo>
                    <a:pt x="647044" y="978059"/>
                    <a:pt x="554575" y="896170"/>
                    <a:pt x="515471" y="745735"/>
                  </a:cubicBezTo>
                  <a:cubicBezTo>
                    <a:pt x="497529" y="676268"/>
                    <a:pt x="514551" y="654186"/>
                    <a:pt x="520071" y="646825"/>
                  </a:cubicBezTo>
                  <a:cubicBezTo>
                    <a:pt x="536173" y="626123"/>
                    <a:pt x="586778" y="592080"/>
                    <a:pt x="757915" y="574598"/>
                  </a:cubicBezTo>
                  <a:cubicBezTo>
                    <a:pt x="763436" y="574138"/>
                    <a:pt x="768036" y="578278"/>
                    <a:pt x="768036" y="584259"/>
                  </a:cubicBezTo>
                  <a:cubicBezTo>
                    <a:pt x="768036" y="588399"/>
                    <a:pt x="764356" y="592080"/>
                    <a:pt x="759756" y="592540"/>
                  </a:cubicBezTo>
                  <a:close/>
                </a:path>
              </a:pathLst>
            </a:custGeom>
            <a:solidFill>
              <a:schemeClr val="bg1"/>
            </a:solidFill>
            <a:ln w="4590" cap="flat">
              <a:noFill/>
              <a:prstDash val="solid"/>
              <a:miter/>
            </a:ln>
          </p:spPr>
          <p:txBody>
            <a:bodyPr rtlCol="0" anchor="ctr"/>
            <a:lstStyle/>
            <a:p>
              <a:endParaRPr lang="en-GB">
                <a:solidFill>
                  <a:schemeClr val="tx2"/>
                </a:solidFill>
              </a:endParaRPr>
            </a:p>
          </p:txBody>
        </p:sp>
        <p:sp>
          <p:nvSpPr>
            <p:cNvPr id="8" name="Freeform: Shape 7">
              <a:extLst>
                <a:ext uri="{FF2B5EF4-FFF2-40B4-BE49-F238E27FC236}">
                  <a16:creationId xmlns:a16="http://schemas.microsoft.com/office/drawing/2014/main" id="{18594D72-F640-4BAF-B15B-4547938F1F7B}"/>
                </a:ext>
              </a:extLst>
            </p:cNvPr>
            <p:cNvSpPr/>
            <p:nvPr/>
          </p:nvSpPr>
          <p:spPr>
            <a:xfrm>
              <a:off x="2228354" y="3199782"/>
              <a:ext cx="489984" cy="460966"/>
            </a:xfrm>
            <a:custGeom>
              <a:avLst/>
              <a:gdLst>
                <a:gd name="connsiteX0" fmla="*/ 487189 w 489984"/>
                <a:gd name="connsiteY0" fmla="*/ 23002 h 460966"/>
                <a:gd name="connsiteX1" fmla="*/ 474308 w 489984"/>
                <a:gd name="connsiteY1" fmla="*/ 8281 h 460966"/>
                <a:gd name="connsiteX2" fmla="*/ 374478 w 489984"/>
                <a:gd name="connsiteY2" fmla="*/ 8281 h 460966"/>
                <a:gd name="connsiteX3" fmla="*/ 365737 w 489984"/>
                <a:gd name="connsiteY3" fmla="*/ 22082 h 460966"/>
                <a:gd name="connsiteX4" fmla="*/ 372638 w 489984"/>
                <a:gd name="connsiteY4" fmla="*/ 34043 h 460966"/>
                <a:gd name="connsiteX5" fmla="*/ 372638 w 489984"/>
                <a:gd name="connsiteY5" fmla="*/ 44164 h 460966"/>
                <a:gd name="connsiteX6" fmla="*/ 360676 w 489984"/>
                <a:gd name="connsiteY6" fmla="*/ 44164 h 460966"/>
                <a:gd name="connsiteX7" fmla="*/ 234624 w 489984"/>
                <a:gd name="connsiteY7" fmla="*/ 0 h 460966"/>
                <a:gd name="connsiteX8" fmla="*/ 0 w 489984"/>
                <a:gd name="connsiteY8" fmla="*/ 230483 h 460966"/>
                <a:gd name="connsiteX9" fmla="*/ 234624 w 489984"/>
                <a:gd name="connsiteY9" fmla="*/ 460967 h 460966"/>
                <a:gd name="connsiteX10" fmla="*/ 376778 w 489984"/>
                <a:gd name="connsiteY10" fmla="*/ 401621 h 460966"/>
                <a:gd name="connsiteX11" fmla="*/ 386899 w 489984"/>
                <a:gd name="connsiteY11" fmla="*/ 400700 h 460966"/>
                <a:gd name="connsiteX12" fmla="*/ 388279 w 489984"/>
                <a:gd name="connsiteY12" fmla="*/ 412202 h 460966"/>
                <a:gd name="connsiteX13" fmla="*/ 374018 w 489984"/>
                <a:gd name="connsiteY13" fmla="*/ 434744 h 460966"/>
                <a:gd name="connsiteX14" fmla="*/ 383219 w 489984"/>
                <a:gd name="connsiteY14" fmla="*/ 448085 h 460966"/>
                <a:gd name="connsiteX15" fmla="*/ 480288 w 489984"/>
                <a:gd name="connsiteY15" fmla="*/ 448085 h 460966"/>
                <a:gd name="connsiteX16" fmla="*/ 489949 w 489984"/>
                <a:gd name="connsiteY16" fmla="*/ 437044 h 460966"/>
                <a:gd name="connsiteX17" fmla="*/ 487189 w 489984"/>
                <a:gd name="connsiteY17" fmla="*/ 23002 h 460966"/>
                <a:gd name="connsiteX18" fmla="*/ 235084 w 489984"/>
                <a:gd name="connsiteY18" fmla="*/ 339054 h 460966"/>
                <a:gd name="connsiteX19" fmla="*/ 127433 w 489984"/>
                <a:gd name="connsiteY19" fmla="*/ 229563 h 460966"/>
                <a:gd name="connsiteX20" fmla="*/ 235084 w 489984"/>
                <a:gd name="connsiteY20" fmla="*/ 120072 h 460966"/>
                <a:gd name="connsiteX21" fmla="*/ 342735 w 489984"/>
                <a:gd name="connsiteY21" fmla="*/ 229563 h 460966"/>
                <a:gd name="connsiteX22" fmla="*/ 235084 w 489984"/>
                <a:gd name="connsiteY22" fmla="*/ 33905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9984" h="460966">
                  <a:moveTo>
                    <a:pt x="487189" y="23002"/>
                  </a:moveTo>
                  <a:cubicBezTo>
                    <a:pt x="488109" y="15182"/>
                    <a:pt x="482129" y="8281"/>
                    <a:pt x="474308" y="8281"/>
                  </a:cubicBezTo>
                  <a:cubicBezTo>
                    <a:pt x="453606" y="8281"/>
                    <a:pt x="399320" y="8281"/>
                    <a:pt x="374478" y="8281"/>
                  </a:cubicBezTo>
                  <a:cubicBezTo>
                    <a:pt x="367577" y="8281"/>
                    <a:pt x="362517" y="15642"/>
                    <a:pt x="365737" y="22082"/>
                  </a:cubicBezTo>
                  <a:cubicBezTo>
                    <a:pt x="367117" y="25763"/>
                    <a:pt x="369417" y="29903"/>
                    <a:pt x="372638" y="34043"/>
                  </a:cubicBezTo>
                  <a:cubicBezTo>
                    <a:pt x="374938" y="36804"/>
                    <a:pt x="374938" y="41404"/>
                    <a:pt x="372638" y="44164"/>
                  </a:cubicBezTo>
                  <a:cubicBezTo>
                    <a:pt x="369417" y="47845"/>
                    <a:pt x="363897" y="47845"/>
                    <a:pt x="360676" y="44164"/>
                  </a:cubicBezTo>
                  <a:cubicBezTo>
                    <a:pt x="330313" y="9201"/>
                    <a:pt x="280628" y="0"/>
                    <a:pt x="234624" y="0"/>
                  </a:cubicBezTo>
                  <a:cubicBezTo>
                    <a:pt x="105351" y="0"/>
                    <a:pt x="0" y="93849"/>
                    <a:pt x="0" y="230483"/>
                  </a:cubicBezTo>
                  <a:cubicBezTo>
                    <a:pt x="0" y="367577"/>
                    <a:pt x="104891" y="460967"/>
                    <a:pt x="234624" y="460967"/>
                  </a:cubicBezTo>
                  <a:cubicBezTo>
                    <a:pt x="287989" y="460967"/>
                    <a:pt x="337214" y="436584"/>
                    <a:pt x="376778" y="401621"/>
                  </a:cubicBezTo>
                  <a:cubicBezTo>
                    <a:pt x="379538" y="399320"/>
                    <a:pt x="383679" y="398400"/>
                    <a:pt x="386899" y="400700"/>
                  </a:cubicBezTo>
                  <a:cubicBezTo>
                    <a:pt x="391039" y="403461"/>
                    <a:pt x="391500" y="408981"/>
                    <a:pt x="388279" y="412202"/>
                  </a:cubicBezTo>
                  <a:cubicBezTo>
                    <a:pt x="383679" y="417262"/>
                    <a:pt x="377238" y="425543"/>
                    <a:pt x="374018" y="434744"/>
                  </a:cubicBezTo>
                  <a:cubicBezTo>
                    <a:pt x="371258" y="441185"/>
                    <a:pt x="376318" y="448085"/>
                    <a:pt x="383219" y="448085"/>
                  </a:cubicBezTo>
                  <a:lnTo>
                    <a:pt x="480288" y="448085"/>
                  </a:lnTo>
                  <a:cubicBezTo>
                    <a:pt x="486269" y="448085"/>
                    <a:pt x="490410" y="443025"/>
                    <a:pt x="489949" y="437044"/>
                  </a:cubicBezTo>
                  <a:cubicBezTo>
                    <a:pt x="477068" y="311451"/>
                    <a:pt x="460507" y="237844"/>
                    <a:pt x="487189" y="23002"/>
                  </a:cubicBezTo>
                  <a:close/>
                  <a:moveTo>
                    <a:pt x="235084" y="339054"/>
                  </a:moveTo>
                  <a:cubicBezTo>
                    <a:pt x="171137" y="339054"/>
                    <a:pt x="127433" y="289829"/>
                    <a:pt x="127433" y="229563"/>
                  </a:cubicBezTo>
                  <a:cubicBezTo>
                    <a:pt x="127433" y="169297"/>
                    <a:pt x="171137" y="120072"/>
                    <a:pt x="235084" y="120072"/>
                  </a:cubicBezTo>
                  <a:cubicBezTo>
                    <a:pt x="299030" y="120072"/>
                    <a:pt x="342735" y="169297"/>
                    <a:pt x="342735" y="229563"/>
                  </a:cubicBezTo>
                  <a:cubicBezTo>
                    <a:pt x="342735" y="289829"/>
                    <a:pt x="299030" y="339054"/>
                    <a:pt x="235084" y="33905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9" name="Freeform: Shape 8">
              <a:extLst>
                <a:ext uri="{FF2B5EF4-FFF2-40B4-BE49-F238E27FC236}">
                  <a16:creationId xmlns:a16="http://schemas.microsoft.com/office/drawing/2014/main" id="{8F2FE341-4103-4060-9AA8-25CA30E7C798}"/>
                </a:ext>
              </a:extLst>
            </p:cNvPr>
            <p:cNvSpPr/>
            <p:nvPr/>
          </p:nvSpPr>
          <p:spPr>
            <a:xfrm>
              <a:off x="3294281" y="3198862"/>
              <a:ext cx="469247" cy="460966"/>
            </a:xfrm>
            <a:custGeom>
              <a:avLst/>
              <a:gdLst>
                <a:gd name="connsiteX0" fmla="*/ 469247 w 469247"/>
                <a:gd name="connsiteY0" fmla="*/ 230483 h 460966"/>
                <a:gd name="connsiteX1" fmla="*/ 414962 w 469247"/>
                <a:gd name="connsiteY1" fmla="*/ 79128 h 460966"/>
                <a:gd name="connsiteX2" fmla="*/ 234624 w 469247"/>
                <a:gd name="connsiteY2" fmla="*/ 0 h 460966"/>
                <a:gd name="connsiteX3" fmla="*/ 0 w 469247"/>
                <a:gd name="connsiteY3" fmla="*/ 230483 h 460966"/>
                <a:gd name="connsiteX4" fmla="*/ 234624 w 469247"/>
                <a:gd name="connsiteY4" fmla="*/ 460967 h 460966"/>
                <a:gd name="connsiteX5" fmla="*/ 350095 w 469247"/>
                <a:gd name="connsiteY5" fmla="*/ 433364 h 460966"/>
                <a:gd name="connsiteX6" fmla="*/ 469247 w 469247"/>
                <a:gd name="connsiteY6" fmla="*/ 230483 h 460966"/>
                <a:gd name="connsiteX7" fmla="*/ 234624 w 469247"/>
                <a:gd name="connsiteY7" fmla="*/ 339974 h 460966"/>
                <a:gd name="connsiteX8" fmla="*/ 126973 w 469247"/>
                <a:gd name="connsiteY8" fmla="*/ 230483 h 460966"/>
                <a:gd name="connsiteX9" fmla="*/ 234624 w 469247"/>
                <a:gd name="connsiteY9" fmla="*/ 120992 h 460966"/>
                <a:gd name="connsiteX10" fmla="*/ 342275 w 469247"/>
                <a:gd name="connsiteY10" fmla="*/ 230483 h 460966"/>
                <a:gd name="connsiteX11" fmla="*/ 234624 w 469247"/>
                <a:gd name="connsiteY11" fmla="*/ 33997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9247" h="460966">
                  <a:moveTo>
                    <a:pt x="469247" y="230483"/>
                  </a:moveTo>
                  <a:cubicBezTo>
                    <a:pt x="469247" y="170217"/>
                    <a:pt x="449005" y="118232"/>
                    <a:pt x="414962" y="79128"/>
                  </a:cubicBezTo>
                  <a:cubicBezTo>
                    <a:pt x="372178" y="28983"/>
                    <a:pt x="307311" y="0"/>
                    <a:pt x="234624" y="0"/>
                  </a:cubicBezTo>
                  <a:cubicBezTo>
                    <a:pt x="105351" y="0"/>
                    <a:pt x="0" y="93849"/>
                    <a:pt x="0" y="230483"/>
                  </a:cubicBezTo>
                  <a:cubicBezTo>
                    <a:pt x="0" y="367117"/>
                    <a:pt x="104891" y="460967"/>
                    <a:pt x="234624" y="460967"/>
                  </a:cubicBezTo>
                  <a:cubicBezTo>
                    <a:pt x="276488" y="460967"/>
                    <a:pt x="316052" y="451306"/>
                    <a:pt x="350095" y="433364"/>
                  </a:cubicBezTo>
                  <a:cubicBezTo>
                    <a:pt x="420942" y="395640"/>
                    <a:pt x="469247" y="322953"/>
                    <a:pt x="469247" y="230483"/>
                  </a:cubicBezTo>
                  <a:close/>
                  <a:moveTo>
                    <a:pt x="234624" y="339974"/>
                  </a:moveTo>
                  <a:cubicBezTo>
                    <a:pt x="170677" y="339974"/>
                    <a:pt x="126973" y="290749"/>
                    <a:pt x="126973" y="230483"/>
                  </a:cubicBezTo>
                  <a:cubicBezTo>
                    <a:pt x="126973" y="170217"/>
                    <a:pt x="170677" y="120992"/>
                    <a:pt x="234624" y="120992"/>
                  </a:cubicBezTo>
                  <a:cubicBezTo>
                    <a:pt x="298570" y="120992"/>
                    <a:pt x="342275" y="170217"/>
                    <a:pt x="342275" y="230483"/>
                  </a:cubicBezTo>
                  <a:cubicBezTo>
                    <a:pt x="342275" y="290749"/>
                    <a:pt x="298570" y="339974"/>
                    <a:pt x="234624" y="33997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2" name="Freeform: Shape 11">
              <a:extLst>
                <a:ext uri="{FF2B5EF4-FFF2-40B4-BE49-F238E27FC236}">
                  <a16:creationId xmlns:a16="http://schemas.microsoft.com/office/drawing/2014/main" id="{FF7843D7-25EF-4113-B5AD-420708136BAC}"/>
                </a:ext>
              </a:extLst>
            </p:cNvPr>
            <p:cNvSpPr/>
            <p:nvPr/>
          </p:nvSpPr>
          <p:spPr>
            <a:xfrm>
              <a:off x="2759707" y="3052567"/>
              <a:ext cx="494549" cy="608181"/>
            </a:xfrm>
            <a:custGeom>
              <a:avLst/>
              <a:gdLst>
                <a:gd name="connsiteX0" fmla="*/ 483969 w 494549"/>
                <a:gd name="connsiteY0" fmla="*/ 0 h 608181"/>
                <a:gd name="connsiteX1" fmla="*/ 375398 w 494549"/>
                <a:gd name="connsiteY1" fmla="*/ 0 h 608181"/>
                <a:gd name="connsiteX2" fmla="*/ 365737 w 494549"/>
                <a:gd name="connsiteY2" fmla="*/ 8281 h 608181"/>
                <a:gd name="connsiteX3" fmla="*/ 353316 w 494549"/>
                <a:gd name="connsiteY3" fmla="*/ 139854 h 608181"/>
                <a:gd name="connsiteX4" fmla="*/ 362517 w 494549"/>
                <a:gd name="connsiteY4" fmla="*/ 168837 h 608181"/>
                <a:gd name="connsiteX5" fmla="*/ 363437 w 494549"/>
                <a:gd name="connsiteY5" fmla="*/ 170217 h 608181"/>
                <a:gd name="connsiteX6" fmla="*/ 363897 w 494549"/>
                <a:gd name="connsiteY6" fmla="*/ 180798 h 608181"/>
                <a:gd name="connsiteX7" fmla="*/ 351475 w 494549"/>
                <a:gd name="connsiteY7" fmla="*/ 182178 h 608181"/>
                <a:gd name="connsiteX8" fmla="*/ 234624 w 494549"/>
                <a:gd name="connsiteY8" fmla="*/ 147215 h 608181"/>
                <a:gd name="connsiteX9" fmla="*/ 0 w 494549"/>
                <a:gd name="connsiteY9" fmla="*/ 377698 h 608181"/>
                <a:gd name="connsiteX10" fmla="*/ 234624 w 494549"/>
                <a:gd name="connsiteY10" fmla="*/ 608181 h 608181"/>
                <a:gd name="connsiteX11" fmla="*/ 376778 w 494549"/>
                <a:gd name="connsiteY11" fmla="*/ 548835 h 608181"/>
                <a:gd name="connsiteX12" fmla="*/ 386899 w 494549"/>
                <a:gd name="connsiteY12" fmla="*/ 547915 h 608181"/>
                <a:gd name="connsiteX13" fmla="*/ 388279 w 494549"/>
                <a:gd name="connsiteY13" fmla="*/ 559416 h 608181"/>
                <a:gd name="connsiteX14" fmla="*/ 374018 w 494549"/>
                <a:gd name="connsiteY14" fmla="*/ 581959 h 608181"/>
                <a:gd name="connsiteX15" fmla="*/ 383219 w 494549"/>
                <a:gd name="connsiteY15" fmla="*/ 595300 h 608181"/>
                <a:gd name="connsiteX16" fmla="*/ 480749 w 494549"/>
                <a:gd name="connsiteY16" fmla="*/ 595300 h 608181"/>
                <a:gd name="connsiteX17" fmla="*/ 490410 w 494549"/>
                <a:gd name="connsiteY17" fmla="*/ 584719 h 608181"/>
                <a:gd name="connsiteX18" fmla="*/ 494550 w 494549"/>
                <a:gd name="connsiteY18" fmla="*/ 11041 h 608181"/>
                <a:gd name="connsiteX19" fmla="*/ 483969 w 494549"/>
                <a:gd name="connsiteY19" fmla="*/ 0 h 608181"/>
                <a:gd name="connsiteX20" fmla="*/ 234164 w 494549"/>
                <a:gd name="connsiteY20" fmla="*/ 486269 h 608181"/>
                <a:gd name="connsiteX21" fmla="*/ 126513 w 494549"/>
                <a:gd name="connsiteY21" fmla="*/ 376778 h 608181"/>
                <a:gd name="connsiteX22" fmla="*/ 234164 w 494549"/>
                <a:gd name="connsiteY22" fmla="*/ 267287 h 608181"/>
                <a:gd name="connsiteX23" fmla="*/ 341815 w 494549"/>
                <a:gd name="connsiteY23" fmla="*/ 376778 h 608181"/>
                <a:gd name="connsiteX24" fmla="*/ 234164 w 494549"/>
                <a:gd name="connsiteY24" fmla="*/ 486269 h 60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94549" h="608181">
                  <a:moveTo>
                    <a:pt x="483969" y="0"/>
                  </a:moveTo>
                  <a:lnTo>
                    <a:pt x="375398" y="0"/>
                  </a:lnTo>
                  <a:cubicBezTo>
                    <a:pt x="370337" y="0"/>
                    <a:pt x="366197" y="3680"/>
                    <a:pt x="365737" y="8281"/>
                  </a:cubicBezTo>
                  <a:cubicBezTo>
                    <a:pt x="357916" y="60266"/>
                    <a:pt x="354696" y="113631"/>
                    <a:pt x="353316" y="139854"/>
                  </a:cubicBezTo>
                  <a:cubicBezTo>
                    <a:pt x="352856" y="150435"/>
                    <a:pt x="356076" y="160556"/>
                    <a:pt x="362517" y="168837"/>
                  </a:cubicBezTo>
                  <a:lnTo>
                    <a:pt x="363437" y="170217"/>
                  </a:lnTo>
                  <a:cubicBezTo>
                    <a:pt x="365737" y="173438"/>
                    <a:pt x="366197" y="177578"/>
                    <a:pt x="363897" y="180798"/>
                  </a:cubicBezTo>
                  <a:cubicBezTo>
                    <a:pt x="360676" y="184939"/>
                    <a:pt x="355156" y="185399"/>
                    <a:pt x="351475" y="182178"/>
                  </a:cubicBezTo>
                  <a:cubicBezTo>
                    <a:pt x="320652" y="154576"/>
                    <a:pt x="276028" y="147215"/>
                    <a:pt x="234624" y="147215"/>
                  </a:cubicBezTo>
                  <a:cubicBezTo>
                    <a:pt x="105351" y="147215"/>
                    <a:pt x="0" y="241064"/>
                    <a:pt x="0" y="377698"/>
                  </a:cubicBezTo>
                  <a:cubicBezTo>
                    <a:pt x="0" y="514792"/>
                    <a:pt x="104891" y="608181"/>
                    <a:pt x="234624" y="608181"/>
                  </a:cubicBezTo>
                  <a:cubicBezTo>
                    <a:pt x="287989" y="608181"/>
                    <a:pt x="337214" y="583799"/>
                    <a:pt x="376778" y="548835"/>
                  </a:cubicBezTo>
                  <a:cubicBezTo>
                    <a:pt x="379538" y="546535"/>
                    <a:pt x="383679" y="545615"/>
                    <a:pt x="386899" y="547915"/>
                  </a:cubicBezTo>
                  <a:cubicBezTo>
                    <a:pt x="391039" y="550676"/>
                    <a:pt x="391500" y="556196"/>
                    <a:pt x="388279" y="559416"/>
                  </a:cubicBezTo>
                  <a:cubicBezTo>
                    <a:pt x="383679" y="564477"/>
                    <a:pt x="377238" y="572758"/>
                    <a:pt x="374018" y="581959"/>
                  </a:cubicBezTo>
                  <a:cubicBezTo>
                    <a:pt x="371258" y="588399"/>
                    <a:pt x="376318" y="595300"/>
                    <a:pt x="383219" y="595300"/>
                  </a:cubicBezTo>
                  <a:lnTo>
                    <a:pt x="480749" y="595300"/>
                  </a:lnTo>
                  <a:cubicBezTo>
                    <a:pt x="486269" y="595300"/>
                    <a:pt x="490870" y="590240"/>
                    <a:pt x="490410" y="584719"/>
                  </a:cubicBezTo>
                  <a:cubicBezTo>
                    <a:pt x="478908" y="444865"/>
                    <a:pt x="462807" y="255326"/>
                    <a:pt x="494550" y="11041"/>
                  </a:cubicBezTo>
                  <a:cubicBezTo>
                    <a:pt x="494550" y="5521"/>
                    <a:pt x="489949" y="0"/>
                    <a:pt x="483969" y="0"/>
                  </a:cubicBezTo>
                  <a:close/>
                  <a:moveTo>
                    <a:pt x="234164" y="486269"/>
                  </a:moveTo>
                  <a:cubicBezTo>
                    <a:pt x="170217" y="486269"/>
                    <a:pt x="126513" y="437044"/>
                    <a:pt x="126513" y="376778"/>
                  </a:cubicBezTo>
                  <a:cubicBezTo>
                    <a:pt x="126513" y="316512"/>
                    <a:pt x="170217" y="267287"/>
                    <a:pt x="234164" y="267287"/>
                  </a:cubicBezTo>
                  <a:cubicBezTo>
                    <a:pt x="298110" y="267287"/>
                    <a:pt x="341815" y="316512"/>
                    <a:pt x="341815" y="376778"/>
                  </a:cubicBezTo>
                  <a:cubicBezTo>
                    <a:pt x="341815" y="437044"/>
                    <a:pt x="298110" y="486269"/>
                    <a:pt x="234164" y="486269"/>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3" name="Freeform: Shape 12">
              <a:extLst>
                <a:ext uri="{FF2B5EF4-FFF2-40B4-BE49-F238E27FC236}">
                  <a16:creationId xmlns:a16="http://schemas.microsoft.com/office/drawing/2014/main" id="{FA1C1B8F-5894-4A3F-8E4C-DC7E59B3017D}"/>
                </a:ext>
              </a:extLst>
            </p:cNvPr>
            <p:cNvSpPr/>
            <p:nvPr/>
          </p:nvSpPr>
          <p:spPr>
            <a:xfrm>
              <a:off x="1274295" y="3078790"/>
              <a:ext cx="521562" cy="569077"/>
            </a:xfrm>
            <a:custGeom>
              <a:avLst/>
              <a:gdLst>
                <a:gd name="connsiteX0" fmla="*/ 327935 w 521562"/>
                <a:gd name="connsiteY0" fmla="*/ 7821 h 569077"/>
                <a:gd name="connsiteX1" fmla="*/ 315514 w 521562"/>
                <a:gd name="connsiteY1" fmla="*/ 0 h 569077"/>
                <a:gd name="connsiteX2" fmla="*/ 207403 w 521562"/>
                <a:gd name="connsiteY2" fmla="*/ 0 h 569077"/>
                <a:gd name="connsiteX3" fmla="*/ 194982 w 521562"/>
                <a:gd name="connsiteY3" fmla="*/ 7821 h 569077"/>
                <a:gd name="connsiteX4" fmla="*/ 382 w 521562"/>
                <a:gd name="connsiteY4" fmla="*/ 556196 h 569077"/>
                <a:gd name="connsiteX5" fmla="*/ 10043 w 521562"/>
                <a:gd name="connsiteY5" fmla="*/ 569077 h 569077"/>
                <a:gd name="connsiteX6" fmla="*/ 120454 w 521562"/>
                <a:gd name="connsiteY6" fmla="*/ 569077 h 569077"/>
                <a:gd name="connsiteX7" fmla="*/ 132876 w 521562"/>
                <a:gd name="connsiteY7" fmla="*/ 559416 h 569077"/>
                <a:gd name="connsiteX8" fmla="*/ 154038 w 521562"/>
                <a:gd name="connsiteY8" fmla="*/ 479368 h 569077"/>
                <a:gd name="connsiteX9" fmla="*/ 164159 w 521562"/>
                <a:gd name="connsiteY9" fmla="*/ 471548 h 569077"/>
                <a:gd name="connsiteX10" fmla="*/ 357378 w 521562"/>
                <a:gd name="connsiteY10" fmla="*/ 471548 h 569077"/>
                <a:gd name="connsiteX11" fmla="*/ 367499 w 521562"/>
                <a:gd name="connsiteY11" fmla="*/ 479368 h 569077"/>
                <a:gd name="connsiteX12" fmla="*/ 388662 w 521562"/>
                <a:gd name="connsiteY12" fmla="*/ 559416 h 569077"/>
                <a:gd name="connsiteX13" fmla="*/ 401083 w 521562"/>
                <a:gd name="connsiteY13" fmla="*/ 569077 h 569077"/>
                <a:gd name="connsiteX14" fmla="*/ 511494 w 521562"/>
                <a:gd name="connsiteY14" fmla="*/ 569077 h 569077"/>
                <a:gd name="connsiteX15" fmla="*/ 521155 w 521562"/>
                <a:gd name="connsiteY15" fmla="*/ 556196 h 569077"/>
                <a:gd name="connsiteX16" fmla="*/ 327935 w 521562"/>
                <a:gd name="connsiteY16" fmla="*/ 7821 h 569077"/>
                <a:gd name="connsiteX17" fmla="*/ 197282 w 521562"/>
                <a:gd name="connsiteY17" fmla="*/ 336754 h 569077"/>
                <a:gd name="connsiteX18" fmla="*/ 252028 w 521562"/>
                <a:gd name="connsiteY18" fmla="*/ 173437 h 569077"/>
                <a:gd name="connsiteX19" fmla="*/ 258928 w 521562"/>
                <a:gd name="connsiteY19" fmla="*/ 166997 h 569077"/>
                <a:gd name="connsiteX20" fmla="*/ 269970 w 521562"/>
                <a:gd name="connsiteY20" fmla="*/ 172977 h 569077"/>
                <a:gd name="connsiteX21" fmla="*/ 324715 w 521562"/>
                <a:gd name="connsiteY21" fmla="*/ 336294 h 569077"/>
                <a:gd name="connsiteX22" fmla="*/ 314134 w 521562"/>
                <a:gd name="connsiteY22" fmla="*/ 350555 h 569077"/>
                <a:gd name="connsiteX23" fmla="*/ 206483 w 521562"/>
                <a:gd name="connsiteY23" fmla="*/ 350555 h 569077"/>
                <a:gd name="connsiteX24" fmla="*/ 197282 w 521562"/>
                <a:gd name="connsiteY24" fmla="*/ 336754 h 569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1562" h="569077">
                  <a:moveTo>
                    <a:pt x="327935" y="7821"/>
                  </a:moveTo>
                  <a:cubicBezTo>
                    <a:pt x="325635" y="2760"/>
                    <a:pt x="321035" y="0"/>
                    <a:pt x="315514" y="0"/>
                  </a:cubicBezTo>
                  <a:lnTo>
                    <a:pt x="207403" y="0"/>
                  </a:lnTo>
                  <a:cubicBezTo>
                    <a:pt x="201883" y="0"/>
                    <a:pt x="197282" y="3220"/>
                    <a:pt x="194982" y="7821"/>
                  </a:cubicBezTo>
                  <a:cubicBezTo>
                    <a:pt x="87331" y="248425"/>
                    <a:pt x="16484" y="497770"/>
                    <a:pt x="382" y="556196"/>
                  </a:cubicBezTo>
                  <a:cubicBezTo>
                    <a:pt x="-1458" y="562637"/>
                    <a:pt x="3603" y="569077"/>
                    <a:pt x="10043" y="569077"/>
                  </a:cubicBezTo>
                  <a:lnTo>
                    <a:pt x="120454" y="569077"/>
                  </a:lnTo>
                  <a:cubicBezTo>
                    <a:pt x="126435" y="569077"/>
                    <a:pt x="131496" y="564937"/>
                    <a:pt x="132876" y="559416"/>
                  </a:cubicBezTo>
                  <a:cubicBezTo>
                    <a:pt x="136096" y="545615"/>
                    <a:pt x="143457" y="518012"/>
                    <a:pt x="154038" y="479368"/>
                  </a:cubicBezTo>
                  <a:cubicBezTo>
                    <a:pt x="155418" y="474768"/>
                    <a:pt x="159558" y="471548"/>
                    <a:pt x="164159" y="471548"/>
                  </a:cubicBezTo>
                  <a:lnTo>
                    <a:pt x="357378" y="471548"/>
                  </a:lnTo>
                  <a:cubicBezTo>
                    <a:pt x="361979" y="471548"/>
                    <a:pt x="366119" y="474768"/>
                    <a:pt x="367499" y="479368"/>
                  </a:cubicBezTo>
                  <a:cubicBezTo>
                    <a:pt x="378080" y="518012"/>
                    <a:pt x="385441" y="545615"/>
                    <a:pt x="388662" y="559416"/>
                  </a:cubicBezTo>
                  <a:cubicBezTo>
                    <a:pt x="390042" y="565397"/>
                    <a:pt x="395102" y="569077"/>
                    <a:pt x="401083" y="569077"/>
                  </a:cubicBezTo>
                  <a:lnTo>
                    <a:pt x="511494" y="569077"/>
                  </a:lnTo>
                  <a:cubicBezTo>
                    <a:pt x="518395" y="569077"/>
                    <a:pt x="522995" y="562637"/>
                    <a:pt x="521155" y="556196"/>
                  </a:cubicBezTo>
                  <a:cubicBezTo>
                    <a:pt x="506433" y="497770"/>
                    <a:pt x="435586" y="248425"/>
                    <a:pt x="327935" y="7821"/>
                  </a:cubicBezTo>
                  <a:close/>
                  <a:moveTo>
                    <a:pt x="197282" y="336754"/>
                  </a:moveTo>
                  <a:cubicBezTo>
                    <a:pt x="212924" y="287989"/>
                    <a:pt x="231326" y="230483"/>
                    <a:pt x="252028" y="173437"/>
                  </a:cubicBezTo>
                  <a:cubicBezTo>
                    <a:pt x="253408" y="170217"/>
                    <a:pt x="255708" y="167457"/>
                    <a:pt x="258928" y="166997"/>
                  </a:cubicBezTo>
                  <a:cubicBezTo>
                    <a:pt x="263989" y="165617"/>
                    <a:pt x="268589" y="168377"/>
                    <a:pt x="269970" y="172977"/>
                  </a:cubicBezTo>
                  <a:cubicBezTo>
                    <a:pt x="291132" y="230023"/>
                    <a:pt x="309073" y="287529"/>
                    <a:pt x="324715" y="336294"/>
                  </a:cubicBezTo>
                  <a:cubicBezTo>
                    <a:pt x="327015" y="343195"/>
                    <a:pt x="321495" y="350555"/>
                    <a:pt x="314134" y="350555"/>
                  </a:cubicBezTo>
                  <a:lnTo>
                    <a:pt x="206483" y="350555"/>
                  </a:lnTo>
                  <a:cubicBezTo>
                    <a:pt x="200042" y="350555"/>
                    <a:pt x="194982" y="343655"/>
                    <a:pt x="197282" y="33675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4" name="Freeform: Shape 13">
              <a:extLst>
                <a:ext uri="{FF2B5EF4-FFF2-40B4-BE49-F238E27FC236}">
                  <a16:creationId xmlns:a16="http://schemas.microsoft.com/office/drawing/2014/main" id="{730A00F3-DF66-4DEA-A9B6-43AC638381DF}"/>
                </a:ext>
              </a:extLst>
            </p:cNvPr>
            <p:cNvSpPr/>
            <p:nvPr/>
          </p:nvSpPr>
          <p:spPr>
            <a:xfrm>
              <a:off x="1754720" y="3208063"/>
              <a:ext cx="462142" cy="440264"/>
            </a:xfrm>
            <a:custGeom>
              <a:avLst/>
              <a:gdLst>
                <a:gd name="connsiteX0" fmla="*/ 448791 w 462142"/>
                <a:gd name="connsiteY0" fmla="*/ 0 h 440264"/>
                <a:gd name="connsiteX1" fmla="*/ 343440 w 462142"/>
                <a:gd name="connsiteY1" fmla="*/ 920 h 440264"/>
                <a:gd name="connsiteX2" fmla="*/ 331019 w 462142"/>
                <a:gd name="connsiteY2" fmla="*/ 10121 h 440264"/>
                <a:gd name="connsiteX3" fmla="*/ 240850 w 462142"/>
                <a:gd name="connsiteY3" fmla="*/ 266827 h 440264"/>
                <a:gd name="connsiteX4" fmla="*/ 231649 w 462142"/>
                <a:gd name="connsiteY4" fmla="*/ 272808 h 440264"/>
                <a:gd name="connsiteX5" fmla="*/ 222448 w 462142"/>
                <a:gd name="connsiteY5" fmla="*/ 266827 h 440264"/>
                <a:gd name="connsiteX6" fmla="*/ 132279 w 462142"/>
                <a:gd name="connsiteY6" fmla="*/ 10121 h 440264"/>
                <a:gd name="connsiteX7" fmla="*/ 119858 w 462142"/>
                <a:gd name="connsiteY7" fmla="*/ 920 h 440264"/>
                <a:gd name="connsiteX8" fmla="*/ 9907 w 462142"/>
                <a:gd name="connsiteY8" fmla="*/ 0 h 440264"/>
                <a:gd name="connsiteX9" fmla="*/ 246 w 462142"/>
                <a:gd name="connsiteY9" fmla="*/ 12421 h 440264"/>
                <a:gd name="connsiteX10" fmla="*/ 173683 w 462142"/>
                <a:gd name="connsiteY10" fmla="*/ 434284 h 440264"/>
                <a:gd name="connsiteX11" fmla="*/ 184724 w 462142"/>
                <a:gd name="connsiteY11" fmla="*/ 440264 h 440264"/>
                <a:gd name="connsiteX12" fmla="*/ 278574 w 462142"/>
                <a:gd name="connsiteY12" fmla="*/ 440264 h 440264"/>
                <a:gd name="connsiteX13" fmla="*/ 289615 w 462142"/>
                <a:gd name="connsiteY13" fmla="*/ 434284 h 440264"/>
                <a:gd name="connsiteX14" fmla="*/ 461672 w 462142"/>
                <a:gd name="connsiteY14" fmla="*/ 16562 h 440264"/>
                <a:gd name="connsiteX15" fmla="*/ 448791 w 462142"/>
                <a:gd name="connsiteY15" fmla="*/ 0 h 440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2142" h="440264">
                  <a:moveTo>
                    <a:pt x="448791" y="0"/>
                  </a:moveTo>
                  <a:lnTo>
                    <a:pt x="343440" y="920"/>
                  </a:lnTo>
                  <a:cubicBezTo>
                    <a:pt x="337920" y="920"/>
                    <a:pt x="332859" y="4600"/>
                    <a:pt x="331019" y="10121"/>
                  </a:cubicBezTo>
                  <a:cubicBezTo>
                    <a:pt x="311237" y="75908"/>
                    <a:pt x="286855" y="156876"/>
                    <a:pt x="240850" y="266827"/>
                  </a:cubicBezTo>
                  <a:cubicBezTo>
                    <a:pt x="239470" y="270507"/>
                    <a:pt x="235789" y="272808"/>
                    <a:pt x="231649" y="272808"/>
                  </a:cubicBezTo>
                  <a:cubicBezTo>
                    <a:pt x="227509" y="272808"/>
                    <a:pt x="223828" y="270507"/>
                    <a:pt x="222448" y="266827"/>
                  </a:cubicBezTo>
                  <a:cubicBezTo>
                    <a:pt x="176443" y="156876"/>
                    <a:pt x="152061" y="75908"/>
                    <a:pt x="132279" y="10121"/>
                  </a:cubicBezTo>
                  <a:cubicBezTo>
                    <a:pt x="130439" y="4600"/>
                    <a:pt x="125378" y="920"/>
                    <a:pt x="119858" y="920"/>
                  </a:cubicBezTo>
                  <a:lnTo>
                    <a:pt x="9907" y="0"/>
                  </a:lnTo>
                  <a:cubicBezTo>
                    <a:pt x="3466" y="0"/>
                    <a:pt x="-1135" y="5981"/>
                    <a:pt x="246" y="12421"/>
                  </a:cubicBezTo>
                  <a:cubicBezTo>
                    <a:pt x="14967" y="66707"/>
                    <a:pt x="77533" y="286609"/>
                    <a:pt x="173683" y="434284"/>
                  </a:cubicBezTo>
                  <a:cubicBezTo>
                    <a:pt x="175983" y="437964"/>
                    <a:pt x="180124" y="440264"/>
                    <a:pt x="184724" y="440264"/>
                  </a:cubicBezTo>
                  <a:lnTo>
                    <a:pt x="278574" y="440264"/>
                  </a:lnTo>
                  <a:cubicBezTo>
                    <a:pt x="283174" y="440264"/>
                    <a:pt x="287315" y="437964"/>
                    <a:pt x="289615" y="434284"/>
                  </a:cubicBezTo>
                  <a:cubicBezTo>
                    <a:pt x="383464" y="290289"/>
                    <a:pt x="445571" y="77288"/>
                    <a:pt x="461672" y="16562"/>
                  </a:cubicBezTo>
                  <a:cubicBezTo>
                    <a:pt x="463972" y="8281"/>
                    <a:pt x="457532" y="0"/>
                    <a:pt x="448791" y="0"/>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grpSp>
      <p:sp>
        <p:nvSpPr>
          <p:cNvPr id="16" name="Title 1">
            <a:extLst>
              <a:ext uri="{FF2B5EF4-FFF2-40B4-BE49-F238E27FC236}">
                <a16:creationId xmlns:a16="http://schemas.microsoft.com/office/drawing/2014/main" id="{1F4E7A6A-59CC-4B74-8A4B-54E2D78C1D1B}"/>
              </a:ext>
            </a:extLst>
          </p:cNvPr>
          <p:cNvSpPr>
            <a:spLocks noGrp="1"/>
          </p:cNvSpPr>
          <p:nvPr>
            <p:ph type="title" hasCustomPrompt="1"/>
          </p:nvPr>
        </p:nvSpPr>
        <p:spPr>
          <a:xfrm>
            <a:off x="515938" y="1355724"/>
            <a:ext cx="5654675" cy="2181226"/>
          </a:xfrm>
          <a:prstGeom prst="rect">
            <a:avLst/>
          </a:prstGeom>
        </p:spPr>
        <p:txBody>
          <a:bodyPr anchor="b">
            <a:normAutofit/>
          </a:bodyPr>
          <a:lstStyle>
            <a:lvl1pPr>
              <a:defRPr sz="3600" b="1">
                <a:solidFill>
                  <a:schemeClr val="bg1"/>
                </a:solidFill>
                <a:effectLst/>
              </a:defRPr>
            </a:lvl1pPr>
          </a:lstStyle>
          <a:p>
            <a:r>
              <a:rPr lang="en-US"/>
              <a:t>Click to add a section title</a:t>
            </a:r>
          </a:p>
        </p:txBody>
      </p:sp>
      <p:sp>
        <p:nvSpPr>
          <p:cNvPr id="17" name="Text Placeholder 2">
            <a:extLst>
              <a:ext uri="{FF2B5EF4-FFF2-40B4-BE49-F238E27FC236}">
                <a16:creationId xmlns:a16="http://schemas.microsoft.com/office/drawing/2014/main" id="{B81CA4A4-06F9-48CD-A84B-536E12E98EF9}"/>
              </a:ext>
            </a:extLst>
          </p:cNvPr>
          <p:cNvSpPr>
            <a:spLocks noGrp="1"/>
          </p:cNvSpPr>
          <p:nvPr>
            <p:ph type="body" idx="1" hasCustomPrompt="1"/>
          </p:nvPr>
        </p:nvSpPr>
        <p:spPr>
          <a:xfrm>
            <a:off x="515937" y="3699979"/>
            <a:ext cx="5654675" cy="291139"/>
          </a:xfrm>
          <a:prstGeom prst="rect">
            <a:avLst/>
          </a:prstGeom>
        </p:spPr>
        <p:txBody>
          <a:bodyPr>
            <a:noAutofit/>
          </a:bodyPr>
          <a:lstStyle>
            <a:lvl1pPr marL="0" indent="0">
              <a:buNone/>
              <a:defRPr sz="2000" b="1">
                <a:solidFill>
                  <a:schemeClr val="accent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 line if needed</a:t>
            </a:r>
          </a:p>
        </p:txBody>
      </p:sp>
      <p:sp>
        <p:nvSpPr>
          <p:cNvPr id="15" name="Marcador de posición de imagen 3">
            <a:extLst>
              <a:ext uri="{FF2B5EF4-FFF2-40B4-BE49-F238E27FC236}">
                <a16:creationId xmlns:a16="http://schemas.microsoft.com/office/drawing/2014/main" id="{24E0A414-CE70-B640-A87A-6740FF0CF0AE}"/>
              </a:ext>
            </a:extLst>
          </p:cNvPr>
          <p:cNvSpPr>
            <a:spLocks noGrp="1"/>
          </p:cNvSpPr>
          <p:nvPr>
            <p:ph type="pic" sz="quarter" idx="10"/>
          </p:nvPr>
        </p:nvSpPr>
        <p:spPr>
          <a:xfrm>
            <a:off x="5287964" y="-360"/>
            <a:ext cx="6910322" cy="6858359"/>
          </a:xfrm>
          <a:custGeom>
            <a:avLst/>
            <a:gdLst>
              <a:gd name="connsiteX0" fmla="*/ 0 w 6904037"/>
              <a:gd name="connsiteY0" fmla="*/ 0 h 6858000"/>
              <a:gd name="connsiteX1" fmla="*/ 6904037 w 6904037"/>
              <a:gd name="connsiteY1" fmla="*/ 0 h 6858000"/>
              <a:gd name="connsiteX2" fmla="*/ 6904037 w 6904037"/>
              <a:gd name="connsiteY2" fmla="*/ 6858000 h 6858000"/>
              <a:gd name="connsiteX3" fmla="*/ 0 w 6904037"/>
              <a:gd name="connsiteY3" fmla="*/ 6858000 h 6858000"/>
              <a:gd name="connsiteX4" fmla="*/ 0 w 6904037"/>
              <a:gd name="connsiteY4" fmla="*/ 0 h 6858000"/>
              <a:gd name="connsiteX0" fmla="*/ 0 w 6910322"/>
              <a:gd name="connsiteY0" fmla="*/ 0 h 6858000"/>
              <a:gd name="connsiteX1" fmla="*/ 6904037 w 6910322"/>
              <a:gd name="connsiteY1" fmla="*/ 0 h 6858000"/>
              <a:gd name="connsiteX2" fmla="*/ 6910322 w 6910322"/>
              <a:gd name="connsiteY2" fmla="*/ 1046375 h 6858000"/>
              <a:gd name="connsiteX3" fmla="*/ 6904037 w 6910322"/>
              <a:gd name="connsiteY3" fmla="*/ 6858000 h 6858000"/>
              <a:gd name="connsiteX4" fmla="*/ 0 w 6910322"/>
              <a:gd name="connsiteY4" fmla="*/ 6858000 h 6858000"/>
              <a:gd name="connsiteX5" fmla="*/ 0 w 6910322"/>
              <a:gd name="connsiteY5" fmla="*/ 0 h 6858000"/>
              <a:gd name="connsiteX0" fmla="*/ 0 w 6910322"/>
              <a:gd name="connsiteY0" fmla="*/ 0 h 6858000"/>
              <a:gd name="connsiteX1" fmla="*/ 4610180 w 6910322"/>
              <a:gd name="connsiteY1" fmla="*/ 0 h 6858000"/>
              <a:gd name="connsiteX2" fmla="*/ 6904037 w 6910322"/>
              <a:gd name="connsiteY2" fmla="*/ 0 h 6858000"/>
              <a:gd name="connsiteX3" fmla="*/ 6910322 w 6910322"/>
              <a:gd name="connsiteY3" fmla="*/ 1046375 h 6858000"/>
              <a:gd name="connsiteX4" fmla="*/ 6904037 w 6910322"/>
              <a:gd name="connsiteY4" fmla="*/ 6858000 h 6858000"/>
              <a:gd name="connsiteX5" fmla="*/ 0 w 6910322"/>
              <a:gd name="connsiteY5" fmla="*/ 6858000 h 6858000"/>
              <a:gd name="connsiteX6" fmla="*/ 0 w 6910322"/>
              <a:gd name="connsiteY6" fmla="*/ 0 h 6858000"/>
              <a:gd name="connsiteX0" fmla="*/ 0 w 6910322"/>
              <a:gd name="connsiteY0" fmla="*/ 6858000 h 6858000"/>
              <a:gd name="connsiteX1" fmla="*/ 4610180 w 6910322"/>
              <a:gd name="connsiteY1" fmla="*/ 0 h 6858000"/>
              <a:gd name="connsiteX2" fmla="*/ 6904037 w 6910322"/>
              <a:gd name="connsiteY2" fmla="*/ 0 h 6858000"/>
              <a:gd name="connsiteX3" fmla="*/ 6910322 w 6910322"/>
              <a:gd name="connsiteY3" fmla="*/ 1046375 h 6858000"/>
              <a:gd name="connsiteX4" fmla="*/ 6904037 w 6910322"/>
              <a:gd name="connsiteY4" fmla="*/ 6858000 h 6858000"/>
              <a:gd name="connsiteX5" fmla="*/ 0 w 6910322"/>
              <a:gd name="connsiteY5" fmla="*/ 6858000 h 6858000"/>
              <a:gd name="connsiteX0" fmla="*/ 0 w 6910322"/>
              <a:gd name="connsiteY0" fmla="*/ 6858000 h 6858000"/>
              <a:gd name="connsiteX1" fmla="*/ 4610180 w 6910322"/>
              <a:gd name="connsiteY1" fmla="*/ 0 h 6858000"/>
              <a:gd name="connsiteX2" fmla="*/ 6904037 w 6910322"/>
              <a:gd name="connsiteY2" fmla="*/ 0 h 6858000"/>
              <a:gd name="connsiteX3" fmla="*/ 6910322 w 6910322"/>
              <a:gd name="connsiteY3" fmla="*/ 1046375 h 6858000"/>
              <a:gd name="connsiteX4" fmla="*/ 6904037 w 6910322"/>
              <a:gd name="connsiteY4" fmla="*/ 6858000 h 6858000"/>
              <a:gd name="connsiteX5" fmla="*/ 0 w 6910322"/>
              <a:gd name="connsiteY5" fmla="*/ 6858000 h 6858000"/>
              <a:gd name="connsiteX0" fmla="*/ 0 w 6910322"/>
              <a:gd name="connsiteY0" fmla="*/ 6858000 h 6858000"/>
              <a:gd name="connsiteX1" fmla="*/ 4610180 w 6910322"/>
              <a:gd name="connsiteY1" fmla="*/ 0 h 6858000"/>
              <a:gd name="connsiteX2" fmla="*/ 6904037 w 6910322"/>
              <a:gd name="connsiteY2" fmla="*/ 0 h 6858000"/>
              <a:gd name="connsiteX3" fmla="*/ 6910322 w 6910322"/>
              <a:gd name="connsiteY3" fmla="*/ 1046375 h 6858000"/>
              <a:gd name="connsiteX4" fmla="*/ 6904037 w 6910322"/>
              <a:gd name="connsiteY4" fmla="*/ 6858000 h 6858000"/>
              <a:gd name="connsiteX5" fmla="*/ 0 w 6910322"/>
              <a:gd name="connsiteY5" fmla="*/ 6858000 h 6858000"/>
              <a:gd name="connsiteX0" fmla="*/ 0 w 6910322"/>
              <a:gd name="connsiteY0" fmla="*/ 6858000 h 6858000"/>
              <a:gd name="connsiteX1" fmla="*/ 4610180 w 6910322"/>
              <a:gd name="connsiteY1" fmla="*/ 0 h 6858000"/>
              <a:gd name="connsiteX2" fmla="*/ 6904037 w 6910322"/>
              <a:gd name="connsiteY2" fmla="*/ 0 h 6858000"/>
              <a:gd name="connsiteX3" fmla="*/ 6910322 w 6910322"/>
              <a:gd name="connsiteY3" fmla="*/ 1046375 h 6858000"/>
              <a:gd name="connsiteX4" fmla="*/ 6904037 w 6910322"/>
              <a:gd name="connsiteY4" fmla="*/ 6858000 h 6858000"/>
              <a:gd name="connsiteX5" fmla="*/ 0 w 6910322"/>
              <a:gd name="connsiteY5" fmla="*/ 6858000 h 6858000"/>
              <a:gd name="connsiteX0" fmla="*/ 0 w 6910322"/>
              <a:gd name="connsiteY0" fmla="*/ 6858000 h 6858000"/>
              <a:gd name="connsiteX1" fmla="*/ 4610180 w 6910322"/>
              <a:gd name="connsiteY1" fmla="*/ 0 h 6858000"/>
              <a:gd name="connsiteX2" fmla="*/ 6904037 w 6910322"/>
              <a:gd name="connsiteY2" fmla="*/ 0 h 6858000"/>
              <a:gd name="connsiteX3" fmla="*/ 6910322 w 6910322"/>
              <a:gd name="connsiteY3" fmla="*/ 1046375 h 6858000"/>
              <a:gd name="connsiteX4" fmla="*/ 6904037 w 6910322"/>
              <a:gd name="connsiteY4" fmla="*/ 6858000 h 6858000"/>
              <a:gd name="connsiteX5" fmla="*/ 0 w 6910322"/>
              <a:gd name="connsiteY5" fmla="*/ 6858000 h 6858000"/>
              <a:gd name="connsiteX0" fmla="*/ 0 w 6910322"/>
              <a:gd name="connsiteY0" fmla="*/ 6858359 h 6858359"/>
              <a:gd name="connsiteX1" fmla="*/ 4610180 w 6910322"/>
              <a:gd name="connsiteY1" fmla="*/ 359 h 6858359"/>
              <a:gd name="connsiteX2" fmla="*/ 6904037 w 6910322"/>
              <a:gd name="connsiteY2" fmla="*/ 359 h 6858359"/>
              <a:gd name="connsiteX3" fmla="*/ 6910322 w 6910322"/>
              <a:gd name="connsiteY3" fmla="*/ 1046734 h 6858359"/>
              <a:gd name="connsiteX4" fmla="*/ 6904037 w 6910322"/>
              <a:gd name="connsiteY4" fmla="*/ 6858359 h 6858359"/>
              <a:gd name="connsiteX5" fmla="*/ 0 w 6910322"/>
              <a:gd name="connsiteY5" fmla="*/ 6858359 h 6858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10322" h="6858359">
                <a:moveTo>
                  <a:pt x="0" y="6858359"/>
                </a:moveTo>
                <a:cubicBezTo>
                  <a:pt x="235828" y="5524466"/>
                  <a:pt x="1018411" y="-51489"/>
                  <a:pt x="4610180" y="359"/>
                </a:cubicBezTo>
                <a:lnTo>
                  <a:pt x="6904037" y="359"/>
                </a:lnTo>
                <a:lnTo>
                  <a:pt x="6910322" y="1046734"/>
                </a:lnTo>
                <a:lnTo>
                  <a:pt x="6904037" y="6858359"/>
                </a:lnTo>
                <a:lnTo>
                  <a:pt x="0" y="6858359"/>
                </a:lnTo>
                <a:close/>
              </a:path>
            </a:pathLst>
          </a:custGeom>
          <a:solidFill>
            <a:schemeClr val="accent6"/>
          </a:solidFill>
        </p:spPr>
        <p:txBody>
          <a:bodyPr anchor="b" anchorCtr="0"/>
          <a:lstStyle>
            <a:lvl1pPr marL="0" indent="0" algn="r">
              <a:buNone/>
              <a:defRPr sz="1800">
                <a:solidFill>
                  <a:schemeClr val="bg1"/>
                </a:solidFill>
              </a:defRPr>
            </a:lvl1pPr>
          </a:lstStyle>
          <a:p>
            <a:endParaRPr lang="es-GB"/>
          </a:p>
        </p:txBody>
      </p:sp>
    </p:spTree>
    <p:extLst>
      <p:ext uri="{BB962C8B-B14F-4D97-AF65-F5344CB8AC3E}">
        <p14:creationId xmlns:p14="http://schemas.microsoft.com/office/powerpoint/2010/main" val="3978483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AVADO_Blank">
    <p:spTree>
      <p:nvGrpSpPr>
        <p:cNvPr id="1" name=""/>
        <p:cNvGrpSpPr/>
        <p:nvPr/>
      </p:nvGrpSpPr>
      <p:grpSpPr>
        <a:xfrm>
          <a:off x="0" y="0"/>
          <a:ext cx="0" cy="0"/>
          <a:chOff x="0" y="0"/>
          <a:chExt cx="0" cy="0"/>
        </a:xfrm>
      </p:grpSpPr>
      <p:sp>
        <p:nvSpPr>
          <p:cNvPr id="2" name="Rectangle 1"/>
          <p:cNvSpPr/>
          <p:nvPr userDrawn="1"/>
        </p:nvSpPr>
        <p:spPr>
          <a:xfrm>
            <a:off x="152400" y="609600"/>
            <a:ext cx="678873" cy="8451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100608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VADO_Cover_Indigo">
    <p:spTree>
      <p:nvGrpSpPr>
        <p:cNvPr id="1" name=""/>
        <p:cNvGrpSpPr/>
        <p:nvPr/>
      </p:nvGrpSpPr>
      <p:grpSpPr>
        <a:xfrm>
          <a:off x="0" y="0"/>
          <a:ext cx="0" cy="0"/>
          <a:chOff x="0" y="0"/>
          <a:chExt cx="0" cy="0"/>
        </a:xfrm>
      </p:grpSpPr>
      <p:pic>
        <p:nvPicPr>
          <p:cNvPr id="17" name="Graphic 16">
            <a:extLst>
              <a:ext uri="{FF2B5EF4-FFF2-40B4-BE49-F238E27FC236}">
                <a16:creationId xmlns:a16="http://schemas.microsoft.com/office/drawing/2014/main" id="{0C725154-FB47-48EC-B971-C69F51B437D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467" y="0"/>
            <a:ext cx="12187066" cy="6858000"/>
          </a:xfrm>
          <a:prstGeom prst="rect">
            <a:avLst/>
          </a:prstGeom>
        </p:spPr>
      </p:pic>
      <p:sp>
        <p:nvSpPr>
          <p:cNvPr id="4" name="Title 1">
            <a:extLst>
              <a:ext uri="{FF2B5EF4-FFF2-40B4-BE49-F238E27FC236}">
                <a16:creationId xmlns:a16="http://schemas.microsoft.com/office/drawing/2014/main" id="{8152CBD1-A9B7-4F7B-BF15-CEB951CD78EE}"/>
              </a:ext>
            </a:extLst>
          </p:cNvPr>
          <p:cNvSpPr>
            <a:spLocks noGrp="1"/>
          </p:cNvSpPr>
          <p:nvPr>
            <p:ph type="title" hasCustomPrompt="1"/>
          </p:nvPr>
        </p:nvSpPr>
        <p:spPr>
          <a:xfrm>
            <a:off x="5988049" y="2748478"/>
            <a:ext cx="5688013" cy="1219123"/>
          </a:xfrm>
          <a:prstGeom prst="rect">
            <a:avLst/>
          </a:prstGeom>
        </p:spPr>
        <p:txBody>
          <a:bodyPr anchor="t" anchorCtr="0">
            <a:noAutofit/>
          </a:bodyPr>
          <a:lstStyle>
            <a:lvl1pPr algn="l">
              <a:defRPr sz="4200" b="1" spc="0" baseline="0">
                <a:solidFill>
                  <a:schemeClr val="bg1"/>
                </a:solidFill>
                <a:effectLst/>
              </a:defRPr>
            </a:lvl1pPr>
          </a:lstStyle>
          <a:p>
            <a:r>
              <a:rPr lang="en-US"/>
              <a:t>Click to add a presentation title</a:t>
            </a:r>
          </a:p>
        </p:txBody>
      </p:sp>
      <p:sp>
        <p:nvSpPr>
          <p:cNvPr id="5" name="Text Placeholder 2">
            <a:extLst>
              <a:ext uri="{FF2B5EF4-FFF2-40B4-BE49-F238E27FC236}">
                <a16:creationId xmlns:a16="http://schemas.microsoft.com/office/drawing/2014/main" id="{5BE3D1E2-F94E-4E3E-9906-839B67C4D82A}"/>
              </a:ext>
            </a:extLst>
          </p:cNvPr>
          <p:cNvSpPr>
            <a:spLocks noGrp="1"/>
          </p:cNvSpPr>
          <p:nvPr>
            <p:ph type="body" idx="1" hasCustomPrompt="1"/>
          </p:nvPr>
        </p:nvSpPr>
        <p:spPr>
          <a:xfrm>
            <a:off x="5988049" y="4507777"/>
            <a:ext cx="5688013" cy="422659"/>
          </a:xfrm>
          <a:prstGeom prst="rect">
            <a:avLst/>
          </a:prstGeom>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a:buNone/>
              <a:tabLst/>
              <a:defRPr sz="1600" b="1" spc="0" baseline="0">
                <a:solidFill>
                  <a:schemeClr val="accent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marL="0" marR="0" lvl="0" indent="0" algn="l" defTabSz="914400" rtl="0" eaLnBrk="1" fontAlgn="auto" latinLnBrk="0" hangingPunct="1">
              <a:lnSpc>
                <a:spcPct val="90000"/>
              </a:lnSpc>
              <a:spcBef>
                <a:spcPts val="1000"/>
              </a:spcBef>
              <a:spcAft>
                <a:spcPts val="0"/>
              </a:spcAft>
              <a:buClrTx/>
              <a:buSzTx/>
              <a:buFont typeface="Arial"/>
              <a:buNone/>
              <a:tabLst/>
              <a:defRPr/>
            </a:pPr>
            <a:r>
              <a:rPr lang="en-US"/>
              <a:t>Add speaker’s name if needed</a:t>
            </a:r>
          </a:p>
        </p:txBody>
      </p:sp>
      <p:sp>
        <p:nvSpPr>
          <p:cNvPr id="6" name="Text Placeholder 2">
            <a:extLst>
              <a:ext uri="{FF2B5EF4-FFF2-40B4-BE49-F238E27FC236}">
                <a16:creationId xmlns:a16="http://schemas.microsoft.com/office/drawing/2014/main" id="{477E7345-4968-407D-BCA9-78B73AF81B2C}"/>
              </a:ext>
            </a:extLst>
          </p:cNvPr>
          <p:cNvSpPr>
            <a:spLocks noGrp="1"/>
          </p:cNvSpPr>
          <p:nvPr>
            <p:ph type="body" idx="10" hasCustomPrompt="1"/>
          </p:nvPr>
        </p:nvSpPr>
        <p:spPr>
          <a:xfrm>
            <a:off x="5988049" y="5047953"/>
            <a:ext cx="5688013" cy="422659"/>
          </a:xfrm>
          <a:prstGeom prst="rect">
            <a:avLst/>
          </a:prstGeom>
        </p:spPr>
        <p:txBody>
          <a:bodyPr>
            <a:noAutofit/>
          </a:bodyPr>
          <a:lstStyle>
            <a:lvl1pPr marL="0" indent="0" algn="l">
              <a:buNone/>
              <a:defRPr sz="1600" b="1" baseline="0">
                <a:solidFill>
                  <a:schemeClr val="accent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date if needed</a:t>
            </a:r>
          </a:p>
        </p:txBody>
      </p:sp>
      <p:grpSp>
        <p:nvGrpSpPr>
          <p:cNvPr id="9" name="Graphic 7">
            <a:extLst>
              <a:ext uri="{FF2B5EF4-FFF2-40B4-BE49-F238E27FC236}">
                <a16:creationId xmlns:a16="http://schemas.microsoft.com/office/drawing/2014/main" id="{28927DAB-333E-4A83-A734-C507318409E7}"/>
              </a:ext>
            </a:extLst>
          </p:cNvPr>
          <p:cNvGrpSpPr/>
          <p:nvPr/>
        </p:nvGrpSpPr>
        <p:grpSpPr>
          <a:xfrm>
            <a:off x="1274295" y="2748477"/>
            <a:ext cx="3428314" cy="1216822"/>
            <a:chOff x="1274295" y="2748477"/>
            <a:chExt cx="3428314" cy="1216822"/>
          </a:xfrm>
          <a:solidFill>
            <a:schemeClr val="accent1"/>
          </a:solidFill>
        </p:grpSpPr>
        <p:sp>
          <p:nvSpPr>
            <p:cNvPr id="10" name="Freeform: Shape 9">
              <a:extLst>
                <a:ext uri="{FF2B5EF4-FFF2-40B4-BE49-F238E27FC236}">
                  <a16:creationId xmlns:a16="http://schemas.microsoft.com/office/drawing/2014/main" id="{F4CA1043-A24C-49F2-BB4C-C22B9AD6342D}"/>
                </a:ext>
              </a:extLst>
            </p:cNvPr>
            <p:cNvSpPr/>
            <p:nvPr/>
          </p:nvSpPr>
          <p:spPr>
            <a:xfrm>
              <a:off x="3650599" y="2748477"/>
              <a:ext cx="1052011" cy="1216822"/>
            </a:xfrm>
            <a:custGeom>
              <a:avLst/>
              <a:gdLst>
                <a:gd name="connsiteX0" fmla="*/ 952975 w 1052011"/>
                <a:gd name="connsiteY0" fmla="*/ 376318 h 1216822"/>
                <a:gd name="connsiteX1" fmla="*/ 795639 w 1052011"/>
                <a:gd name="connsiteY1" fmla="*/ 381839 h 1216822"/>
                <a:gd name="connsiteX2" fmla="*/ 714211 w 1052011"/>
                <a:gd name="connsiteY2" fmla="*/ 194140 h 1216822"/>
                <a:gd name="connsiteX3" fmla="*/ 465326 w 1052011"/>
                <a:gd name="connsiteY3" fmla="*/ 0 h 1216822"/>
                <a:gd name="connsiteX4" fmla="*/ 106490 w 1052011"/>
                <a:gd name="connsiteY4" fmla="*/ 413122 h 1216822"/>
                <a:gd name="connsiteX5" fmla="*/ 89008 w 1052011"/>
                <a:gd name="connsiteY5" fmla="*/ 469707 h 1216822"/>
                <a:gd name="connsiteX6" fmla="*/ 100049 w 1052011"/>
                <a:gd name="connsiteY6" fmla="*/ 527673 h 1216822"/>
                <a:gd name="connsiteX7" fmla="*/ 149734 w 1052011"/>
                <a:gd name="connsiteY7" fmla="*/ 681329 h 1216822"/>
                <a:gd name="connsiteX8" fmla="*/ 73826 w 1052011"/>
                <a:gd name="connsiteY8" fmla="*/ 864427 h 1216822"/>
                <a:gd name="connsiteX9" fmla="*/ 31042 w 1052011"/>
                <a:gd name="connsiteY9" fmla="*/ 897091 h 1216822"/>
                <a:gd name="connsiteX10" fmla="*/ 2059 w 1052011"/>
                <a:gd name="connsiteY10" fmla="*/ 936194 h 1216822"/>
                <a:gd name="connsiteX11" fmla="*/ 219 w 1052011"/>
                <a:gd name="connsiteY11" fmla="*/ 963337 h 1216822"/>
                <a:gd name="connsiteX12" fmla="*/ 94988 w 1052011"/>
                <a:gd name="connsiteY12" fmla="*/ 1065008 h 1216822"/>
                <a:gd name="connsiteX13" fmla="*/ 95448 w 1052011"/>
                <a:gd name="connsiteY13" fmla="*/ 1065008 h 1216822"/>
                <a:gd name="connsiteX14" fmla="*/ 190218 w 1052011"/>
                <a:gd name="connsiteY14" fmla="*/ 976679 h 1216822"/>
                <a:gd name="connsiteX15" fmla="*/ 287288 w 1052011"/>
                <a:gd name="connsiteY15" fmla="*/ 472468 h 1216822"/>
                <a:gd name="connsiteX16" fmla="*/ 465786 w 1052011"/>
                <a:gd name="connsiteY16" fmla="*/ 189999 h 1216822"/>
                <a:gd name="connsiteX17" fmla="*/ 602880 w 1052011"/>
                <a:gd name="connsiteY17" fmla="*/ 405761 h 1216822"/>
                <a:gd name="connsiteX18" fmla="*/ 370556 w 1052011"/>
                <a:gd name="connsiteY18" fmla="*/ 529973 h 1216822"/>
                <a:gd name="connsiteX19" fmla="*/ 331912 w 1052011"/>
                <a:gd name="connsiteY19" fmla="*/ 792660 h 1216822"/>
                <a:gd name="connsiteX20" fmla="*/ 636923 w 1052011"/>
                <a:gd name="connsiteY20" fmla="*/ 1186920 h 1216822"/>
                <a:gd name="connsiteX21" fmla="*/ 760215 w 1052011"/>
                <a:gd name="connsiteY21" fmla="*/ 1216823 h 1216822"/>
                <a:gd name="connsiteX22" fmla="*/ 838884 w 1052011"/>
                <a:gd name="connsiteY22" fmla="*/ 1199801 h 1216822"/>
                <a:gd name="connsiteX23" fmla="*/ 911111 w 1052011"/>
                <a:gd name="connsiteY23" fmla="*/ 944015 h 1216822"/>
                <a:gd name="connsiteX24" fmla="*/ 886728 w 1052011"/>
                <a:gd name="connsiteY24" fmla="*/ 747575 h 1216822"/>
                <a:gd name="connsiteX25" fmla="*/ 857285 w 1052011"/>
                <a:gd name="connsiteY25" fmla="*/ 599441 h 1216822"/>
                <a:gd name="connsiteX26" fmla="*/ 849925 w 1052011"/>
                <a:gd name="connsiteY26" fmla="*/ 568617 h 1216822"/>
                <a:gd name="connsiteX27" fmla="*/ 958496 w 1052011"/>
                <a:gd name="connsiteY27" fmla="*/ 565397 h 1216822"/>
                <a:gd name="connsiteX28" fmla="*/ 1051885 w 1052011"/>
                <a:gd name="connsiteY28" fmla="*/ 466027 h 1216822"/>
                <a:gd name="connsiteX29" fmla="*/ 952975 w 1052011"/>
                <a:gd name="connsiteY29" fmla="*/ 376318 h 1216822"/>
                <a:gd name="connsiteX30" fmla="*/ 759756 w 1052011"/>
                <a:gd name="connsiteY30" fmla="*/ 592540 h 1216822"/>
                <a:gd name="connsiteX31" fmla="*/ 676487 w 1052011"/>
                <a:gd name="connsiteY31" fmla="*/ 667067 h 1216822"/>
                <a:gd name="connsiteX32" fmla="*/ 722952 w 1052011"/>
                <a:gd name="connsiteY32" fmla="*/ 1001521 h 1216822"/>
                <a:gd name="connsiteX33" fmla="*/ 708690 w 1052011"/>
                <a:gd name="connsiteY33" fmla="*/ 1010722 h 1216822"/>
                <a:gd name="connsiteX34" fmla="*/ 515471 w 1052011"/>
                <a:gd name="connsiteY34" fmla="*/ 745735 h 1216822"/>
                <a:gd name="connsiteX35" fmla="*/ 520071 w 1052011"/>
                <a:gd name="connsiteY35" fmla="*/ 646825 h 1216822"/>
                <a:gd name="connsiteX36" fmla="*/ 757915 w 1052011"/>
                <a:gd name="connsiteY36" fmla="*/ 574598 h 1216822"/>
                <a:gd name="connsiteX37" fmla="*/ 768036 w 1052011"/>
                <a:gd name="connsiteY37" fmla="*/ 584259 h 1216822"/>
                <a:gd name="connsiteX38" fmla="*/ 759756 w 1052011"/>
                <a:gd name="connsiteY38" fmla="*/ 592540 h 1216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52011" h="1216822">
                  <a:moveTo>
                    <a:pt x="952975" y="376318"/>
                  </a:moveTo>
                  <a:cubicBezTo>
                    <a:pt x="896389" y="377238"/>
                    <a:pt x="843944" y="379078"/>
                    <a:pt x="795639" y="381839"/>
                  </a:cubicBezTo>
                  <a:cubicBezTo>
                    <a:pt x="772637" y="314672"/>
                    <a:pt x="745494" y="250265"/>
                    <a:pt x="714211" y="194140"/>
                  </a:cubicBezTo>
                  <a:cubicBezTo>
                    <a:pt x="650724" y="80048"/>
                    <a:pt x="569296" y="0"/>
                    <a:pt x="465326" y="0"/>
                  </a:cubicBezTo>
                  <a:cubicBezTo>
                    <a:pt x="317651" y="0"/>
                    <a:pt x="196659" y="138934"/>
                    <a:pt x="106490" y="413122"/>
                  </a:cubicBezTo>
                  <a:cubicBezTo>
                    <a:pt x="100509" y="431063"/>
                    <a:pt x="94528" y="449925"/>
                    <a:pt x="89008" y="469707"/>
                  </a:cubicBezTo>
                  <a:cubicBezTo>
                    <a:pt x="83027" y="489949"/>
                    <a:pt x="87627" y="511112"/>
                    <a:pt x="100049" y="527673"/>
                  </a:cubicBezTo>
                  <a:cubicBezTo>
                    <a:pt x="132252" y="570458"/>
                    <a:pt x="149734" y="623823"/>
                    <a:pt x="149734" y="681329"/>
                  </a:cubicBezTo>
                  <a:cubicBezTo>
                    <a:pt x="149734" y="752636"/>
                    <a:pt x="123051" y="817963"/>
                    <a:pt x="73826" y="864427"/>
                  </a:cubicBezTo>
                  <a:cubicBezTo>
                    <a:pt x="60945" y="876849"/>
                    <a:pt x="46684" y="887890"/>
                    <a:pt x="31042" y="897091"/>
                  </a:cubicBezTo>
                  <a:cubicBezTo>
                    <a:pt x="24601" y="900771"/>
                    <a:pt x="5739" y="915032"/>
                    <a:pt x="2059" y="936194"/>
                  </a:cubicBezTo>
                  <a:cubicBezTo>
                    <a:pt x="219" y="946315"/>
                    <a:pt x="679" y="953676"/>
                    <a:pt x="219" y="963337"/>
                  </a:cubicBezTo>
                  <a:cubicBezTo>
                    <a:pt x="-3462" y="1018083"/>
                    <a:pt x="39783" y="1065008"/>
                    <a:pt x="94988" y="1065008"/>
                  </a:cubicBezTo>
                  <a:lnTo>
                    <a:pt x="95448" y="1065008"/>
                  </a:lnTo>
                  <a:cubicBezTo>
                    <a:pt x="145593" y="1065008"/>
                    <a:pt x="186537" y="1026364"/>
                    <a:pt x="190218" y="976679"/>
                  </a:cubicBezTo>
                  <a:cubicBezTo>
                    <a:pt x="200339" y="825783"/>
                    <a:pt x="239903" y="616002"/>
                    <a:pt x="287288" y="472468"/>
                  </a:cubicBezTo>
                  <a:cubicBezTo>
                    <a:pt x="360895" y="248885"/>
                    <a:pt x="421621" y="189999"/>
                    <a:pt x="465786" y="189999"/>
                  </a:cubicBezTo>
                  <a:cubicBezTo>
                    <a:pt x="543994" y="189999"/>
                    <a:pt x="602880" y="405761"/>
                    <a:pt x="602880" y="405761"/>
                  </a:cubicBezTo>
                  <a:cubicBezTo>
                    <a:pt x="495689" y="428303"/>
                    <a:pt x="419321" y="466947"/>
                    <a:pt x="370556" y="529973"/>
                  </a:cubicBezTo>
                  <a:cubicBezTo>
                    <a:pt x="317651" y="598060"/>
                    <a:pt x="304769" y="686389"/>
                    <a:pt x="331912" y="792660"/>
                  </a:cubicBezTo>
                  <a:cubicBezTo>
                    <a:pt x="386658" y="1004741"/>
                    <a:pt x="525592" y="1135395"/>
                    <a:pt x="636923" y="1186920"/>
                  </a:cubicBezTo>
                  <a:cubicBezTo>
                    <a:pt x="680168" y="1206702"/>
                    <a:pt x="722032" y="1216823"/>
                    <a:pt x="760215" y="1216823"/>
                  </a:cubicBezTo>
                  <a:cubicBezTo>
                    <a:pt x="788738" y="1216823"/>
                    <a:pt x="815421" y="1211302"/>
                    <a:pt x="838884" y="1199801"/>
                  </a:cubicBezTo>
                  <a:cubicBezTo>
                    <a:pt x="910651" y="1164838"/>
                    <a:pt x="919852" y="1076049"/>
                    <a:pt x="911111" y="944015"/>
                  </a:cubicBezTo>
                  <a:cubicBezTo>
                    <a:pt x="906970" y="885129"/>
                    <a:pt x="898690" y="817502"/>
                    <a:pt x="886728" y="747575"/>
                  </a:cubicBezTo>
                  <a:cubicBezTo>
                    <a:pt x="878447" y="698811"/>
                    <a:pt x="868326" y="648665"/>
                    <a:pt x="857285" y="599441"/>
                  </a:cubicBezTo>
                  <a:cubicBezTo>
                    <a:pt x="854985" y="589320"/>
                    <a:pt x="852685" y="578738"/>
                    <a:pt x="849925" y="568617"/>
                  </a:cubicBezTo>
                  <a:cubicBezTo>
                    <a:pt x="887188" y="566777"/>
                    <a:pt x="924452" y="565857"/>
                    <a:pt x="958496" y="565397"/>
                  </a:cubicBezTo>
                  <a:cubicBezTo>
                    <a:pt x="1011861" y="564937"/>
                    <a:pt x="1054645" y="519852"/>
                    <a:pt x="1051885" y="466027"/>
                  </a:cubicBezTo>
                  <a:cubicBezTo>
                    <a:pt x="1049125" y="414962"/>
                    <a:pt x="1004500" y="375398"/>
                    <a:pt x="952975" y="376318"/>
                  </a:cubicBezTo>
                  <a:close/>
                  <a:moveTo>
                    <a:pt x="759756" y="592540"/>
                  </a:moveTo>
                  <a:cubicBezTo>
                    <a:pt x="728932" y="596680"/>
                    <a:pt x="664986" y="610482"/>
                    <a:pt x="676487" y="667067"/>
                  </a:cubicBezTo>
                  <a:cubicBezTo>
                    <a:pt x="676487" y="667067"/>
                    <a:pt x="715591" y="837745"/>
                    <a:pt x="722952" y="1001521"/>
                  </a:cubicBezTo>
                  <a:cubicBezTo>
                    <a:pt x="723412" y="1008882"/>
                    <a:pt x="715591" y="1013942"/>
                    <a:pt x="708690" y="1010722"/>
                  </a:cubicBezTo>
                  <a:cubicBezTo>
                    <a:pt x="647044" y="978059"/>
                    <a:pt x="554575" y="896170"/>
                    <a:pt x="515471" y="745735"/>
                  </a:cubicBezTo>
                  <a:cubicBezTo>
                    <a:pt x="497529" y="676268"/>
                    <a:pt x="514551" y="654186"/>
                    <a:pt x="520071" y="646825"/>
                  </a:cubicBezTo>
                  <a:cubicBezTo>
                    <a:pt x="536173" y="626123"/>
                    <a:pt x="586778" y="592080"/>
                    <a:pt x="757915" y="574598"/>
                  </a:cubicBezTo>
                  <a:cubicBezTo>
                    <a:pt x="763436" y="574138"/>
                    <a:pt x="768036" y="578278"/>
                    <a:pt x="768036" y="584259"/>
                  </a:cubicBezTo>
                  <a:cubicBezTo>
                    <a:pt x="768036" y="588399"/>
                    <a:pt x="764356" y="592080"/>
                    <a:pt x="759756" y="592540"/>
                  </a:cubicBezTo>
                  <a:close/>
                </a:path>
              </a:pathLst>
            </a:custGeom>
            <a:solidFill>
              <a:srgbClr val="3DE580"/>
            </a:solidFill>
            <a:ln w="4590" cap="flat">
              <a:noFill/>
              <a:prstDash val="solid"/>
              <a:miter/>
            </a:ln>
          </p:spPr>
          <p:txBody>
            <a:bodyPr rtlCol="0" anchor="ctr"/>
            <a:lstStyle/>
            <a:p>
              <a:endParaRPr lang="en-GB">
                <a:solidFill>
                  <a:schemeClr val="tx2"/>
                </a:solidFill>
              </a:endParaRPr>
            </a:p>
          </p:txBody>
        </p:sp>
        <p:sp>
          <p:nvSpPr>
            <p:cNvPr id="11" name="Freeform: Shape 10">
              <a:extLst>
                <a:ext uri="{FF2B5EF4-FFF2-40B4-BE49-F238E27FC236}">
                  <a16:creationId xmlns:a16="http://schemas.microsoft.com/office/drawing/2014/main" id="{6A613603-9A20-45AA-BD6D-BDC56F6A0A74}"/>
                </a:ext>
              </a:extLst>
            </p:cNvPr>
            <p:cNvSpPr/>
            <p:nvPr/>
          </p:nvSpPr>
          <p:spPr>
            <a:xfrm>
              <a:off x="2228354" y="3199782"/>
              <a:ext cx="489984" cy="460966"/>
            </a:xfrm>
            <a:custGeom>
              <a:avLst/>
              <a:gdLst>
                <a:gd name="connsiteX0" fmla="*/ 487189 w 489984"/>
                <a:gd name="connsiteY0" fmla="*/ 23002 h 460966"/>
                <a:gd name="connsiteX1" fmla="*/ 474308 w 489984"/>
                <a:gd name="connsiteY1" fmla="*/ 8281 h 460966"/>
                <a:gd name="connsiteX2" fmla="*/ 374478 w 489984"/>
                <a:gd name="connsiteY2" fmla="*/ 8281 h 460966"/>
                <a:gd name="connsiteX3" fmla="*/ 365737 w 489984"/>
                <a:gd name="connsiteY3" fmla="*/ 22082 h 460966"/>
                <a:gd name="connsiteX4" fmla="*/ 372638 w 489984"/>
                <a:gd name="connsiteY4" fmla="*/ 34043 h 460966"/>
                <a:gd name="connsiteX5" fmla="*/ 372638 w 489984"/>
                <a:gd name="connsiteY5" fmla="*/ 44164 h 460966"/>
                <a:gd name="connsiteX6" fmla="*/ 360676 w 489984"/>
                <a:gd name="connsiteY6" fmla="*/ 44164 h 460966"/>
                <a:gd name="connsiteX7" fmla="*/ 234624 w 489984"/>
                <a:gd name="connsiteY7" fmla="*/ 0 h 460966"/>
                <a:gd name="connsiteX8" fmla="*/ 0 w 489984"/>
                <a:gd name="connsiteY8" fmla="*/ 230483 h 460966"/>
                <a:gd name="connsiteX9" fmla="*/ 234624 w 489984"/>
                <a:gd name="connsiteY9" fmla="*/ 460967 h 460966"/>
                <a:gd name="connsiteX10" fmla="*/ 376778 w 489984"/>
                <a:gd name="connsiteY10" fmla="*/ 401621 h 460966"/>
                <a:gd name="connsiteX11" fmla="*/ 386899 w 489984"/>
                <a:gd name="connsiteY11" fmla="*/ 400700 h 460966"/>
                <a:gd name="connsiteX12" fmla="*/ 388279 w 489984"/>
                <a:gd name="connsiteY12" fmla="*/ 412202 h 460966"/>
                <a:gd name="connsiteX13" fmla="*/ 374018 w 489984"/>
                <a:gd name="connsiteY13" fmla="*/ 434744 h 460966"/>
                <a:gd name="connsiteX14" fmla="*/ 383219 w 489984"/>
                <a:gd name="connsiteY14" fmla="*/ 448085 h 460966"/>
                <a:gd name="connsiteX15" fmla="*/ 480288 w 489984"/>
                <a:gd name="connsiteY15" fmla="*/ 448085 h 460966"/>
                <a:gd name="connsiteX16" fmla="*/ 489949 w 489984"/>
                <a:gd name="connsiteY16" fmla="*/ 437044 h 460966"/>
                <a:gd name="connsiteX17" fmla="*/ 487189 w 489984"/>
                <a:gd name="connsiteY17" fmla="*/ 23002 h 460966"/>
                <a:gd name="connsiteX18" fmla="*/ 235084 w 489984"/>
                <a:gd name="connsiteY18" fmla="*/ 339054 h 460966"/>
                <a:gd name="connsiteX19" fmla="*/ 127433 w 489984"/>
                <a:gd name="connsiteY19" fmla="*/ 229563 h 460966"/>
                <a:gd name="connsiteX20" fmla="*/ 235084 w 489984"/>
                <a:gd name="connsiteY20" fmla="*/ 120072 h 460966"/>
                <a:gd name="connsiteX21" fmla="*/ 342735 w 489984"/>
                <a:gd name="connsiteY21" fmla="*/ 229563 h 460966"/>
                <a:gd name="connsiteX22" fmla="*/ 235084 w 489984"/>
                <a:gd name="connsiteY22" fmla="*/ 33905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9984" h="460966">
                  <a:moveTo>
                    <a:pt x="487189" y="23002"/>
                  </a:moveTo>
                  <a:cubicBezTo>
                    <a:pt x="488109" y="15182"/>
                    <a:pt x="482129" y="8281"/>
                    <a:pt x="474308" y="8281"/>
                  </a:cubicBezTo>
                  <a:cubicBezTo>
                    <a:pt x="453606" y="8281"/>
                    <a:pt x="399320" y="8281"/>
                    <a:pt x="374478" y="8281"/>
                  </a:cubicBezTo>
                  <a:cubicBezTo>
                    <a:pt x="367577" y="8281"/>
                    <a:pt x="362517" y="15642"/>
                    <a:pt x="365737" y="22082"/>
                  </a:cubicBezTo>
                  <a:cubicBezTo>
                    <a:pt x="367117" y="25763"/>
                    <a:pt x="369417" y="29903"/>
                    <a:pt x="372638" y="34043"/>
                  </a:cubicBezTo>
                  <a:cubicBezTo>
                    <a:pt x="374938" y="36804"/>
                    <a:pt x="374938" y="41404"/>
                    <a:pt x="372638" y="44164"/>
                  </a:cubicBezTo>
                  <a:cubicBezTo>
                    <a:pt x="369417" y="47845"/>
                    <a:pt x="363897" y="47845"/>
                    <a:pt x="360676" y="44164"/>
                  </a:cubicBezTo>
                  <a:cubicBezTo>
                    <a:pt x="330313" y="9201"/>
                    <a:pt x="280628" y="0"/>
                    <a:pt x="234624" y="0"/>
                  </a:cubicBezTo>
                  <a:cubicBezTo>
                    <a:pt x="105351" y="0"/>
                    <a:pt x="0" y="93849"/>
                    <a:pt x="0" y="230483"/>
                  </a:cubicBezTo>
                  <a:cubicBezTo>
                    <a:pt x="0" y="367577"/>
                    <a:pt x="104891" y="460967"/>
                    <a:pt x="234624" y="460967"/>
                  </a:cubicBezTo>
                  <a:cubicBezTo>
                    <a:pt x="287989" y="460967"/>
                    <a:pt x="337214" y="436584"/>
                    <a:pt x="376778" y="401621"/>
                  </a:cubicBezTo>
                  <a:cubicBezTo>
                    <a:pt x="379538" y="399320"/>
                    <a:pt x="383679" y="398400"/>
                    <a:pt x="386899" y="400700"/>
                  </a:cubicBezTo>
                  <a:cubicBezTo>
                    <a:pt x="391039" y="403461"/>
                    <a:pt x="391500" y="408981"/>
                    <a:pt x="388279" y="412202"/>
                  </a:cubicBezTo>
                  <a:cubicBezTo>
                    <a:pt x="383679" y="417262"/>
                    <a:pt x="377238" y="425543"/>
                    <a:pt x="374018" y="434744"/>
                  </a:cubicBezTo>
                  <a:cubicBezTo>
                    <a:pt x="371258" y="441185"/>
                    <a:pt x="376318" y="448085"/>
                    <a:pt x="383219" y="448085"/>
                  </a:cubicBezTo>
                  <a:lnTo>
                    <a:pt x="480288" y="448085"/>
                  </a:lnTo>
                  <a:cubicBezTo>
                    <a:pt x="486269" y="448085"/>
                    <a:pt x="490410" y="443025"/>
                    <a:pt x="489949" y="437044"/>
                  </a:cubicBezTo>
                  <a:cubicBezTo>
                    <a:pt x="477068" y="311451"/>
                    <a:pt x="460507" y="237844"/>
                    <a:pt x="487189" y="23002"/>
                  </a:cubicBezTo>
                  <a:close/>
                  <a:moveTo>
                    <a:pt x="235084" y="339054"/>
                  </a:moveTo>
                  <a:cubicBezTo>
                    <a:pt x="171137" y="339054"/>
                    <a:pt x="127433" y="289829"/>
                    <a:pt x="127433" y="229563"/>
                  </a:cubicBezTo>
                  <a:cubicBezTo>
                    <a:pt x="127433" y="169297"/>
                    <a:pt x="171137" y="120072"/>
                    <a:pt x="235084" y="120072"/>
                  </a:cubicBezTo>
                  <a:cubicBezTo>
                    <a:pt x="299030" y="120072"/>
                    <a:pt x="342735" y="169297"/>
                    <a:pt x="342735" y="229563"/>
                  </a:cubicBezTo>
                  <a:cubicBezTo>
                    <a:pt x="342735" y="289829"/>
                    <a:pt x="299030" y="339054"/>
                    <a:pt x="235084" y="33905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2" name="Freeform: Shape 11">
              <a:extLst>
                <a:ext uri="{FF2B5EF4-FFF2-40B4-BE49-F238E27FC236}">
                  <a16:creationId xmlns:a16="http://schemas.microsoft.com/office/drawing/2014/main" id="{7A162744-E880-464C-9BE4-20C84E3D0E2D}"/>
                </a:ext>
              </a:extLst>
            </p:cNvPr>
            <p:cNvSpPr/>
            <p:nvPr/>
          </p:nvSpPr>
          <p:spPr>
            <a:xfrm>
              <a:off x="3294281" y="3198862"/>
              <a:ext cx="469247" cy="460966"/>
            </a:xfrm>
            <a:custGeom>
              <a:avLst/>
              <a:gdLst>
                <a:gd name="connsiteX0" fmla="*/ 469247 w 469247"/>
                <a:gd name="connsiteY0" fmla="*/ 230483 h 460966"/>
                <a:gd name="connsiteX1" fmla="*/ 414962 w 469247"/>
                <a:gd name="connsiteY1" fmla="*/ 79128 h 460966"/>
                <a:gd name="connsiteX2" fmla="*/ 234624 w 469247"/>
                <a:gd name="connsiteY2" fmla="*/ 0 h 460966"/>
                <a:gd name="connsiteX3" fmla="*/ 0 w 469247"/>
                <a:gd name="connsiteY3" fmla="*/ 230483 h 460966"/>
                <a:gd name="connsiteX4" fmla="*/ 234624 w 469247"/>
                <a:gd name="connsiteY4" fmla="*/ 460967 h 460966"/>
                <a:gd name="connsiteX5" fmla="*/ 350095 w 469247"/>
                <a:gd name="connsiteY5" fmla="*/ 433364 h 460966"/>
                <a:gd name="connsiteX6" fmla="*/ 469247 w 469247"/>
                <a:gd name="connsiteY6" fmla="*/ 230483 h 460966"/>
                <a:gd name="connsiteX7" fmla="*/ 234624 w 469247"/>
                <a:gd name="connsiteY7" fmla="*/ 339974 h 460966"/>
                <a:gd name="connsiteX8" fmla="*/ 126973 w 469247"/>
                <a:gd name="connsiteY8" fmla="*/ 230483 h 460966"/>
                <a:gd name="connsiteX9" fmla="*/ 234624 w 469247"/>
                <a:gd name="connsiteY9" fmla="*/ 120992 h 460966"/>
                <a:gd name="connsiteX10" fmla="*/ 342275 w 469247"/>
                <a:gd name="connsiteY10" fmla="*/ 230483 h 460966"/>
                <a:gd name="connsiteX11" fmla="*/ 234624 w 469247"/>
                <a:gd name="connsiteY11" fmla="*/ 33997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9247" h="460966">
                  <a:moveTo>
                    <a:pt x="469247" y="230483"/>
                  </a:moveTo>
                  <a:cubicBezTo>
                    <a:pt x="469247" y="170217"/>
                    <a:pt x="449005" y="118232"/>
                    <a:pt x="414962" y="79128"/>
                  </a:cubicBezTo>
                  <a:cubicBezTo>
                    <a:pt x="372178" y="28983"/>
                    <a:pt x="307311" y="0"/>
                    <a:pt x="234624" y="0"/>
                  </a:cubicBezTo>
                  <a:cubicBezTo>
                    <a:pt x="105351" y="0"/>
                    <a:pt x="0" y="93849"/>
                    <a:pt x="0" y="230483"/>
                  </a:cubicBezTo>
                  <a:cubicBezTo>
                    <a:pt x="0" y="367117"/>
                    <a:pt x="104891" y="460967"/>
                    <a:pt x="234624" y="460967"/>
                  </a:cubicBezTo>
                  <a:cubicBezTo>
                    <a:pt x="276488" y="460967"/>
                    <a:pt x="316052" y="451306"/>
                    <a:pt x="350095" y="433364"/>
                  </a:cubicBezTo>
                  <a:cubicBezTo>
                    <a:pt x="420942" y="395640"/>
                    <a:pt x="469247" y="322953"/>
                    <a:pt x="469247" y="230483"/>
                  </a:cubicBezTo>
                  <a:close/>
                  <a:moveTo>
                    <a:pt x="234624" y="339974"/>
                  </a:moveTo>
                  <a:cubicBezTo>
                    <a:pt x="170677" y="339974"/>
                    <a:pt x="126973" y="290749"/>
                    <a:pt x="126973" y="230483"/>
                  </a:cubicBezTo>
                  <a:cubicBezTo>
                    <a:pt x="126973" y="170217"/>
                    <a:pt x="170677" y="120992"/>
                    <a:pt x="234624" y="120992"/>
                  </a:cubicBezTo>
                  <a:cubicBezTo>
                    <a:pt x="298570" y="120992"/>
                    <a:pt x="342275" y="170217"/>
                    <a:pt x="342275" y="230483"/>
                  </a:cubicBezTo>
                  <a:cubicBezTo>
                    <a:pt x="342275" y="290749"/>
                    <a:pt x="298570" y="339974"/>
                    <a:pt x="234624" y="33997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3" name="Freeform: Shape 12">
              <a:extLst>
                <a:ext uri="{FF2B5EF4-FFF2-40B4-BE49-F238E27FC236}">
                  <a16:creationId xmlns:a16="http://schemas.microsoft.com/office/drawing/2014/main" id="{7131913B-BCC1-4637-A7AB-F906CF094B8D}"/>
                </a:ext>
              </a:extLst>
            </p:cNvPr>
            <p:cNvSpPr/>
            <p:nvPr/>
          </p:nvSpPr>
          <p:spPr>
            <a:xfrm>
              <a:off x="2759707" y="3052567"/>
              <a:ext cx="494549" cy="608181"/>
            </a:xfrm>
            <a:custGeom>
              <a:avLst/>
              <a:gdLst>
                <a:gd name="connsiteX0" fmla="*/ 483969 w 494549"/>
                <a:gd name="connsiteY0" fmla="*/ 0 h 608181"/>
                <a:gd name="connsiteX1" fmla="*/ 375398 w 494549"/>
                <a:gd name="connsiteY1" fmla="*/ 0 h 608181"/>
                <a:gd name="connsiteX2" fmla="*/ 365737 w 494549"/>
                <a:gd name="connsiteY2" fmla="*/ 8281 h 608181"/>
                <a:gd name="connsiteX3" fmla="*/ 353316 w 494549"/>
                <a:gd name="connsiteY3" fmla="*/ 139854 h 608181"/>
                <a:gd name="connsiteX4" fmla="*/ 362517 w 494549"/>
                <a:gd name="connsiteY4" fmla="*/ 168837 h 608181"/>
                <a:gd name="connsiteX5" fmla="*/ 363437 w 494549"/>
                <a:gd name="connsiteY5" fmla="*/ 170217 h 608181"/>
                <a:gd name="connsiteX6" fmla="*/ 363897 w 494549"/>
                <a:gd name="connsiteY6" fmla="*/ 180798 h 608181"/>
                <a:gd name="connsiteX7" fmla="*/ 351475 w 494549"/>
                <a:gd name="connsiteY7" fmla="*/ 182178 h 608181"/>
                <a:gd name="connsiteX8" fmla="*/ 234624 w 494549"/>
                <a:gd name="connsiteY8" fmla="*/ 147215 h 608181"/>
                <a:gd name="connsiteX9" fmla="*/ 0 w 494549"/>
                <a:gd name="connsiteY9" fmla="*/ 377698 h 608181"/>
                <a:gd name="connsiteX10" fmla="*/ 234624 w 494549"/>
                <a:gd name="connsiteY10" fmla="*/ 608181 h 608181"/>
                <a:gd name="connsiteX11" fmla="*/ 376778 w 494549"/>
                <a:gd name="connsiteY11" fmla="*/ 548835 h 608181"/>
                <a:gd name="connsiteX12" fmla="*/ 386899 w 494549"/>
                <a:gd name="connsiteY12" fmla="*/ 547915 h 608181"/>
                <a:gd name="connsiteX13" fmla="*/ 388279 w 494549"/>
                <a:gd name="connsiteY13" fmla="*/ 559416 h 608181"/>
                <a:gd name="connsiteX14" fmla="*/ 374018 w 494549"/>
                <a:gd name="connsiteY14" fmla="*/ 581959 h 608181"/>
                <a:gd name="connsiteX15" fmla="*/ 383219 w 494549"/>
                <a:gd name="connsiteY15" fmla="*/ 595300 h 608181"/>
                <a:gd name="connsiteX16" fmla="*/ 480749 w 494549"/>
                <a:gd name="connsiteY16" fmla="*/ 595300 h 608181"/>
                <a:gd name="connsiteX17" fmla="*/ 490410 w 494549"/>
                <a:gd name="connsiteY17" fmla="*/ 584719 h 608181"/>
                <a:gd name="connsiteX18" fmla="*/ 494550 w 494549"/>
                <a:gd name="connsiteY18" fmla="*/ 11041 h 608181"/>
                <a:gd name="connsiteX19" fmla="*/ 483969 w 494549"/>
                <a:gd name="connsiteY19" fmla="*/ 0 h 608181"/>
                <a:gd name="connsiteX20" fmla="*/ 234164 w 494549"/>
                <a:gd name="connsiteY20" fmla="*/ 486269 h 608181"/>
                <a:gd name="connsiteX21" fmla="*/ 126513 w 494549"/>
                <a:gd name="connsiteY21" fmla="*/ 376778 h 608181"/>
                <a:gd name="connsiteX22" fmla="*/ 234164 w 494549"/>
                <a:gd name="connsiteY22" fmla="*/ 267287 h 608181"/>
                <a:gd name="connsiteX23" fmla="*/ 341815 w 494549"/>
                <a:gd name="connsiteY23" fmla="*/ 376778 h 608181"/>
                <a:gd name="connsiteX24" fmla="*/ 234164 w 494549"/>
                <a:gd name="connsiteY24" fmla="*/ 486269 h 60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94549" h="608181">
                  <a:moveTo>
                    <a:pt x="483969" y="0"/>
                  </a:moveTo>
                  <a:lnTo>
                    <a:pt x="375398" y="0"/>
                  </a:lnTo>
                  <a:cubicBezTo>
                    <a:pt x="370337" y="0"/>
                    <a:pt x="366197" y="3680"/>
                    <a:pt x="365737" y="8281"/>
                  </a:cubicBezTo>
                  <a:cubicBezTo>
                    <a:pt x="357916" y="60266"/>
                    <a:pt x="354696" y="113631"/>
                    <a:pt x="353316" y="139854"/>
                  </a:cubicBezTo>
                  <a:cubicBezTo>
                    <a:pt x="352856" y="150435"/>
                    <a:pt x="356076" y="160556"/>
                    <a:pt x="362517" y="168837"/>
                  </a:cubicBezTo>
                  <a:lnTo>
                    <a:pt x="363437" y="170217"/>
                  </a:lnTo>
                  <a:cubicBezTo>
                    <a:pt x="365737" y="173438"/>
                    <a:pt x="366197" y="177578"/>
                    <a:pt x="363897" y="180798"/>
                  </a:cubicBezTo>
                  <a:cubicBezTo>
                    <a:pt x="360676" y="184939"/>
                    <a:pt x="355156" y="185399"/>
                    <a:pt x="351475" y="182178"/>
                  </a:cubicBezTo>
                  <a:cubicBezTo>
                    <a:pt x="320652" y="154576"/>
                    <a:pt x="276028" y="147215"/>
                    <a:pt x="234624" y="147215"/>
                  </a:cubicBezTo>
                  <a:cubicBezTo>
                    <a:pt x="105351" y="147215"/>
                    <a:pt x="0" y="241064"/>
                    <a:pt x="0" y="377698"/>
                  </a:cubicBezTo>
                  <a:cubicBezTo>
                    <a:pt x="0" y="514792"/>
                    <a:pt x="104891" y="608181"/>
                    <a:pt x="234624" y="608181"/>
                  </a:cubicBezTo>
                  <a:cubicBezTo>
                    <a:pt x="287989" y="608181"/>
                    <a:pt x="337214" y="583799"/>
                    <a:pt x="376778" y="548835"/>
                  </a:cubicBezTo>
                  <a:cubicBezTo>
                    <a:pt x="379538" y="546535"/>
                    <a:pt x="383679" y="545615"/>
                    <a:pt x="386899" y="547915"/>
                  </a:cubicBezTo>
                  <a:cubicBezTo>
                    <a:pt x="391039" y="550676"/>
                    <a:pt x="391500" y="556196"/>
                    <a:pt x="388279" y="559416"/>
                  </a:cubicBezTo>
                  <a:cubicBezTo>
                    <a:pt x="383679" y="564477"/>
                    <a:pt x="377238" y="572758"/>
                    <a:pt x="374018" y="581959"/>
                  </a:cubicBezTo>
                  <a:cubicBezTo>
                    <a:pt x="371258" y="588399"/>
                    <a:pt x="376318" y="595300"/>
                    <a:pt x="383219" y="595300"/>
                  </a:cubicBezTo>
                  <a:lnTo>
                    <a:pt x="480749" y="595300"/>
                  </a:lnTo>
                  <a:cubicBezTo>
                    <a:pt x="486269" y="595300"/>
                    <a:pt x="490870" y="590240"/>
                    <a:pt x="490410" y="584719"/>
                  </a:cubicBezTo>
                  <a:cubicBezTo>
                    <a:pt x="478908" y="444865"/>
                    <a:pt x="462807" y="255326"/>
                    <a:pt x="494550" y="11041"/>
                  </a:cubicBezTo>
                  <a:cubicBezTo>
                    <a:pt x="494550" y="5521"/>
                    <a:pt x="489949" y="0"/>
                    <a:pt x="483969" y="0"/>
                  </a:cubicBezTo>
                  <a:close/>
                  <a:moveTo>
                    <a:pt x="234164" y="486269"/>
                  </a:moveTo>
                  <a:cubicBezTo>
                    <a:pt x="170217" y="486269"/>
                    <a:pt x="126513" y="437044"/>
                    <a:pt x="126513" y="376778"/>
                  </a:cubicBezTo>
                  <a:cubicBezTo>
                    <a:pt x="126513" y="316512"/>
                    <a:pt x="170217" y="267287"/>
                    <a:pt x="234164" y="267287"/>
                  </a:cubicBezTo>
                  <a:cubicBezTo>
                    <a:pt x="298110" y="267287"/>
                    <a:pt x="341815" y="316512"/>
                    <a:pt x="341815" y="376778"/>
                  </a:cubicBezTo>
                  <a:cubicBezTo>
                    <a:pt x="341815" y="437044"/>
                    <a:pt x="298110" y="486269"/>
                    <a:pt x="234164" y="486269"/>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4" name="Freeform: Shape 13">
              <a:extLst>
                <a:ext uri="{FF2B5EF4-FFF2-40B4-BE49-F238E27FC236}">
                  <a16:creationId xmlns:a16="http://schemas.microsoft.com/office/drawing/2014/main" id="{83C5DFA0-867B-4508-AC7E-FBA113B23D91}"/>
                </a:ext>
              </a:extLst>
            </p:cNvPr>
            <p:cNvSpPr/>
            <p:nvPr/>
          </p:nvSpPr>
          <p:spPr>
            <a:xfrm>
              <a:off x="1274295" y="3078790"/>
              <a:ext cx="521562" cy="569077"/>
            </a:xfrm>
            <a:custGeom>
              <a:avLst/>
              <a:gdLst>
                <a:gd name="connsiteX0" fmla="*/ 327935 w 521562"/>
                <a:gd name="connsiteY0" fmla="*/ 7821 h 569077"/>
                <a:gd name="connsiteX1" fmla="*/ 315514 w 521562"/>
                <a:gd name="connsiteY1" fmla="*/ 0 h 569077"/>
                <a:gd name="connsiteX2" fmla="*/ 207403 w 521562"/>
                <a:gd name="connsiteY2" fmla="*/ 0 h 569077"/>
                <a:gd name="connsiteX3" fmla="*/ 194982 w 521562"/>
                <a:gd name="connsiteY3" fmla="*/ 7821 h 569077"/>
                <a:gd name="connsiteX4" fmla="*/ 382 w 521562"/>
                <a:gd name="connsiteY4" fmla="*/ 556196 h 569077"/>
                <a:gd name="connsiteX5" fmla="*/ 10043 w 521562"/>
                <a:gd name="connsiteY5" fmla="*/ 569077 h 569077"/>
                <a:gd name="connsiteX6" fmla="*/ 120454 w 521562"/>
                <a:gd name="connsiteY6" fmla="*/ 569077 h 569077"/>
                <a:gd name="connsiteX7" fmla="*/ 132876 w 521562"/>
                <a:gd name="connsiteY7" fmla="*/ 559416 h 569077"/>
                <a:gd name="connsiteX8" fmla="*/ 154038 w 521562"/>
                <a:gd name="connsiteY8" fmla="*/ 479368 h 569077"/>
                <a:gd name="connsiteX9" fmla="*/ 164159 w 521562"/>
                <a:gd name="connsiteY9" fmla="*/ 471548 h 569077"/>
                <a:gd name="connsiteX10" fmla="*/ 357378 w 521562"/>
                <a:gd name="connsiteY10" fmla="*/ 471548 h 569077"/>
                <a:gd name="connsiteX11" fmla="*/ 367499 w 521562"/>
                <a:gd name="connsiteY11" fmla="*/ 479368 h 569077"/>
                <a:gd name="connsiteX12" fmla="*/ 388662 w 521562"/>
                <a:gd name="connsiteY12" fmla="*/ 559416 h 569077"/>
                <a:gd name="connsiteX13" fmla="*/ 401083 w 521562"/>
                <a:gd name="connsiteY13" fmla="*/ 569077 h 569077"/>
                <a:gd name="connsiteX14" fmla="*/ 511494 w 521562"/>
                <a:gd name="connsiteY14" fmla="*/ 569077 h 569077"/>
                <a:gd name="connsiteX15" fmla="*/ 521155 w 521562"/>
                <a:gd name="connsiteY15" fmla="*/ 556196 h 569077"/>
                <a:gd name="connsiteX16" fmla="*/ 327935 w 521562"/>
                <a:gd name="connsiteY16" fmla="*/ 7821 h 569077"/>
                <a:gd name="connsiteX17" fmla="*/ 197282 w 521562"/>
                <a:gd name="connsiteY17" fmla="*/ 336754 h 569077"/>
                <a:gd name="connsiteX18" fmla="*/ 252028 w 521562"/>
                <a:gd name="connsiteY18" fmla="*/ 173437 h 569077"/>
                <a:gd name="connsiteX19" fmla="*/ 258928 w 521562"/>
                <a:gd name="connsiteY19" fmla="*/ 166997 h 569077"/>
                <a:gd name="connsiteX20" fmla="*/ 269970 w 521562"/>
                <a:gd name="connsiteY20" fmla="*/ 172977 h 569077"/>
                <a:gd name="connsiteX21" fmla="*/ 324715 w 521562"/>
                <a:gd name="connsiteY21" fmla="*/ 336294 h 569077"/>
                <a:gd name="connsiteX22" fmla="*/ 314134 w 521562"/>
                <a:gd name="connsiteY22" fmla="*/ 350555 h 569077"/>
                <a:gd name="connsiteX23" fmla="*/ 206483 w 521562"/>
                <a:gd name="connsiteY23" fmla="*/ 350555 h 569077"/>
                <a:gd name="connsiteX24" fmla="*/ 197282 w 521562"/>
                <a:gd name="connsiteY24" fmla="*/ 336754 h 569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1562" h="569077">
                  <a:moveTo>
                    <a:pt x="327935" y="7821"/>
                  </a:moveTo>
                  <a:cubicBezTo>
                    <a:pt x="325635" y="2760"/>
                    <a:pt x="321035" y="0"/>
                    <a:pt x="315514" y="0"/>
                  </a:cubicBezTo>
                  <a:lnTo>
                    <a:pt x="207403" y="0"/>
                  </a:lnTo>
                  <a:cubicBezTo>
                    <a:pt x="201883" y="0"/>
                    <a:pt x="197282" y="3220"/>
                    <a:pt x="194982" y="7821"/>
                  </a:cubicBezTo>
                  <a:cubicBezTo>
                    <a:pt x="87331" y="248425"/>
                    <a:pt x="16484" y="497770"/>
                    <a:pt x="382" y="556196"/>
                  </a:cubicBezTo>
                  <a:cubicBezTo>
                    <a:pt x="-1458" y="562637"/>
                    <a:pt x="3603" y="569077"/>
                    <a:pt x="10043" y="569077"/>
                  </a:cubicBezTo>
                  <a:lnTo>
                    <a:pt x="120454" y="569077"/>
                  </a:lnTo>
                  <a:cubicBezTo>
                    <a:pt x="126435" y="569077"/>
                    <a:pt x="131496" y="564937"/>
                    <a:pt x="132876" y="559416"/>
                  </a:cubicBezTo>
                  <a:cubicBezTo>
                    <a:pt x="136096" y="545615"/>
                    <a:pt x="143457" y="518012"/>
                    <a:pt x="154038" y="479368"/>
                  </a:cubicBezTo>
                  <a:cubicBezTo>
                    <a:pt x="155418" y="474768"/>
                    <a:pt x="159558" y="471548"/>
                    <a:pt x="164159" y="471548"/>
                  </a:cubicBezTo>
                  <a:lnTo>
                    <a:pt x="357378" y="471548"/>
                  </a:lnTo>
                  <a:cubicBezTo>
                    <a:pt x="361979" y="471548"/>
                    <a:pt x="366119" y="474768"/>
                    <a:pt x="367499" y="479368"/>
                  </a:cubicBezTo>
                  <a:cubicBezTo>
                    <a:pt x="378080" y="518012"/>
                    <a:pt x="385441" y="545615"/>
                    <a:pt x="388662" y="559416"/>
                  </a:cubicBezTo>
                  <a:cubicBezTo>
                    <a:pt x="390042" y="565397"/>
                    <a:pt x="395102" y="569077"/>
                    <a:pt x="401083" y="569077"/>
                  </a:cubicBezTo>
                  <a:lnTo>
                    <a:pt x="511494" y="569077"/>
                  </a:lnTo>
                  <a:cubicBezTo>
                    <a:pt x="518395" y="569077"/>
                    <a:pt x="522995" y="562637"/>
                    <a:pt x="521155" y="556196"/>
                  </a:cubicBezTo>
                  <a:cubicBezTo>
                    <a:pt x="506433" y="497770"/>
                    <a:pt x="435586" y="248425"/>
                    <a:pt x="327935" y="7821"/>
                  </a:cubicBezTo>
                  <a:close/>
                  <a:moveTo>
                    <a:pt x="197282" y="336754"/>
                  </a:moveTo>
                  <a:cubicBezTo>
                    <a:pt x="212924" y="287989"/>
                    <a:pt x="231326" y="230483"/>
                    <a:pt x="252028" y="173437"/>
                  </a:cubicBezTo>
                  <a:cubicBezTo>
                    <a:pt x="253408" y="170217"/>
                    <a:pt x="255708" y="167457"/>
                    <a:pt x="258928" y="166997"/>
                  </a:cubicBezTo>
                  <a:cubicBezTo>
                    <a:pt x="263989" y="165617"/>
                    <a:pt x="268589" y="168377"/>
                    <a:pt x="269970" y="172977"/>
                  </a:cubicBezTo>
                  <a:cubicBezTo>
                    <a:pt x="291132" y="230023"/>
                    <a:pt x="309073" y="287529"/>
                    <a:pt x="324715" y="336294"/>
                  </a:cubicBezTo>
                  <a:cubicBezTo>
                    <a:pt x="327015" y="343195"/>
                    <a:pt x="321495" y="350555"/>
                    <a:pt x="314134" y="350555"/>
                  </a:cubicBezTo>
                  <a:lnTo>
                    <a:pt x="206483" y="350555"/>
                  </a:lnTo>
                  <a:cubicBezTo>
                    <a:pt x="200042" y="350555"/>
                    <a:pt x="194982" y="343655"/>
                    <a:pt x="197282" y="33675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5" name="Freeform: Shape 14">
              <a:extLst>
                <a:ext uri="{FF2B5EF4-FFF2-40B4-BE49-F238E27FC236}">
                  <a16:creationId xmlns:a16="http://schemas.microsoft.com/office/drawing/2014/main" id="{7CF9E6EC-1F4B-4931-BE84-D0A8F8D4F5A2}"/>
                </a:ext>
              </a:extLst>
            </p:cNvPr>
            <p:cNvSpPr/>
            <p:nvPr/>
          </p:nvSpPr>
          <p:spPr>
            <a:xfrm>
              <a:off x="1754720" y="3208063"/>
              <a:ext cx="462142" cy="440264"/>
            </a:xfrm>
            <a:custGeom>
              <a:avLst/>
              <a:gdLst>
                <a:gd name="connsiteX0" fmla="*/ 448791 w 462142"/>
                <a:gd name="connsiteY0" fmla="*/ 0 h 440264"/>
                <a:gd name="connsiteX1" fmla="*/ 343440 w 462142"/>
                <a:gd name="connsiteY1" fmla="*/ 920 h 440264"/>
                <a:gd name="connsiteX2" fmla="*/ 331019 w 462142"/>
                <a:gd name="connsiteY2" fmla="*/ 10121 h 440264"/>
                <a:gd name="connsiteX3" fmla="*/ 240850 w 462142"/>
                <a:gd name="connsiteY3" fmla="*/ 266827 h 440264"/>
                <a:gd name="connsiteX4" fmla="*/ 231649 w 462142"/>
                <a:gd name="connsiteY4" fmla="*/ 272808 h 440264"/>
                <a:gd name="connsiteX5" fmla="*/ 222448 w 462142"/>
                <a:gd name="connsiteY5" fmla="*/ 266827 h 440264"/>
                <a:gd name="connsiteX6" fmla="*/ 132279 w 462142"/>
                <a:gd name="connsiteY6" fmla="*/ 10121 h 440264"/>
                <a:gd name="connsiteX7" fmla="*/ 119858 w 462142"/>
                <a:gd name="connsiteY7" fmla="*/ 920 h 440264"/>
                <a:gd name="connsiteX8" fmla="*/ 9907 w 462142"/>
                <a:gd name="connsiteY8" fmla="*/ 0 h 440264"/>
                <a:gd name="connsiteX9" fmla="*/ 246 w 462142"/>
                <a:gd name="connsiteY9" fmla="*/ 12421 h 440264"/>
                <a:gd name="connsiteX10" fmla="*/ 173683 w 462142"/>
                <a:gd name="connsiteY10" fmla="*/ 434284 h 440264"/>
                <a:gd name="connsiteX11" fmla="*/ 184724 w 462142"/>
                <a:gd name="connsiteY11" fmla="*/ 440264 h 440264"/>
                <a:gd name="connsiteX12" fmla="*/ 278574 w 462142"/>
                <a:gd name="connsiteY12" fmla="*/ 440264 h 440264"/>
                <a:gd name="connsiteX13" fmla="*/ 289615 w 462142"/>
                <a:gd name="connsiteY13" fmla="*/ 434284 h 440264"/>
                <a:gd name="connsiteX14" fmla="*/ 461672 w 462142"/>
                <a:gd name="connsiteY14" fmla="*/ 16562 h 440264"/>
                <a:gd name="connsiteX15" fmla="*/ 448791 w 462142"/>
                <a:gd name="connsiteY15" fmla="*/ 0 h 440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2142" h="440264">
                  <a:moveTo>
                    <a:pt x="448791" y="0"/>
                  </a:moveTo>
                  <a:lnTo>
                    <a:pt x="343440" y="920"/>
                  </a:lnTo>
                  <a:cubicBezTo>
                    <a:pt x="337920" y="920"/>
                    <a:pt x="332859" y="4600"/>
                    <a:pt x="331019" y="10121"/>
                  </a:cubicBezTo>
                  <a:cubicBezTo>
                    <a:pt x="311237" y="75908"/>
                    <a:pt x="286855" y="156876"/>
                    <a:pt x="240850" y="266827"/>
                  </a:cubicBezTo>
                  <a:cubicBezTo>
                    <a:pt x="239470" y="270507"/>
                    <a:pt x="235789" y="272808"/>
                    <a:pt x="231649" y="272808"/>
                  </a:cubicBezTo>
                  <a:cubicBezTo>
                    <a:pt x="227509" y="272808"/>
                    <a:pt x="223828" y="270507"/>
                    <a:pt x="222448" y="266827"/>
                  </a:cubicBezTo>
                  <a:cubicBezTo>
                    <a:pt x="176443" y="156876"/>
                    <a:pt x="152061" y="75908"/>
                    <a:pt x="132279" y="10121"/>
                  </a:cubicBezTo>
                  <a:cubicBezTo>
                    <a:pt x="130439" y="4600"/>
                    <a:pt x="125378" y="920"/>
                    <a:pt x="119858" y="920"/>
                  </a:cubicBezTo>
                  <a:lnTo>
                    <a:pt x="9907" y="0"/>
                  </a:lnTo>
                  <a:cubicBezTo>
                    <a:pt x="3466" y="0"/>
                    <a:pt x="-1135" y="5981"/>
                    <a:pt x="246" y="12421"/>
                  </a:cubicBezTo>
                  <a:cubicBezTo>
                    <a:pt x="14967" y="66707"/>
                    <a:pt x="77533" y="286609"/>
                    <a:pt x="173683" y="434284"/>
                  </a:cubicBezTo>
                  <a:cubicBezTo>
                    <a:pt x="175983" y="437964"/>
                    <a:pt x="180124" y="440264"/>
                    <a:pt x="184724" y="440264"/>
                  </a:cubicBezTo>
                  <a:lnTo>
                    <a:pt x="278574" y="440264"/>
                  </a:lnTo>
                  <a:cubicBezTo>
                    <a:pt x="283174" y="440264"/>
                    <a:pt x="287315" y="437964"/>
                    <a:pt x="289615" y="434284"/>
                  </a:cubicBezTo>
                  <a:cubicBezTo>
                    <a:pt x="383464" y="290289"/>
                    <a:pt x="445571" y="77288"/>
                    <a:pt x="461672" y="16562"/>
                  </a:cubicBezTo>
                  <a:cubicBezTo>
                    <a:pt x="463972" y="8281"/>
                    <a:pt x="457532" y="0"/>
                    <a:pt x="448791" y="0"/>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grpSp>
    </p:spTree>
    <p:extLst>
      <p:ext uri="{BB962C8B-B14F-4D97-AF65-F5344CB8AC3E}">
        <p14:creationId xmlns:p14="http://schemas.microsoft.com/office/powerpoint/2010/main" val="79516919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AVADO_Title">
    <p:spTree>
      <p:nvGrpSpPr>
        <p:cNvPr id="1" name=""/>
        <p:cNvGrpSpPr/>
        <p:nvPr/>
      </p:nvGrpSpPr>
      <p:grpSpPr>
        <a:xfrm>
          <a:off x="0" y="0"/>
          <a:ext cx="0" cy="0"/>
          <a:chOff x="0" y="0"/>
          <a:chExt cx="0" cy="0"/>
        </a:xfrm>
      </p:grpSpPr>
      <p:sp>
        <p:nvSpPr>
          <p:cNvPr id="13" name="Title 3">
            <a:extLst>
              <a:ext uri="{FF2B5EF4-FFF2-40B4-BE49-F238E27FC236}">
                <a16:creationId xmlns:a16="http://schemas.microsoft.com/office/drawing/2014/main" id="{C05ADD22-112E-48F8-99AD-8AE4D91518D1}"/>
              </a:ext>
            </a:extLst>
          </p:cNvPr>
          <p:cNvSpPr>
            <a:spLocks noGrp="1"/>
          </p:cNvSpPr>
          <p:nvPr>
            <p:ph type="title" hasCustomPrompt="1"/>
          </p:nvPr>
        </p:nvSpPr>
        <p:spPr>
          <a:xfrm>
            <a:off x="515938" y="557525"/>
            <a:ext cx="11160125" cy="586800"/>
          </a:xfrm>
          <a:prstGeom prst="rect">
            <a:avLst/>
          </a:prstGeom>
        </p:spPr>
        <p:txBody>
          <a:bodyPr lIns="0" tIns="0" rIns="0" bIns="0" anchor="t" anchorCtr="0"/>
          <a:lstStyle>
            <a:lvl1pPr>
              <a:lnSpc>
                <a:spcPct val="100000"/>
              </a:lnSpc>
              <a:defRPr sz="2800" b="1" i="0" cap="none" spc="0" baseline="0">
                <a:solidFill>
                  <a:schemeClr val="bg2"/>
                </a:solidFill>
                <a:latin typeface="+mn-lt"/>
                <a:ea typeface="Arial" charset="0"/>
                <a:cs typeface="Arial" charset="0"/>
              </a:defRPr>
            </a:lvl1pPr>
          </a:lstStyle>
          <a:p>
            <a:r>
              <a:rPr lang="en-US"/>
              <a:t>Click to edit master title style</a:t>
            </a:r>
          </a:p>
        </p:txBody>
      </p:sp>
    </p:spTree>
    <p:extLst>
      <p:ext uri="{BB962C8B-B14F-4D97-AF65-F5344CB8AC3E}">
        <p14:creationId xmlns:p14="http://schemas.microsoft.com/office/powerpoint/2010/main" val="146659642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AVADO_Text">
    <p:spTree>
      <p:nvGrpSpPr>
        <p:cNvPr id="1" name=""/>
        <p:cNvGrpSpPr/>
        <p:nvPr/>
      </p:nvGrpSpPr>
      <p:grpSpPr>
        <a:xfrm>
          <a:off x="0" y="0"/>
          <a:ext cx="0" cy="0"/>
          <a:chOff x="0" y="0"/>
          <a:chExt cx="0" cy="0"/>
        </a:xfrm>
      </p:grpSpPr>
      <p:sp>
        <p:nvSpPr>
          <p:cNvPr id="5" name="Title 3">
            <a:extLst>
              <a:ext uri="{FF2B5EF4-FFF2-40B4-BE49-F238E27FC236}">
                <a16:creationId xmlns:a16="http://schemas.microsoft.com/office/drawing/2014/main" id="{BC1F15AD-6B6C-AB48-9A92-40DF88614D9A}"/>
              </a:ext>
            </a:extLst>
          </p:cNvPr>
          <p:cNvSpPr>
            <a:spLocks noGrp="1"/>
          </p:cNvSpPr>
          <p:nvPr>
            <p:ph type="title" hasCustomPrompt="1"/>
          </p:nvPr>
        </p:nvSpPr>
        <p:spPr>
          <a:xfrm>
            <a:off x="515938" y="557525"/>
            <a:ext cx="11160125" cy="586800"/>
          </a:xfrm>
          <a:prstGeom prst="rect">
            <a:avLst/>
          </a:prstGeom>
        </p:spPr>
        <p:txBody>
          <a:bodyPr lIns="0" tIns="0" rIns="0" bIns="0" anchor="t" anchorCtr="0"/>
          <a:lstStyle>
            <a:lvl1pPr>
              <a:lnSpc>
                <a:spcPct val="100000"/>
              </a:lnSpc>
              <a:defRPr sz="2800" b="1" i="0" cap="none" spc="0" baseline="0">
                <a:solidFill>
                  <a:schemeClr val="bg2"/>
                </a:solidFill>
                <a:latin typeface="+mn-lt"/>
                <a:ea typeface="Arial" charset="0"/>
                <a:cs typeface="Arial" charset="0"/>
              </a:defRPr>
            </a:lvl1pPr>
          </a:lstStyle>
          <a:p>
            <a:r>
              <a:rPr lang="en-US"/>
              <a:t>Click to edit master title style</a:t>
            </a:r>
          </a:p>
        </p:txBody>
      </p:sp>
      <p:sp>
        <p:nvSpPr>
          <p:cNvPr id="6" name="Text Placeholder 4">
            <a:extLst>
              <a:ext uri="{FF2B5EF4-FFF2-40B4-BE49-F238E27FC236}">
                <a16:creationId xmlns:a16="http://schemas.microsoft.com/office/drawing/2014/main" id="{30BED9DE-E933-CF4D-9F04-AE03C0A3CD0F}"/>
              </a:ext>
            </a:extLst>
          </p:cNvPr>
          <p:cNvSpPr>
            <a:spLocks noGrp="1"/>
          </p:cNvSpPr>
          <p:nvPr>
            <p:ph type="body" sz="quarter" idx="11" hasCustomPrompt="1"/>
          </p:nvPr>
        </p:nvSpPr>
        <p:spPr>
          <a:xfrm>
            <a:off x="515937" y="1436495"/>
            <a:ext cx="11160125" cy="4656330"/>
          </a:xfrm>
          <a:prstGeom prst="rect">
            <a:avLst/>
          </a:prstGeom>
        </p:spPr>
        <p:txBody>
          <a:bodyPr lIns="0" tIns="0" rIns="0" bIns="0" numCol="1" spcCol="144000">
            <a:noAutofit/>
          </a:bodyPr>
          <a:lstStyle>
            <a:lvl1pPr marL="0" indent="0">
              <a:lnSpc>
                <a:spcPct val="110000"/>
              </a:lnSpc>
              <a:spcBef>
                <a:spcPts val="1200"/>
              </a:spcBef>
              <a:buNone/>
              <a:defRPr sz="2000" b="1" i="0" cap="none" spc="30" baseline="0">
                <a:solidFill>
                  <a:schemeClr val="bg2"/>
                </a:solidFill>
                <a:latin typeface="+mn-lt"/>
                <a:ea typeface="Arial" charset="0"/>
                <a:cs typeface="Arial" charset="0"/>
              </a:defRPr>
            </a:lvl1pPr>
            <a:lvl2pPr marL="0" indent="0">
              <a:lnSpc>
                <a:spcPct val="110000"/>
              </a:lnSpc>
              <a:spcBef>
                <a:spcPts val="1200"/>
              </a:spcBef>
              <a:buFont typeface="Arial" charset="0"/>
              <a:buNone/>
              <a:defRPr sz="1800" b="1" i="0">
                <a:solidFill>
                  <a:schemeClr val="tx1"/>
                </a:solidFill>
                <a:latin typeface="+mn-lt"/>
                <a:ea typeface="Arial" charset="0"/>
                <a:cs typeface="Arial" charset="0"/>
              </a:defRPr>
            </a:lvl2pPr>
            <a:lvl3pPr marL="7937" indent="0">
              <a:lnSpc>
                <a:spcPct val="110000"/>
              </a:lnSpc>
              <a:spcBef>
                <a:spcPts val="1200"/>
              </a:spcBef>
              <a:buNone/>
              <a:defRPr sz="1800" b="0" i="0">
                <a:solidFill>
                  <a:schemeClr val="tx1"/>
                </a:solidFill>
                <a:latin typeface="+mn-lt"/>
                <a:ea typeface="Arial" charset="0"/>
                <a:cs typeface="Arial" charset="0"/>
              </a:defRPr>
            </a:lvl3pPr>
            <a:lvl4pPr marL="149225" indent="212725">
              <a:lnSpc>
                <a:spcPct val="110000"/>
              </a:lnSpc>
              <a:spcBef>
                <a:spcPts val="1200"/>
              </a:spcBef>
              <a:buClr>
                <a:schemeClr val="tx1"/>
              </a:buClr>
              <a:buFont typeface="Arial" panose="020B0604020202020204" pitchFamily="34" charset="0"/>
              <a:buChar char="•"/>
              <a:defRPr sz="1800" b="0" i="0">
                <a:solidFill>
                  <a:schemeClr val="tx1"/>
                </a:solidFill>
                <a:latin typeface="+mn-lt"/>
                <a:ea typeface="Arial" charset="0"/>
                <a:cs typeface="Arial" charset="0"/>
              </a:defRPr>
            </a:lvl4pPr>
            <a:lvl5pPr marL="630238" indent="266700">
              <a:lnSpc>
                <a:spcPct val="110000"/>
              </a:lnSpc>
              <a:spcBef>
                <a:spcPts val="1200"/>
              </a:spcBef>
              <a:buClr>
                <a:schemeClr val="tx1"/>
              </a:buClr>
              <a:buFont typeface="Arial" panose="020B0604020202020204" pitchFamily="34" charset="0"/>
              <a:buChar char="–"/>
              <a:defRPr sz="1600" b="0" i="0">
                <a:solidFill>
                  <a:schemeClr val="tx1"/>
                </a:solidFill>
                <a:latin typeface="+mn-lt"/>
                <a:ea typeface="Arial" charset="0"/>
                <a:cs typeface="Arial"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4801512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AVADO_Text_Picture">
    <p:spTree>
      <p:nvGrpSpPr>
        <p:cNvPr id="1" name=""/>
        <p:cNvGrpSpPr/>
        <p:nvPr/>
      </p:nvGrpSpPr>
      <p:grpSpPr>
        <a:xfrm>
          <a:off x="0" y="0"/>
          <a:ext cx="0" cy="0"/>
          <a:chOff x="0" y="0"/>
          <a:chExt cx="0" cy="0"/>
        </a:xfrm>
      </p:grpSpPr>
      <p:sp>
        <p:nvSpPr>
          <p:cNvPr id="12" name="Picture Placeholder 2">
            <a:extLst>
              <a:ext uri="{FF2B5EF4-FFF2-40B4-BE49-F238E27FC236}">
                <a16:creationId xmlns:a16="http://schemas.microsoft.com/office/drawing/2014/main" id="{5F56FDA0-7FC6-2E41-95C1-58A19515F923}"/>
              </a:ext>
            </a:extLst>
          </p:cNvPr>
          <p:cNvSpPr>
            <a:spLocks noGrp="1"/>
          </p:cNvSpPr>
          <p:nvPr>
            <p:ph type="pic" sz="quarter" idx="14"/>
          </p:nvPr>
        </p:nvSpPr>
        <p:spPr>
          <a:xfrm>
            <a:off x="6203952" y="1436495"/>
            <a:ext cx="5472110" cy="4656329"/>
          </a:xfrm>
          <a:prstGeom prst="rect">
            <a:avLst/>
          </a:prstGeom>
        </p:spPr>
        <p:txBody>
          <a:bodyPr/>
          <a:lstStyle>
            <a:lvl1pPr marL="0" indent="0">
              <a:buNone/>
              <a:defRPr sz="2000" b="0" i="0">
                <a:solidFill>
                  <a:schemeClr val="accent5"/>
                </a:solidFill>
                <a:latin typeface="+mj-lt"/>
                <a:ea typeface="Arial" charset="0"/>
                <a:cs typeface="Arial" charset="0"/>
              </a:defRPr>
            </a:lvl1pPr>
          </a:lstStyle>
          <a:p>
            <a:endParaRPr lang="en-US"/>
          </a:p>
        </p:txBody>
      </p:sp>
      <p:sp>
        <p:nvSpPr>
          <p:cNvPr id="5" name="Text Placeholder 4">
            <a:extLst>
              <a:ext uri="{FF2B5EF4-FFF2-40B4-BE49-F238E27FC236}">
                <a16:creationId xmlns:a16="http://schemas.microsoft.com/office/drawing/2014/main" id="{CCD8D9A8-0ED9-479E-8C80-5855A7904193}"/>
              </a:ext>
            </a:extLst>
          </p:cNvPr>
          <p:cNvSpPr>
            <a:spLocks noGrp="1"/>
          </p:cNvSpPr>
          <p:nvPr>
            <p:ph type="body" sz="quarter" idx="11" hasCustomPrompt="1"/>
          </p:nvPr>
        </p:nvSpPr>
        <p:spPr>
          <a:xfrm>
            <a:off x="515938" y="1436495"/>
            <a:ext cx="5472110" cy="4656330"/>
          </a:xfrm>
          <a:prstGeom prst="rect">
            <a:avLst/>
          </a:prstGeom>
        </p:spPr>
        <p:txBody>
          <a:bodyPr lIns="0" tIns="0" rIns="0" bIns="0" numCol="1" spcCol="144000">
            <a:noAutofit/>
          </a:bodyPr>
          <a:lstStyle>
            <a:lvl1pPr marL="0" indent="0">
              <a:lnSpc>
                <a:spcPct val="110000"/>
              </a:lnSpc>
              <a:spcBef>
                <a:spcPts val="1200"/>
              </a:spcBef>
              <a:buNone/>
              <a:defRPr sz="2000" b="1" i="0" cap="none" spc="30" baseline="0">
                <a:solidFill>
                  <a:schemeClr val="bg2"/>
                </a:solidFill>
                <a:latin typeface="+mn-lt"/>
                <a:ea typeface="Arial" charset="0"/>
                <a:cs typeface="Arial" charset="0"/>
              </a:defRPr>
            </a:lvl1pPr>
            <a:lvl2pPr marL="0" indent="0">
              <a:lnSpc>
                <a:spcPct val="110000"/>
              </a:lnSpc>
              <a:spcBef>
                <a:spcPts val="1200"/>
              </a:spcBef>
              <a:buFont typeface="Arial" charset="0"/>
              <a:buNone/>
              <a:defRPr sz="1800" b="1" i="0">
                <a:solidFill>
                  <a:schemeClr val="tx1"/>
                </a:solidFill>
                <a:latin typeface="+mn-lt"/>
                <a:ea typeface="Arial" charset="0"/>
                <a:cs typeface="Arial" charset="0"/>
              </a:defRPr>
            </a:lvl2pPr>
            <a:lvl3pPr marL="7937" indent="0">
              <a:lnSpc>
                <a:spcPct val="110000"/>
              </a:lnSpc>
              <a:spcBef>
                <a:spcPts val="1200"/>
              </a:spcBef>
              <a:buNone/>
              <a:defRPr sz="1800" b="0" i="0">
                <a:solidFill>
                  <a:schemeClr val="tx1"/>
                </a:solidFill>
                <a:latin typeface="+mn-lt"/>
                <a:ea typeface="Arial" charset="0"/>
                <a:cs typeface="Arial" charset="0"/>
              </a:defRPr>
            </a:lvl3pPr>
            <a:lvl4pPr marL="149225" indent="212725">
              <a:lnSpc>
                <a:spcPct val="110000"/>
              </a:lnSpc>
              <a:spcBef>
                <a:spcPts val="1200"/>
              </a:spcBef>
              <a:buClr>
                <a:schemeClr val="tx1"/>
              </a:buClr>
              <a:buFont typeface="Arial" panose="020B0604020202020204" pitchFamily="34" charset="0"/>
              <a:buChar char="•"/>
              <a:defRPr sz="1800" b="0" i="0">
                <a:solidFill>
                  <a:schemeClr val="tx1"/>
                </a:solidFill>
                <a:latin typeface="+mn-lt"/>
                <a:ea typeface="Arial" charset="0"/>
                <a:cs typeface="Arial" charset="0"/>
              </a:defRPr>
            </a:lvl4pPr>
            <a:lvl5pPr marL="630238" indent="266700">
              <a:lnSpc>
                <a:spcPct val="110000"/>
              </a:lnSpc>
              <a:spcBef>
                <a:spcPts val="1200"/>
              </a:spcBef>
              <a:buClr>
                <a:schemeClr val="tx1"/>
              </a:buClr>
              <a:buFont typeface="Arial" panose="020B0604020202020204" pitchFamily="34" charset="0"/>
              <a:buChar char="–"/>
              <a:defRPr sz="1600" b="0" i="0">
                <a:solidFill>
                  <a:schemeClr val="tx1"/>
                </a:solidFill>
                <a:latin typeface="+mn-lt"/>
                <a:ea typeface="Arial" charset="0"/>
                <a:cs typeface="Arial"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3">
            <a:extLst>
              <a:ext uri="{FF2B5EF4-FFF2-40B4-BE49-F238E27FC236}">
                <a16:creationId xmlns:a16="http://schemas.microsoft.com/office/drawing/2014/main" id="{1DC350E9-9748-DA40-AF43-28900C52B4D0}"/>
              </a:ext>
            </a:extLst>
          </p:cNvPr>
          <p:cNvSpPr>
            <a:spLocks noGrp="1"/>
          </p:cNvSpPr>
          <p:nvPr>
            <p:ph type="title" hasCustomPrompt="1"/>
          </p:nvPr>
        </p:nvSpPr>
        <p:spPr>
          <a:xfrm>
            <a:off x="515938" y="557525"/>
            <a:ext cx="11160125" cy="586800"/>
          </a:xfrm>
          <a:prstGeom prst="rect">
            <a:avLst/>
          </a:prstGeom>
        </p:spPr>
        <p:txBody>
          <a:bodyPr lIns="0" tIns="0" rIns="0" bIns="0" anchor="t" anchorCtr="0"/>
          <a:lstStyle>
            <a:lvl1pPr>
              <a:lnSpc>
                <a:spcPct val="100000"/>
              </a:lnSpc>
              <a:defRPr sz="2800" b="1" i="0" cap="none" spc="0" baseline="0">
                <a:solidFill>
                  <a:schemeClr val="bg2"/>
                </a:solidFill>
                <a:latin typeface="+mn-lt"/>
                <a:ea typeface="Arial" charset="0"/>
                <a:cs typeface="Arial" charset="0"/>
              </a:defRPr>
            </a:lvl1pPr>
          </a:lstStyle>
          <a:p>
            <a:r>
              <a:rPr lang="en-US"/>
              <a:t>Click to edit master title style</a:t>
            </a:r>
          </a:p>
        </p:txBody>
      </p:sp>
    </p:spTree>
    <p:extLst>
      <p:ext uri="{BB962C8B-B14F-4D97-AF65-F5344CB8AC3E}">
        <p14:creationId xmlns:p14="http://schemas.microsoft.com/office/powerpoint/2010/main" val="61512583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AVADO_Picture_Text">
    <p:spTree>
      <p:nvGrpSpPr>
        <p:cNvPr id="1" name=""/>
        <p:cNvGrpSpPr/>
        <p:nvPr/>
      </p:nvGrpSpPr>
      <p:grpSpPr>
        <a:xfrm>
          <a:off x="0" y="0"/>
          <a:ext cx="0" cy="0"/>
          <a:chOff x="0" y="0"/>
          <a:chExt cx="0" cy="0"/>
        </a:xfrm>
      </p:grpSpPr>
      <p:sp>
        <p:nvSpPr>
          <p:cNvPr id="8" name="Picture Placeholder 2">
            <a:extLst>
              <a:ext uri="{FF2B5EF4-FFF2-40B4-BE49-F238E27FC236}">
                <a16:creationId xmlns:a16="http://schemas.microsoft.com/office/drawing/2014/main" id="{7B1EF07B-E5A5-4E4A-BA5B-E674BC1287B8}"/>
              </a:ext>
            </a:extLst>
          </p:cNvPr>
          <p:cNvSpPr>
            <a:spLocks noGrp="1"/>
          </p:cNvSpPr>
          <p:nvPr>
            <p:ph type="pic" sz="quarter" idx="14"/>
          </p:nvPr>
        </p:nvSpPr>
        <p:spPr>
          <a:xfrm>
            <a:off x="515938" y="1436495"/>
            <a:ext cx="5471363" cy="4656329"/>
          </a:xfrm>
          <a:prstGeom prst="rect">
            <a:avLst/>
          </a:prstGeom>
        </p:spPr>
        <p:txBody>
          <a:bodyPr/>
          <a:lstStyle>
            <a:lvl1pPr marL="0" indent="0">
              <a:buNone/>
              <a:defRPr sz="2000" b="0" i="0">
                <a:solidFill>
                  <a:schemeClr val="accent5"/>
                </a:solidFill>
                <a:latin typeface="+mj-lt"/>
                <a:ea typeface="Arial" charset="0"/>
                <a:cs typeface="Arial" charset="0"/>
              </a:defRPr>
            </a:lvl1pPr>
          </a:lstStyle>
          <a:p>
            <a:endParaRPr lang="en-US"/>
          </a:p>
        </p:txBody>
      </p:sp>
      <p:sp>
        <p:nvSpPr>
          <p:cNvPr id="9" name="Title 3">
            <a:extLst>
              <a:ext uri="{FF2B5EF4-FFF2-40B4-BE49-F238E27FC236}">
                <a16:creationId xmlns:a16="http://schemas.microsoft.com/office/drawing/2014/main" id="{C9C981BA-5F9D-428D-897B-BE5524D2CF8B}"/>
              </a:ext>
            </a:extLst>
          </p:cNvPr>
          <p:cNvSpPr>
            <a:spLocks noGrp="1"/>
          </p:cNvSpPr>
          <p:nvPr>
            <p:ph type="title" hasCustomPrompt="1"/>
          </p:nvPr>
        </p:nvSpPr>
        <p:spPr>
          <a:xfrm>
            <a:off x="515937" y="557525"/>
            <a:ext cx="11160125" cy="586800"/>
          </a:xfrm>
          <a:prstGeom prst="rect">
            <a:avLst/>
          </a:prstGeom>
        </p:spPr>
        <p:txBody>
          <a:bodyPr lIns="0" tIns="0" rIns="0" bIns="0" anchor="t" anchorCtr="0"/>
          <a:lstStyle>
            <a:lvl1pPr>
              <a:lnSpc>
                <a:spcPct val="100000"/>
              </a:lnSpc>
              <a:defRPr sz="2800" b="1" i="0" cap="none" spc="0" baseline="0">
                <a:solidFill>
                  <a:schemeClr val="bg2"/>
                </a:solidFill>
                <a:latin typeface="+mn-lt"/>
                <a:ea typeface="Arial" charset="0"/>
                <a:cs typeface="Arial" charset="0"/>
              </a:defRPr>
            </a:lvl1pPr>
          </a:lstStyle>
          <a:p>
            <a:r>
              <a:rPr lang="en-US"/>
              <a:t>Click to edit master title style</a:t>
            </a:r>
          </a:p>
        </p:txBody>
      </p:sp>
      <p:sp>
        <p:nvSpPr>
          <p:cNvPr id="6" name="Text Placeholder 4">
            <a:extLst>
              <a:ext uri="{FF2B5EF4-FFF2-40B4-BE49-F238E27FC236}">
                <a16:creationId xmlns:a16="http://schemas.microsoft.com/office/drawing/2014/main" id="{177E40C0-A57F-6246-A888-62EE9B12E970}"/>
              </a:ext>
            </a:extLst>
          </p:cNvPr>
          <p:cNvSpPr>
            <a:spLocks noGrp="1"/>
          </p:cNvSpPr>
          <p:nvPr>
            <p:ph type="body" sz="quarter" idx="11" hasCustomPrompt="1"/>
          </p:nvPr>
        </p:nvSpPr>
        <p:spPr>
          <a:xfrm>
            <a:off x="6204745" y="1436495"/>
            <a:ext cx="5472110" cy="4656330"/>
          </a:xfrm>
          <a:prstGeom prst="rect">
            <a:avLst/>
          </a:prstGeom>
        </p:spPr>
        <p:txBody>
          <a:bodyPr lIns="0" tIns="0" rIns="0" bIns="0" numCol="1" spcCol="144000">
            <a:noAutofit/>
          </a:bodyPr>
          <a:lstStyle>
            <a:lvl1pPr marL="0" indent="0">
              <a:lnSpc>
                <a:spcPct val="110000"/>
              </a:lnSpc>
              <a:spcBef>
                <a:spcPts val="1200"/>
              </a:spcBef>
              <a:buNone/>
              <a:defRPr sz="2000" b="1" i="0" cap="none" spc="30" baseline="0">
                <a:solidFill>
                  <a:schemeClr val="bg2"/>
                </a:solidFill>
                <a:latin typeface="+mn-lt"/>
                <a:ea typeface="Arial" charset="0"/>
                <a:cs typeface="Arial" charset="0"/>
              </a:defRPr>
            </a:lvl1pPr>
            <a:lvl2pPr marL="0" indent="0">
              <a:lnSpc>
                <a:spcPct val="110000"/>
              </a:lnSpc>
              <a:spcBef>
                <a:spcPts val="1200"/>
              </a:spcBef>
              <a:buFont typeface="Arial" charset="0"/>
              <a:buNone/>
              <a:defRPr sz="1800" b="1" i="0">
                <a:solidFill>
                  <a:schemeClr val="tx1"/>
                </a:solidFill>
                <a:latin typeface="+mn-lt"/>
                <a:ea typeface="Arial" charset="0"/>
                <a:cs typeface="Arial" charset="0"/>
              </a:defRPr>
            </a:lvl2pPr>
            <a:lvl3pPr marL="7937" indent="0">
              <a:lnSpc>
                <a:spcPct val="110000"/>
              </a:lnSpc>
              <a:spcBef>
                <a:spcPts val="1200"/>
              </a:spcBef>
              <a:buNone/>
              <a:defRPr sz="1800" b="0" i="0">
                <a:solidFill>
                  <a:schemeClr val="tx1"/>
                </a:solidFill>
                <a:latin typeface="+mn-lt"/>
                <a:ea typeface="Arial" charset="0"/>
                <a:cs typeface="Arial" charset="0"/>
              </a:defRPr>
            </a:lvl3pPr>
            <a:lvl4pPr marL="149225" indent="212725">
              <a:lnSpc>
                <a:spcPct val="110000"/>
              </a:lnSpc>
              <a:spcBef>
                <a:spcPts val="1200"/>
              </a:spcBef>
              <a:buClr>
                <a:schemeClr val="tx1"/>
              </a:buClr>
              <a:buFont typeface="Arial" panose="020B0604020202020204" pitchFamily="34" charset="0"/>
              <a:buChar char="•"/>
              <a:defRPr sz="1800" b="0" i="0">
                <a:solidFill>
                  <a:schemeClr val="tx1"/>
                </a:solidFill>
                <a:latin typeface="+mn-lt"/>
                <a:ea typeface="Arial" charset="0"/>
                <a:cs typeface="Arial" charset="0"/>
              </a:defRPr>
            </a:lvl4pPr>
            <a:lvl5pPr marL="630238" indent="266700">
              <a:lnSpc>
                <a:spcPct val="110000"/>
              </a:lnSpc>
              <a:spcBef>
                <a:spcPts val="1200"/>
              </a:spcBef>
              <a:buClr>
                <a:schemeClr val="tx1"/>
              </a:buClr>
              <a:buFont typeface="Arial" panose="020B0604020202020204" pitchFamily="34" charset="0"/>
              <a:buChar char="–"/>
              <a:defRPr sz="1600" b="0" i="0">
                <a:solidFill>
                  <a:schemeClr val="tx1"/>
                </a:solidFill>
                <a:latin typeface="+mn-lt"/>
                <a:ea typeface="Arial" charset="0"/>
                <a:cs typeface="Arial"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2674167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AVADO_Picture_Landscape">
    <p:spTree>
      <p:nvGrpSpPr>
        <p:cNvPr id="1" name=""/>
        <p:cNvGrpSpPr/>
        <p:nvPr/>
      </p:nvGrpSpPr>
      <p:grpSpPr>
        <a:xfrm>
          <a:off x="0" y="0"/>
          <a:ext cx="0" cy="0"/>
          <a:chOff x="0" y="0"/>
          <a:chExt cx="0" cy="0"/>
        </a:xfrm>
      </p:grpSpPr>
      <p:sp>
        <p:nvSpPr>
          <p:cNvPr id="15" name="Picture Placeholder 2">
            <a:extLst>
              <a:ext uri="{FF2B5EF4-FFF2-40B4-BE49-F238E27FC236}">
                <a16:creationId xmlns:a16="http://schemas.microsoft.com/office/drawing/2014/main" id="{45A9B961-CF86-4E10-A7A8-099B024F72E1}"/>
              </a:ext>
            </a:extLst>
          </p:cNvPr>
          <p:cNvSpPr>
            <a:spLocks noGrp="1"/>
          </p:cNvSpPr>
          <p:nvPr>
            <p:ph type="pic" sz="quarter" idx="14"/>
          </p:nvPr>
        </p:nvSpPr>
        <p:spPr>
          <a:xfrm>
            <a:off x="515938" y="1436495"/>
            <a:ext cx="11160124" cy="4314172"/>
          </a:xfrm>
          <a:prstGeom prst="rect">
            <a:avLst/>
          </a:prstGeom>
        </p:spPr>
        <p:txBody>
          <a:bodyPr/>
          <a:lstStyle>
            <a:lvl1pPr marL="0" indent="0">
              <a:buNone/>
              <a:defRPr sz="2000" b="0" i="0">
                <a:solidFill>
                  <a:schemeClr val="accent5"/>
                </a:solidFill>
                <a:latin typeface="+mj-lt"/>
                <a:ea typeface="Arial" charset="0"/>
                <a:cs typeface="Arial" charset="0"/>
              </a:defRPr>
            </a:lvl1pPr>
          </a:lstStyle>
          <a:p>
            <a:endParaRPr lang="en-US"/>
          </a:p>
        </p:txBody>
      </p:sp>
      <p:sp>
        <p:nvSpPr>
          <p:cNvPr id="16" name="Text Placeholder 2">
            <a:extLst>
              <a:ext uri="{FF2B5EF4-FFF2-40B4-BE49-F238E27FC236}">
                <a16:creationId xmlns:a16="http://schemas.microsoft.com/office/drawing/2014/main" id="{D895BDFF-57CB-4E1D-AA11-ED1765B221D3}"/>
              </a:ext>
            </a:extLst>
          </p:cNvPr>
          <p:cNvSpPr>
            <a:spLocks noGrp="1"/>
          </p:cNvSpPr>
          <p:nvPr>
            <p:ph type="body" sz="quarter" idx="15" hasCustomPrompt="1"/>
          </p:nvPr>
        </p:nvSpPr>
        <p:spPr>
          <a:xfrm>
            <a:off x="503371" y="5750666"/>
            <a:ext cx="11172691" cy="342159"/>
          </a:xfrm>
          <a:prstGeom prst="rect">
            <a:avLst/>
          </a:prstGeom>
          <a:solidFill>
            <a:schemeClr val="bg2"/>
          </a:solidFill>
          <a:ln w="12700" cmpd="sng">
            <a:noFill/>
          </a:ln>
        </p:spPr>
        <p:txBody>
          <a:bodyPr lIns="0" tIns="0" rIns="0" bIns="0" anchor="ctr" anchorCtr="0"/>
          <a:lstStyle>
            <a:lvl1pPr marL="0" indent="0" algn="ctr">
              <a:buNone/>
              <a:defRPr sz="2000" b="0" i="0">
                <a:solidFill>
                  <a:schemeClr val="bg1"/>
                </a:solidFill>
                <a:latin typeface="+mj-lt"/>
                <a:ea typeface="Arial" charset="0"/>
                <a:cs typeface="Arial" charset="0"/>
              </a:defRPr>
            </a:lvl1pPr>
          </a:lstStyle>
          <a:p>
            <a:pPr lvl="0"/>
            <a:r>
              <a:rPr lang="en-US"/>
              <a:t>Title</a:t>
            </a:r>
          </a:p>
        </p:txBody>
      </p:sp>
      <p:sp>
        <p:nvSpPr>
          <p:cNvPr id="8" name="Title 3">
            <a:extLst>
              <a:ext uri="{FF2B5EF4-FFF2-40B4-BE49-F238E27FC236}">
                <a16:creationId xmlns:a16="http://schemas.microsoft.com/office/drawing/2014/main" id="{00FE5F71-397E-434D-A1FA-E398286B481A}"/>
              </a:ext>
            </a:extLst>
          </p:cNvPr>
          <p:cNvSpPr>
            <a:spLocks noGrp="1"/>
          </p:cNvSpPr>
          <p:nvPr>
            <p:ph type="title" hasCustomPrompt="1"/>
          </p:nvPr>
        </p:nvSpPr>
        <p:spPr>
          <a:xfrm>
            <a:off x="515938" y="557525"/>
            <a:ext cx="11160125" cy="586800"/>
          </a:xfrm>
          <a:prstGeom prst="rect">
            <a:avLst/>
          </a:prstGeom>
        </p:spPr>
        <p:txBody>
          <a:bodyPr lIns="0" tIns="0" rIns="0" bIns="0" anchor="t" anchorCtr="0"/>
          <a:lstStyle>
            <a:lvl1pPr>
              <a:lnSpc>
                <a:spcPct val="100000"/>
              </a:lnSpc>
              <a:defRPr sz="2800" b="1" i="0" cap="none" spc="0" baseline="0">
                <a:solidFill>
                  <a:schemeClr val="bg2"/>
                </a:solidFill>
                <a:latin typeface="+mn-lt"/>
                <a:ea typeface="Arial" charset="0"/>
                <a:cs typeface="Arial" charset="0"/>
              </a:defRPr>
            </a:lvl1pPr>
          </a:lstStyle>
          <a:p>
            <a:r>
              <a:rPr lang="en-US"/>
              <a:t>Click to edit master title style</a:t>
            </a:r>
          </a:p>
        </p:txBody>
      </p:sp>
    </p:spTree>
    <p:extLst>
      <p:ext uri="{BB962C8B-B14F-4D97-AF65-F5344CB8AC3E}">
        <p14:creationId xmlns:p14="http://schemas.microsoft.com/office/powerpoint/2010/main" val="41585056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AVADO_2_Pictures">
    <p:spTree>
      <p:nvGrpSpPr>
        <p:cNvPr id="1" name=""/>
        <p:cNvGrpSpPr/>
        <p:nvPr/>
      </p:nvGrpSpPr>
      <p:grpSpPr>
        <a:xfrm>
          <a:off x="0" y="0"/>
          <a:ext cx="0" cy="0"/>
          <a:chOff x="0" y="0"/>
          <a:chExt cx="0" cy="0"/>
        </a:xfrm>
      </p:grpSpPr>
      <p:sp>
        <p:nvSpPr>
          <p:cNvPr id="20" name="Picture Placeholder 2">
            <a:extLst>
              <a:ext uri="{FF2B5EF4-FFF2-40B4-BE49-F238E27FC236}">
                <a16:creationId xmlns:a16="http://schemas.microsoft.com/office/drawing/2014/main" id="{B9C7B0B0-B482-4590-A2BD-B685CF1BEB68}"/>
              </a:ext>
            </a:extLst>
          </p:cNvPr>
          <p:cNvSpPr>
            <a:spLocks noGrp="1"/>
          </p:cNvSpPr>
          <p:nvPr>
            <p:ph type="pic" sz="quarter" idx="14"/>
          </p:nvPr>
        </p:nvSpPr>
        <p:spPr>
          <a:xfrm>
            <a:off x="515939" y="1436495"/>
            <a:ext cx="5473702" cy="4317447"/>
          </a:xfrm>
          <a:prstGeom prst="rect">
            <a:avLst/>
          </a:prstGeom>
        </p:spPr>
        <p:txBody>
          <a:bodyPr/>
          <a:lstStyle>
            <a:lvl1pPr marL="0" indent="0">
              <a:buNone/>
              <a:defRPr sz="2000" b="0" i="0">
                <a:solidFill>
                  <a:schemeClr val="accent5"/>
                </a:solidFill>
                <a:latin typeface="+mj-lt"/>
                <a:ea typeface="Arial" charset="0"/>
                <a:cs typeface="Arial" charset="0"/>
              </a:defRPr>
            </a:lvl1pPr>
          </a:lstStyle>
          <a:p>
            <a:endParaRPr lang="en-US"/>
          </a:p>
        </p:txBody>
      </p:sp>
      <p:sp>
        <p:nvSpPr>
          <p:cNvPr id="21" name="Text Placeholder 2">
            <a:extLst>
              <a:ext uri="{FF2B5EF4-FFF2-40B4-BE49-F238E27FC236}">
                <a16:creationId xmlns:a16="http://schemas.microsoft.com/office/drawing/2014/main" id="{979C23D3-B8B7-4145-B8D7-250116A6E695}"/>
              </a:ext>
            </a:extLst>
          </p:cNvPr>
          <p:cNvSpPr>
            <a:spLocks noGrp="1"/>
          </p:cNvSpPr>
          <p:nvPr>
            <p:ph type="body" sz="quarter" idx="15" hasCustomPrompt="1"/>
          </p:nvPr>
        </p:nvSpPr>
        <p:spPr>
          <a:xfrm>
            <a:off x="515939" y="5753942"/>
            <a:ext cx="5473706" cy="338883"/>
          </a:xfrm>
          <a:prstGeom prst="rect">
            <a:avLst/>
          </a:prstGeom>
          <a:solidFill>
            <a:schemeClr val="bg2"/>
          </a:solidFill>
          <a:ln w="12700" cmpd="sng">
            <a:noFill/>
          </a:ln>
        </p:spPr>
        <p:txBody>
          <a:bodyPr lIns="0" tIns="0" rIns="0" bIns="0" anchor="ctr" anchorCtr="0"/>
          <a:lstStyle>
            <a:lvl1pPr marL="0" indent="0" algn="ctr">
              <a:buNone/>
              <a:defRPr sz="2000" b="0" i="0">
                <a:solidFill>
                  <a:schemeClr val="bg1"/>
                </a:solidFill>
                <a:latin typeface="+mj-lt"/>
                <a:ea typeface="Arial" charset="0"/>
                <a:cs typeface="Arial" charset="0"/>
              </a:defRPr>
            </a:lvl1pPr>
          </a:lstStyle>
          <a:p>
            <a:pPr lvl="0"/>
            <a:r>
              <a:rPr lang="en-US"/>
              <a:t>Title</a:t>
            </a:r>
          </a:p>
        </p:txBody>
      </p:sp>
      <p:sp>
        <p:nvSpPr>
          <p:cNvPr id="22" name="Picture Placeholder 2">
            <a:extLst>
              <a:ext uri="{FF2B5EF4-FFF2-40B4-BE49-F238E27FC236}">
                <a16:creationId xmlns:a16="http://schemas.microsoft.com/office/drawing/2014/main" id="{DA8F814D-B946-43CB-80A9-15227E3C24B3}"/>
              </a:ext>
            </a:extLst>
          </p:cNvPr>
          <p:cNvSpPr>
            <a:spLocks noGrp="1"/>
          </p:cNvSpPr>
          <p:nvPr>
            <p:ph type="pic" sz="quarter" idx="16"/>
          </p:nvPr>
        </p:nvSpPr>
        <p:spPr>
          <a:xfrm>
            <a:off x="6203949" y="1436495"/>
            <a:ext cx="5472113" cy="4317447"/>
          </a:xfrm>
          <a:prstGeom prst="rect">
            <a:avLst/>
          </a:prstGeom>
        </p:spPr>
        <p:txBody>
          <a:bodyPr/>
          <a:lstStyle>
            <a:lvl1pPr marL="0" indent="0">
              <a:buNone/>
              <a:defRPr sz="2000" b="0" i="0">
                <a:solidFill>
                  <a:schemeClr val="accent5"/>
                </a:solidFill>
                <a:latin typeface="+mj-lt"/>
                <a:ea typeface="Arial" charset="0"/>
                <a:cs typeface="Arial" charset="0"/>
              </a:defRPr>
            </a:lvl1pPr>
          </a:lstStyle>
          <a:p>
            <a:endParaRPr lang="en-US"/>
          </a:p>
        </p:txBody>
      </p:sp>
      <p:sp>
        <p:nvSpPr>
          <p:cNvPr id="23" name="Text Placeholder 2">
            <a:extLst>
              <a:ext uri="{FF2B5EF4-FFF2-40B4-BE49-F238E27FC236}">
                <a16:creationId xmlns:a16="http://schemas.microsoft.com/office/drawing/2014/main" id="{8332A1CB-7C23-4617-AAEE-DA5577991C01}"/>
              </a:ext>
            </a:extLst>
          </p:cNvPr>
          <p:cNvSpPr>
            <a:spLocks noGrp="1"/>
          </p:cNvSpPr>
          <p:nvPr>
            <p:ph type="body" sz="quarter" idx="17" hasCustomPrompt="1"/>
          </p:nvPr>
        </p:nvSpPr>
        <p:spPr>
          <a:xfrm>
            <a:off x="6203951" y="5753942"/>
            <a:ext cx="5472115" cy="338883"/>
          </a:xfrm>
          <a:prstGeom prst="rect">
            <a:avLst/>
          </a:prstGeom>
          <a:solidFill>
            <a:schemeClr val="bg2"/>
          </a:solidFill>
          <a:ln w="12700" cmpd="sng">
            <a:noFill/>
          </a:ln>
        </p:spPr>
        <p:txBody>
          <a:bodyPr lIns="0" tIns="0" rIns="0" bIns="0" anchor="ctr" anchorCtr="0"/>
          <a:lstStyle>
            <a:lvl1pPr marL="0" indent="0" algn="ctr">
              <a:buNone/>
              <a:defRPr sz="2000" b="0" i="0">
                <a:solidFill>
                  <a:schemeClr val="bg1"/>
                </a:solidFill>
                <a:latin typeface="+mj-lt"/>
                <a:ea typeface="Arial" charset="0"/>
                <a:cs typeface="Arial" charset="0"/>
              </a:defRPr>
            </a:lvl1pPr>
          </a:lstStyle>
          <a:p>
            <a:pPr lvl="0"/>
            <a:r>
              <a:rPr lang="en-US"/>
              <a:t>Title</a:t>
            </a:r>
          </a:p>
        </p:txBody>
      </p:sp>
      <p:sp>
        <p:nvSpPr>
          <p:cNvPr id="10" name="Title 3">
            <a:extLst>
              <a:ext uri="{FF2B5EF4-FFF2-40B4-BE49-F238E27FC236}">
                <a16:creationId xmlns:a16="http://schemas.microsoft.com/office/drawing/2014/main" id="{220A5D91-AC55-449C-82DA-D9BCDD5831CF}"/>
              </a:ext>
            </a:extLst>
          </p:cNvPr>
          <p:cNvSpPr>
            <a:spLocks noGrp="1"/>
          </p:cNvSpPr>
          <p:nvPr>
            <p:ph type="title" hasCustomPrompt="1"/>
          </p:nvPr>
        </p:nvSpPr>
        <p:spPr>
          <a:xfrm>
            <a:off x="515939" y="557525"/>
            <a:ext cx="11160123" cy="586800"/>
          </a:xfrm>
          <a:prstGeom prst="rect">
            <a:avLst/>
          </a:prstGeom>
        </p:spPr>
        <p:txBody>
          <a:bodyPr lIns="0" tIns="0" rIns="0" bIns="0" anchor="t" anchorCtr="0"/>
          <a:lstStyle>
            <a:lvl1pPr>
              <a:lnSpc>
                <a:spcPct val="100000"/>
              </a:lnSpc>
              <a:defRPr sz="2800" b="1" i="0" cap="none" spc="0" baseline="0">
                <a:solidFill>
                  <a:schemeClr val="bg2"/>
                </a:solidFill>
                <a:latin typeface="+mn-lt"/>
                <a:ea typeface="Arial" charset="0"/>
                <a:cs typeface="Arial" charset="0"/>
              </a:defRPr>
            </a:lvl1pPr>
          </a:lstStyle>
          <a:p>
            <a:r>
              <a:rPr lang="en-US"/>
              <a:t>Click to edit master title style</a:t>
            </a:r>
          </a:p>
        </p:txBody>
      </p:sp>
    </p:spTree>
    <p:extLst>
      <p:ext uri="{BB962C8B-B14F-4D97-AF65-F5344CB8AC3E}">
        <p14:creationId xmlns:p14="http://schemas.microsoft.com/office/powerpoint/2010/main" val="84006153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AVADO_3_Pictures">
    <p:spTree>
      <p:nvGrpSpPr>
        <p:cNvPr id="1" name=""/>
        <p:cNvGrpSpPr/>
        <p:nvPr/>
      </p:nvGrpSpPr>
      <p:grpSpPr>
        <a:xfrm>
          <a:off x="0" y="0"/>
          <a:ext cx="0" cy="0"/>
          <a:chOff x="0" y="0"/>
          <a:chExt cx="0" cy="0"/>
        </a:xfrm>
      </p:grpSpPr>
      <p:sp>
        <p:nvSpPr>
          <p:cNvPr id="15" name="Picture Placeholder 2">
            <a:extLst>
              <a:ext uri="{FF2B5EF4-FFF2-40B4-BE49-F238E27FC236}">
                <a16:creationId xmlns:a16="http://schemas.microsoft.com/office/drawing/2014/main" id="{57A3BE56-9F23-4CFB-8AC7-68544802AB9E}"/>
              </a:ext>
            </a:extLst>
          </p:cNvPr>
          <p:cNvSpPr>
            <a:spLocks noGrp="1"/>
          </p:cNvSpPr>
          <p:nvPr>
            <p:ph type="pic" sz="quarter" idx="14"/>
          </p:nvPr>
        </p:nvSpPr>
        <p:spPr>
          <a:xfrm>
            <a:off x="515938" y="1436495"/>
            <a:ext cx="3492000" cy="4310195"/>
          </a:xfrm>
          <a:prstGeom prst="rect">
            <a:avLst/>
          </a:prstGeom>
        </p:spPr>
        <p:txBody>
          <a:bodyPr/>
          <a:lstStyle>
            <a:lvl1pPr marL="0" indent="0">
              <a:buNone/>
              <a:defRPr sz="2000" b="0" i="0">
                <a:solidFill>
                  <a:schemeClr val="accent5"/>
                </a:solidFill>
                <a:latin typeface="+mj-lt"/>
                <a:ea typeface="Arial" charset="0"/>
                <a:cs typeface="Arial" charset="0"/>
              </a:defRPr>
            </a:lvl1pPr>
          </a:lstStyle>
          <a:p>
            <a:endParaRPr lang="en-US"/>
          </a:p>
        </p:txBody>
      </p:sp>
      <p:sp>
        <p:nvSpPr>
          <p:cNvPr id="16" name="Text Placeholder 2">
            <a:extLst>
              <a:ext uri="{FF2B5EF4-FFF2-40B4-BE49-F238E27FC236}">
                <a16:creationId xmlns:a16="http://schemas.microsoft.com/office/drawing/2014/main" id="{E571DB8D-EA00-44D1-895B-0C29180C9129}"/>
              </a:ext>
            </a:extLst>
          </p:cNvPr>
          <p:cNvSpPr>
            <a:spLocks noGrp="1"/>
          </p:cNvSpPr>
          <p:nvPr>
            <p:ph type="body" sz="quarter" idx="15" hasCustomPrompt="1"/>
          </p:nvPr>
        </p:nvSpPr>
        <p:spPr>
          <a:xfrm>
            <a:off x="515937" y="5746690"/>
            <a:ext cx="3492001" cy="357575"/>
          </a:xfrm>
          <a:prstGeom prst="rect">
            <a:avLst/>
          </a:prstGeom>
          <a:solidFill>
            <a:schemeClr val="bg2"/>
          </a:solidFill>
          <a:ln w="12700" cmpd="sng">
            <a:noFill/>
          </a:ln>
        </p:spPr>
        <p:txBody>
          <a:bodyPr lIns="0" tIns="0" rIns="0" bIns="0" anchor="ctr" anchorCtr="0"/>
          <a:lstStyle>
            <a:lvl1pPr marL="0" indent="0" algn="ctr">
              <a:buNone/>
              <a:defRPr sz="2000" b="0" i="0">
                <a:ln>
                  <a:noFill/>
                </a:ln>
                <a:solidFill>
                  <a:schemeClr val="bg1"/>
                </a:solidFill>
                <a:latin typeface="+mj-lt"/>
                <a:ea typeface="Arial" charset="0"/>
                <a:cs typeface="Arial" charset="0"/>
              </a:defRPr>
            </a:lvl1pPr>
          </a:lstStyle>
          <a:p>
            <a:pPr lvl="0"/>
            <a:r>
              <a:rPr lang="en-US"/>
              <a:t>Title</a:t>
            </a:r>
          </a:p>
        </p:txBody>
      </p:sp>
      <p:sp>
        <p:nvSpPr>
          <p:cNvPr id="25" name="Picture Placeholder 2">
            <a:extLst>
              <a:ext uri="{FF2B5EF4-FFF2-40B4-BE49-F238E27FC236}">
                <a16:creationId xmlns:a16="http://schemas.microsoft.com/office/drawing/2014/main" id="{351337DB-CCB8-4906-8190-42D850E9CC5A}"/>
              </a:ext>
            </a:extLst>
          </p:cNvPr>
          <p:cNvSpPr>
            <a:spLocks noGrp="1"/>
          </p:cNvSpPr>
          <p:nvPr>
            <p:ph type="pic" sz="quarter" idx="16"/>
          </p:nvPr>
        </p:nvSpPr>
        <p:spPr>
          <a:xfrm>
            <a:off x="4350000" y="1436495"/>
            <a:ext cx="3492000" cy="4310195"/>
          </a:xfrm>
          <a:prstGeom prst="rect">
            <a:avLst/>
          </a:prstGeom>
        </p:spPr>
        <p:txBody>
          <a:bodyPr/>
          <a:lstStyle>
            <a:lvl1pPr marL="0" indent="0">
              <a:buNone/>
              <a:defRPr sz="2000" b="0" i="0">
                <a:solidFill>
                  <a:schemeClr val="accent5"/>
                </a:solidFill>
                <a:latin typeface="+mj-lt"/>
                <a:ea typeface="Arial" charset="0"/>
                <a:cs typeface="Arial" charset="0"/>
              </a:defRPr>
            </a:lvl1pPr>
          </a:lstStyle>
          <a:p>
            <a:endParaRPr lang="en-US"/>
          </a:p>
        </p:txBody>
      </p:sp>
      <p:sp>
        <p:nvSpPr>
          <p:cNvPr id="26" name="Text Placeholder 2">
            <a:extLst>
              <a:ext uri="{FF2B5EF4-FFF2-40B4-BE49-F238E27FC236}">
                <a16:creationId xmlns:a16="http://schemas.microsoft.com/office/drawing/2014/main" id="{54C3E9B7-A33D-4BFA-8846-EEFA537C1D33}"/>
              </a:ext>
            </a:extLst>
          </p:cNvPr>
          <p:cNvSpPr>
            <a:spLocks noGrp="1"/>
          </p:cNvSpPr>
          <p:nvPr>
            <p:ph type="body" sz="quarter" idx="17" hasCustomPrompt="1"/>
          </p:nvPr>
        </p:nvSpPr>
        <p:spPr>
          <a:xfrm>
            <a:off x="4350000" y="5746690"/>
            <a:ext cx="3492000" cy="357575"/>
          </a:xfrm>
          <a:prstGeom prst="rect">
            <a:avLst/>
          </a:prstGeom>
          <a:solidFill>
            <a:schemeClr val="bg2"/>
          </a:solidFill>
          <a:ln w="12700" cmpd="sng">
            <a:noFill/>
          </a:ln>
        </p:spPr>
        <p:txBody>
          <a:bodyPr lIns="0" tIns="0" rIns="0" bIns="0" anchor="ctr" anchorCtr="0"/>
          <a:lstStyle>
            <a:lvl1pPr marL="0" indent="0" algn="ctr">
              <a:buNone/>
              <a:defRPr sz="2000" b="0" i="0">
                <a:solidFill>
                  <a:schemeClr val="bg1"/>
                </a:solidFill>
                <a:latin typeface="+mj-lt"/>
                <a:ea typeface="Arial" charset="0"/>
                <a:cs typeface="Arial" charset="0"/>
              </a:defRPr>
            </a:lvl1pPr>
          </a:lstStyle>
          <a:p>
            <a:pPr lvl="0"/>
            <a:r>
              <a:rPr lang="en-US"/>
              <a:t>Title</a:t>
            </a:r>
          </a:p>
        </p:txBody>
      </p:sp>
      <p:sp>
        <p:nvSpPr>
          <p:cNvPr id="27" name="Picture Placeholder 2">
            <a:extLst>
              <a:ext uri="{FF2B5EF4-FFF2-40B4-BE49-F238E27FC236}">
                <a16:creationId xmlns:a16="http://schemas.microsoft.com/office/drawing/2014/main" id="{EBA4784A-8198-4DB6-9B4C-3B099FD24F68}"/>
              </a:ext>
            </a:extLst>
          </p:cNvPr>
          <p:cNvSpPr>
            <a:spLocks noGrp="1"/>
          </p:cNvSpPr>
          <p:nvPr>
            <p:ph type="pic" sz="quarter" idx="18"/>
          </p:nvPr>
        </p:nvSpPr>
        <p:spPr>
          <a:xfrm>
            <a:off x="8184063" y="1436495"/>
            <a:ext cx="3492000" cy="4310195"/>
          </a:xfrm>
          <a:prstGeom prst="rect">
            <a:avLst/>
          </a:prstGeom>
        </p:spPr>
        <p:txBody>
          <a:bodyPr/>
          <a:lstStyle>
            <a:lvl1pPr marL="0" indent="0">
              <a:buNone/>
              <a:defRPr sz="2000" b="0" i="0">
                <a:solidFill>
                  <a:schemeClr val="accent5"/>
                </a:solidFill>
                <a:latin typeface="+mj-lt"/>
                <a:ea typeface="Arial" charset="0"/>
                <a:cs typeface="Arial" charset="0"/>
              </a:defRPr>
            </a:lvl1pPr>
          </a:lstStyle>
          <a:p>
            <a:endParaRPr lang="en-US"/>
          </a:p>
        </p:txBody>
      </p:sp>
      <p:sp>
        <p:nvSpPr>
          <p:cNvPr id="28" name="Text Placeholder 2">
            <a:extLst>
              <a:ext uri="{FF2B5EF4-FFF2-40B4-BE49-F238E27FC236}">
                <a16:creationId xmlns:a16="http://schemas.microsoft.com/office/drawing/2014/main" id="{547273CD-B639-474A-A5C2-CA10B5FDFDC2}"/>
              </a:ext>
            </a:extLst>
          </p:cNvPr>
          <p:cNvSpPr>
            <a:spLocks noGrp="1"/>
          </p:cNvSpPr>
          <p:nvPr>
            <p:ph type="body" sz="quarter" idx="19" hasCustomPrompt="1"/>
          </p:nvPr>
        </p:nvSpPr>
        <p:spPr>
          <a:xfrm>
            <a:off x="8184063" y="5746690"/>
            <a:ext cx="3492000" cy="357575"/>
          </a:xfrm>
          <a:prstGeom prst="rect">
            <a:avLst/>
          </a:prstGeom>
          <a:solidFill>
            <a:schemeClr val="bg2"/>
          </a:solidFill>
          <a:ln w="12700" cmpd="sng">
            <a:noFill/>
          </a:ln>
        </p:spPr>
        <p:txBody>
          <a:bodyPr lIns="0" tIns="0" rIns="0" bIns="0" anchor="ctr" anchorCtr="0"/>
          <a:lstStyle>
            <a:lvl1pPr marL="0" indent="0" algn="ctr">
              <a:buNone/>
              <a:defRPr sz="2000" b="0" i="0">
                <a:solidFill>
                  <a:schemeClr val="bg1"/>
                </a:solidFill>
                <a:latin typeface="+mj-lt"/>
                <a:ea typeface="Arial" charset="0"/>
                <a:cs typeface="Arial" charset="0"/>
              </a:defRPr>
            </a:lvl1pPr>
          </a:lstStyle>
          <a:p>
            <a:pPr lvl="0"/>
            <a:r>
              <a:rPr lang="en-US"/>
              <a:t>Title</a:t>
            </a:r>
          </a:p>
        </p:txBody>
      </p:sp>
      <p:sp>
        <p:nvSpPr>
          <p:cNvPr id="12" name="Title 3">
            <a:extLst>
              <a:ext uri="{FF2B5EF4-FFF2-40B4-BE49-F238E27FC236}">
                <a16:creationId xmlns:a16="http://schemas.microsoft.com/office/drawing/2014/main" id="{4F6542DF-7A95-4970-9313-4EB44420B89C}"/>
              </a:ext>
            </a:extLst>
          </p:cNvPr>
          <p:cNvSpPr>
            <a:spLocks noGrp="1"/>
          </p:cNvSpPr>
          <p:nvPr>
            <p:ph type="title" hasCustomPrompt="1"/>
          </p:nvPr>
        </p:nvSpPr>
        <p:spPr>
          <a:xfrm>
            <a:off x="515939" y="557525"/>
            <a:ext cx="11160124" cy="586800"/>
          </a:xfrm>
          <a:prstGeom prst="rect">
            <a:avLst/>
          </a:prstGeom>
        </p:spPr>
        <p:txBody>
          <a:bodyPr lIns="0" tIns="0" rIns="0" bIns="0" anchor="t" anchorCtr="0"/>
          <a:lstStyle>
            <a:lvl1pPr>
              <a:lnSpc>
                <a:spcPct val="100000"/>
              </a:lnSpc>
              <a:defRPr sz="2800" b="1" i="0" cap="none" spc="0" baseline="0">
                <a:solidFill>
                  <a:schemeClr val="bg2"/>
                </a:solidFill>
                <a:latin typeface="+mn-lt"/>
                <a:ea typeface="Arial" charset="0"/>
                <a:cs typeface="Arial" charset="0"/>
              </a:defRPr>
            </a:lvl1pPr>
          </a:lstStyle>
          <a:p>
            <a:r>
              <a:rPr lang="en-US"/>
              <a:t>Click to edit master title style</a:t>
            </a:r>
          </a:p>
        </p:txBody>
      </p:sp>
    </p:spTree>
    <p:extLst>
      <p:ext uri="{BB962C8B-B14F-4D97-AF65-F5344CB8AC3E}">
        <p14:creationId xmlns:p14="http://schemas.microsoft.com/office/powerpoint/2010/main" val="249863304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AVADO_Text_LargePicture">
    <p:spTree>
      <p:nvGrpSpPr>
        <p:cNvPr id="1" name=""/>
        <p:cNvGrpSpPr/>
        <p:nvPr/>
      </p:nvGrpSpPr>
      <p:grpSpPr>
        <a:xfrm>
          <a:off x="0" y="0"/>
          <a:ext cx="0" cy="0"/>
          <a:chOff x="0" y="0"/>
          <a:chExt cx="0" cy="0"/>
        </a:xfrm>
      </p:grpSpPr>
      <p:sp>
        <p:nvSpPr>
          <p:cNvPr id="6" name="Title 3">
            <a:extLst>
              <a:ext uri="{FF2B5EF4-FFF2-40B4-BE49-F238E27FC236}">
                <a16:creationId xmlns:a16="http://schemas.microsoft.com/office/drawing/2014/main" id="{5FBD68A6-9F58-46FB-860B-AA41F9DB6DCC}"/>
              </a:ext>
            </a:extLst>
          </p:cNvPr>
          <p:cNvSpPr>
            <a:spLocks noGrp="1"/>
          </p:cNvSpPr>
          <p:nvPr>
            <p:ph type="title" hasCustomPrompt="1"/>
          </p:nvPr>
        </p:nvSpPr>
        <p:spPr>
          <a:xfrm>
            <a:off x="515937" y="557525"/>
            <a:ext cx="5472111" cy="586800"/>
          </a:xfrm>
          <a:prstGeom prst="rect">
            <a:avLst/>
          </a:prstGeom>
        </p:spPr>
        <p:txBody>
          <a:bodyPr lIns="0" tIns="0" rIns="0" bIns="0" anchor="t" anchorCtr="0"/>
          <a:lstStyle>
            <a:lvl1pPr>
              <a:lnSpc>
                <a:spcPct val="100000"/>
              </a:lnSpc>
              <a:defRPr sz="2800" b="1" i="0" cap="none" spc="0" baseline="0">
                <a:solidFill>
                  <a:schemeClr val="bg2"/>
                </a:solidFill>
                <a:latin typeface="+mn-lt"/>
                <a:ea typeface="Arial" charset="0"/>
                <a:cs typeface="Arial" charset="0"/>
              </a:defRPr>
            </a:lvl1pPr>
          </a:lstStyle>
          <a:p>
            <a:r>
              <a:rPr lang="en-US"/>
              <a:t>Click to edit title style</a:t>
            </a:r>
          </a:p>
        </p:txBody>
      </p:sp>
      <p:sp>
        <p:nvSpPr>
          <p:cNvPr id="7" name="Text Placeholder 4">
            <a:extLst>
              <a:ext uri="{FF2B5EF4-FFF2-40B4-BE49-F238E27FC236}">
                <a16:creationId xmlns:a16="http://schemas.microsoft.com/office/drawing/2014/main" id="{17831904-8F9F-7446-B8ED-87C4C6FF118B}"/>
              </a:ext>
            </a:extLst>
          </p:cNvPr>
          <p:cNvSpPr>
            <a:spLocks noGrp="1"/>
          </p:cNvSpPr>
          <p:nvPr>
            <p:ph type="body" sz="quarter" idx="11" hasCustomPrompt="1"/>
          </p:nvPr>
        </p:nvSpPr>
        <p:spPr>
          <a:xfrm>
            <a:off x="515938" y="1436495"/>
            <a:ext cx="5472110" cy="4656330"/>
          </a:xfrm>
          <a:prstGeom prst="rect">
            <a:avLst/>
          </a:prstGeom>
        </p:spPr>
        <p:txBody>
          <a:bodyPr lIns="0" tIns="0" rIns="0" bIns="0" numCol="1" spcCol="144000">
            <a:noAutofit/>
          </a:bodyPr>
          <a:lstStyle>
            <a:lvl1pPr marL="0" indent="0">
              <a:lnSpc>
                <a:spcPct val="110000"/>
              </a:lnSpc>
              <a:spcBef>
                <a:spcPts val="1200"/>
              </a:spcBef>
              <a:buNone/>
              <a:defRPr sz="2000" b="1" i="0" cap="none" spc="30" baseline="0">
                <a:solidFill>
                  <a:schemeClr val="bg2"/>
                </a:solidFill>
                <a:latin typeface="+mn-lt"/>
                <a:ea typeface="Arial" charset="0"/>
                <a:cs typeface="Arial" charset="0"/>
              </a:defRPr>
            </a:lvl1pPr>
            <a:lvl2pPr marL="0" indent="0">
              <a:lnSpc>
                <a:spcPct val="110000"/>
              </a:lnSpc>
              <a:spcBef>
                <a:spcPts val="1200"/>
              </a:spcBef>
              <a:buFont typeface="Arial" charset="0"/>
              <a:buNone/>
              <a:defRPr sz="1800" b="1" i="0">
                <a:solidFill>
                  <a:schemeClr val="tx1"/>
                </a:solidFill>
                <a:latin typeface="+mn-lt"/>
                <a:ea typeface="Arial" charset="0"/>
                <a:cs typeface="Arial" charset="0"/>
              </a:defRPr>
            </a:lvl2pPr>
            <a:lvl3pPr marL="7937" indent="0">
              <a:lnSpc>
                <a:spcPct val="110000"/>
              </a:lnSpc>
              <a:spcBef>
                <a:spcPts val="1200"/>
              </a:spcBef>
              <a:buNone/>
              <a:defRPr sz="1800" b="0" i="0">
                <a:solidFill>
                  <a:schemeClr val="tx1"/>
                </a:solidFill>
                <a:latin typeface="+mn-lt"/>
                <a:ea typeface="Arial" charset="0"/>
                <a:cs typeface="Arial" charset="0"/>
              </a:defRPr>
            </a:lvl3pPr>
            <a:lvl4pPr marL="149225" indent="212725">
              <a:lnSpc>
                <a:spcPct val="110000"/>
              </a:lnSpc>
              <a:spcBef>
                <a:spcPts val="1200"/>
              </a:spcBef>
              <a:buClr>
                <a:schemeClr val="tx1"/>
              </a:buClr>
              <a:buFont typeface="Arial" panose="020B0604020202020204" pitchFamily="34" charset="0"/>
              <a:buChar char="•"/>
              <a:defRPr sz="1800" b="0" i="0">
                <a:solidFill>
                  <a:schemeClr val="tx1"/>
                </a:solidFill>
                <a:latin typeface="+mn-lt"/>
                <a:ea typeface="Arial" charset="0"/>
                <a:cs typeface="Arial" charset="0"/>
              </a:defRPr>
            </a:lvl4pPr>
            <a:lvl5pPr marL="630238" indent="266700">
              <a:lnSpc>
                <a:spcPct val="110000"/>
              </a:lnSpc>
              <a:spcBef>
                <a:spcPts val="1200"/>
              </a:spcBef>
              <a:buClr>
                <a:schemeClr val="tx1"/>
              </a:buClr>
              <a:buFont typeface="Arial" panose="020B0604020202020204" pitchFamily="34" charset="0"/>
              <a:buChar char="–"/>
              <a:defRPr sz="1600" b="0" i="0">
                <a:solidFill>
                  <a:schemeClr val="tx1"/>
                </a:solidFill>
                <a:latin typeface="+mn-lt"/>
                <a:ea typeface="Arial" charset="0"/>
                <a:cs typeface="Arial"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Picture Placeholder 2">
            <a:extLst>
              <a:ext uri="{FF2B5EF4-FFF2-40B4-BE49-F238E27FC236}">
                <a16:creationId xmlns:a16="http://schemas.microsoft.com/office/drawing/2014/main" id="{C7F4170C-085B-524C-97BB-89DB76845D0A}"/>
              </a:ext>
            </a:extLst>
          </p:cNvPr>
          <p:cNvSpPr>
            <a:spLocks noGrp="1"/>
          </p:cNvSpPr>
          <p:nvPr>
            <p:ph type="pic" sz="quarter" idx="14"/>
          </p:nvPr>
        </p:nvSpPr>
        <p:spPr>
          <a:xfrm>
            <a:off x="6203953" y="0"/>
            <a:ext cx="5988047" cy="6858000"/>
          </a:xfrm>
          <a:prstGeom prst="rect">
            <a:avLst/>
          </a:prstGeom>
          <a:solidFill>
            <a:schemeClr val="bg1"/>
          </a:solidFill>
        </p:spPr>
        <p:txBody>
          <a:bodyPr/>
          <a:lstStyle>
            <a:lvl1pPr marL="0" indent="0">
              <a:buNone/>
              <a:defRPr sz="2000" b="0" i="0">
                <a:solidFill>
                  <a:schemeClr val="accent5"/>
                </a:solidFill>
                <a:latin typeface="+mj-lt"/>
                <a:ea typeface="Arial" charset="0"/>
                <a:cs typeface="Arial" charset="0"/>
              </a:defRPr>
            </a:lvl1pPr>
          </a:lstStyle>
          <a:p>
            <a:endParaRPr lang="en-US"/>
          </a:p>
        </p:txBody>
      </p:sp>
    </p:spTree>
    <p:extLst>
      <p:ext uri="{BB962C8B-B14F-4D97-AF65-F5344CB8AC3E}">
        <p14:creationId xmlns:p14="http://schemas.microsoft.com/office/powerpoint/2010/main" val="308360761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AVADO_Text_SmallPicture">
    <p:spTree>
      <p:nvGrpSpPr>
        <p:cNvPr id="1" name=""/>
        <p:cNvGrpSpPr/>
        <p:nvPr/>
      </p:nvGrpSpPr>
      <p:grpSpPr>
        <a:xfrm>
          <a:off x="0" y="0"/>
          <a:ext cx="0" cy="0"/>
          <a:chOff x="0" y="0"/>
          <a:chExt cx="0" cy="0"/>
        </a:xfrm>
      </p:grpSpPr>
      <p:sp>
        <p:nvSpPr>
          <p:cNvPr id="12" name="Picture Placeholder 2">
            <a:extLst>
              <a:ext uri="{FF2B5EF4-FFF2-40B4-BE49-F238E27FC236}">
                <a16:creationId xmlns:a16="http://schemas.microsoft.com/office/drawing/2014/main" id="{87CF14B4-D235-4187-BA43-FF8C54E5D4D4}"/>
              </a:ext>
            </a:extLst>
          </p:cNvPr>
          <p:cNvSpPr>
            <a:spLocks noGrp="1"/>
          </p:cNvSpPr>
          <p:nvPr>
            <p:ph type="pic" sz="quarter" idx="14"/>
          </p:nvPr>
        </p:nvSpPr>
        <p:spPr>
          <a:xfrm>
            <a:off x="8040688" y="0"/>
            <a:ext cx="4151312" cy="6858000"/>
          </a:xfrm>
          <a:prstGeom prst="rect">
            <a:avLst/>
          </a:prstGeom>
          <a:solidFill>
            <a:schemeClr val="bg1"/>
          </a:solidFill>
        </p:spPr>
        <p:txBody>
          <a:bodyPr/>
          <a:lstStyle>
            <a:lvl1pPr marL="0" indent="0">
              <a:buNone/>
              <a:defRPr sz="2000" b="0" i="0">
                <a:solidFill>
                  <a:schemeClr val="accent5"/>
                </a:solidFill>
                <a:latin typeface="+mj-lt"/>
                <a:ea typeface="Arial" charset="0"/>
                <a:cs typeface="Arial" charset="0"/>
              </a:defRPr>
            </a:lvl1pPr>
          </a:lstStyle>
          <a:p>
            <a:endParaRPr lang="en-US"/>
          </a:p>
        </p:txBody>
      </p:sp>
      <p:sp>
        <p:nvSpPr>
          <p:cNvPr id="7" name="Title 3">
            <a:extLst>
              <a:ext uri="{FF2B5EF4-FFF2-40B4-BE49-F238E27FC236}">
                <a16:creationId xmlns:a16="http://schemas.microsoft.com/office/drawing/2014/main" id="{BA212616-6DA2-4A32-AEB0-9B1D3307491D}"/>
              </a:ext>
            </a:extLst>
          </p:cNvPr>
          <p:cNvSpPr>
            <a:spLocks noGrp="1"/>
          </p:cNvSpPr>
          <p:nvPr>
            <p:ph type="title" hasCustomPrompt="1"/>
          </p:nvPr>
        </p:nvSpPr>
        <p:spPr>
          <a:xfrm>
            <a:off x="515938" y="549275"/>
            <a:ext cx="7308000" cy="608174"/>
          </a:xfrm>
          <a:prstGeom prst="rect">
            <a:avLst/>
          </a:prstGeom>
        </p:spPr>
        <p:txBody>
          <a:bodyPr lIns="0" tIns="0" rIns="0" bIns="0" anchor="t" anchorCtr="0"/>
          <a:lstStyle>
            <a:lvl1pPr>
              <a:lnSpc>
                <a:spcPct val="100000"/>
              </a:lnSpc>
              <a:defRPr sz="2800" b="1" i="0" cap="none" spc="0" baseline="0">
                <a:solidFill>
                  <a:schemeClr val="bg2"/>
                </a:solidFill>
                <a:latin typeface="+mn-lt"/>
                <a:ea typeface="Arial" charset="0"/>
                <a:cs typeface="Arial" charset="0"/>
              </a:defRPr>
            </a:lvl1pPr>
          </a:lstStyle>
          <a:p>
            <a:r>
              <a:rPr lang="en-US"/>
              <a:t>Click to edit master title style</a:t>
            </a:r>
          </a:p>
        </p:txBody>
      </p:sp>
      <p:sp>
        <p:nvSpPr>
          <p:cNvPr id="5" name="Text Placeholder 4">
            <a:extLst>
              <a:ext uri="{FF2B5EF4-FFF2-40B4-BE49-F238E27FC236}">
                <a16:creationId xmlns:a16="http://schemas.microsoft.com/office/drawing/2014/main" id="{024E2D16-BF5A-064B-B92F-558A024FAB9F}"/>
              </a:ext>
            </a:extLst>
          </p:cNvPr>
          <p:cNvSpPr>
            <a:spLocks noGrp="1"/>
          </p:cNvSpPr>
          <p:nvPr>
            <p:ph type="body" sz="quarter" idx="11" hasCustomPrompt="1"/>
          </p:nvPr>
        </p:nvSpPr>
        <p:spPr>
          <a:xfrm>
            <a:off x="515938" y="1436495"/>
            <a:ext cx="7308000" cy="4656330"/>
          </a:xfrm>
          <a:prstGeom prst="rect">
            <a:avLst/>
          </a:prstGeom>
        </p:spPr>
        <p:txBody>
          <a:bodyPr lIns="0" tIns="0" rIns="0" bIns="0" numCol="1" spcCol="144000">
            <a:noAutofit/>
          </a:bodyPr>
          <a:lstStyle>
            <a:lvl1pPr marL="0" indent="0">
              <a:lnSpc>
                <a:spcPct val="110000"/>
              </a:lnSpc>
              <a:spcBef>
                <a:spcPts val="1200"/>
              </a:spcBef>
              <a:buNone/>
              <a:defRPr sz="2000" b="1" i="0" cap="none" spc="30" baseline="0">
                <a:solidFill>
                  <a:schemeClr val="bg2"/>
                </a:solidFill>
                <a:latin typeface="+mn-lt"/>
                <a:ea typeface="Arial" charset="0"/>
                <a:cs typeface="Arial" charset="0"/>
              </a:defRPr>
            </a:lvl1pPr>
            <a:lvl2pPr marL="0" indent="0">
              <a:lnSpc>
                <a:spcPct val="110000"/>
              </a:lnSpc>
              <a:spcBef>
                <a:spcPts val="1200"/>
              </a:spcBef>
              <a:buFont typeface="Arial" charset="0"/>
              <a:buNone/>
              <a:defRPr sz="1800" b="1" i="0">
                <a:solidFill>
                  <a:schemeClr val="tx1"/>
                </a:solidFill>
                <a:latin typeface="+mn-lt"/>
                <a:ea typeface="Arial" charset="0"/>
                <a:cs typeface="Arial" charset="0"/>
              </a:defRPr>
            </a:lvl2pPr>
            <a:lvl3pPr marL="7937" indent="0">
              <a:lnSpc>
                <a:spcPct val="110000"/>
              </a:lnSpc>
              <a:spcBef>
                <a:spcPts val="1200"/>
              </a:spcBef>
              <a:buNone/>
              <a:defRPr sz="1800" b="0" i="0">
                <a:solidFill>
                  <a:schemeClr val="tx1"/>
                </a:solidFill>
                <a:latin typeface="+mn-lt"/>
                <a:ea typeface="Arial" charset="0"/>
                <a:cs typeface="Arial" charset="0"/>
              </a:defRPr>
            </a:lvl3pPr>
            <a:lvl4pPr marL="149225" indent="212725">
              <a:lnSpc>
                <a:spcPct val="110000"/>
              </a:lnSpc>
              <a:spcBef>
                <a:spcPts val="1200"/>
              </a:spcBef>
              <a:buClr>
                <a:schemeClr val="tx1"/>
              </a:buClr>
              <a:buFont typeface="Arial" panose="020B0604020202020204" pitchFamily="34" charset="0"/>
              <a:buChar char="•"/>
              <a:defRPr sz="1800" b="0" i="0">
                <a:solidFill>
                  <a:schemeClr val="tx1"/>
                </a:solidFill>
                <a:latin typeface="+mn-lt"/>
                <a:ea typeface="Arial" charset="0"/>
                <a:cs typeface="Arial" charset="0"/>
              </a:defRPr>
            </a:lvl4pPr>
            <a:lvl5pPr marL="630238" indent="266700">
              <a:lnSpc>
                <a:spcPct val="110000"/>
              </a:lnSpc>
              <a:spcBef>
                <a:spcPts val="1200"/>
              </a:spcBef>
              <a:buClr>
                <a:schemeClr val="tx1"/>
              </a:buClr>
              <a:buFont typeface="Arial" panose="020B0604020202020204" pitchFamily="34" charset="0"/>
              <a:buChar char="–"/>
              <a:defRPr sz="1600" b="0" i="0">
                <a:solidFill>
                  <a:schemeClr val="tx1"/>
                </a:solidFill>
                <a:latin typeface="+mn-lt"/>
                <a:ea typeface="Arial" charset="0"/>
                <a:cs typeface="Arial"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4468977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AVADO_Text_LargeCurvedPicture">
    <p:spTree>
      <p:nvGrpSpPr>
        <p:cNvPr id="1" name=""/>
        <p:cNvGrpSpPr/>
        <p:nvPr/>
      </p:nvGrpSpPr>
      <p:grpSpPr>
        <a:xfrm>
          <a:off x="0" y="0"/>
          <a:ext cx="0" cy="0"/>
          <a:chOff x="0" y="0"/>
          <a:chExt cx="0" cy="0"/>
        </a:xfrm>
      </p:grpSpPr>
      <p:sp>
        <p:nvSpPr>
          <p:cNvPr id="6" name="Title 3">
            <a:extLst>
              <a:ext uri="{FF2B5EF4-FFF2-40B4-BE49-F238E27FC236}">
                <a16:creationId xmlns:a16="http://schemas.microsoft.com/office/drawing/2014/main" id="{5FBD68A6-9F58-46FB-860B-AA41F9DB6DCC}"/>
              </a:ext>
            </a:extLst>
          </p:cNvPr>
          <p:cNvSpPr>
            <a:spLocks noGrp="1"/>
          </p:cNvSpPr>
          <p:nvPr>
            <p:ph type="title" hasCustomPrompt="1"/>
          </p:nvPr>
        </p:nvSpPr>
        <p:spPr>
          <a:xfrm>
            <a:off x="515937" y="557525"/>
            <a:ext cx="5472111" cy="586800"/>
          </a:xfrm>
          <a:prstGeom prst="rect">
            <a:avLst/>
          </a:prstGeom>
        </p:spPr>
        <p:txBody>
          <a:bodyPr lIns="0" tIns="0" rIns="0" bIns="0" anchor="t" anchorCtr="0"/>
          <a:lstStyle>
            <a:lvl1pPr>
              <a:lnSpc>
                <a:spcPct val="100000"/>
              </a:lnSpc>
              <a:defRPr sz="2800" b="1" i="0" cap="none" spc="0" baseline="0">
                <a:solidFill>
                  <a:schemeClr val="bg2"/>
                </a:solidFill>
                <a:latin typeface="+mn-lt"/>
                <a:ea typeface="Arial" charset="0"/>
                <a:cs typeface="Arial" charset="0"/>
              </a:defRPr>
            </a:lvl1pPr>
          </a:lstStyle>
          <a:p>
            <a:r>
              <a:rPr lang="en-US"/>
              <a:t>Click to edit title style</a:t>
            </a:r>
          </a:p>
        </p:txBody>
      </p:sp>
      <p:sp>
        <p:nvSpPr>
          <p:cNvPr id="8" name="Picture Placeholder 2">
            <a:extLst>
              <a:ext uri="{FF2B5EF4-FFF2-40B4-BE49-F238E27FC236}">
                <a16:creationId xmlns:a16="http://schemas.microsoft.com/office/drawing/2014/main" id="{2149CC57-24EC-4A70-A5C7-9812AA6DF5BC}"/>
              </a:ext>
            </a:extLst>
          </p:cNvPr>
          <p:cNvSpPr>
            <a:spLocks noGrp="1"/>
          </p:cNvSpPr>
          <p:nvPr>
            <p:ph type="pic" sz="quarter" idx="12"/>
          </p:nvPr>
        </p:nvSpPr>
        <p:spPr>
          <a:xfrm>
            <a:off x="6388111" y="-9939"/>
            <a:ext cx="5803890" cy="6887396"/>
          </a:xfrm>
          <a:custGeom>
            <a:avLst/>
            <a:gdLst>
              <a:gd name="connsiteX0" fmla="*/ 0 w 5800725"/>
              <a:gd name="connsiteY0" fmla="*/ 0 h 6858000"/>
              <a:gd name="connsiteX1" fmla="*/ 5800725 w 5800725"/>
              <a:gd name="connsiteY1" fmla="*/ 0 h 6858000"/>
              <a:gd name="connsiteX2" fmla="*/ 5800725 w 5800725"/>
              <a:gd name="connsiteY2" fmla="*/ 6858000 h 6858000"/>
              <a:gd name="connsiteX3" fmla="*/ 0 w 5800725"/>
              <a:gd name="connsiteY3" fmla="*/ 6858000 h 6858000"/>
              <a:gd name="connsiteX4" fmla="*/ 0 w 5800725"/>
              <a:gd name="connsiteY4" fmla="*/ 0 h 6858000"/>
              <a:gd name="connsiteX0" fmla="*/ 414 w 5801139"/>
              <a:gd name="connsiteY0" fmla="*/ 0 h 6858000"/>
              <a:gd name="connsiteX1" fmla="*/ 5801139 w 5801139"/>
              <a:gd name="connsiteY1" fmla="*/ 0 h 6858000"/>
              <a:gd name="connsiteX2" fmla="*/ 5801139 w 5801139"/>
              <a:gd name="connsiteY2" fmla="*/ 6858000 h 6858000"/>
              <a:gd name="connsiteX3" fmla="*/ 414 w 5801139"/>
              <a:gd name="connsiteY3" fmla="*/ 6858000 h 6858000"/>
              <a:gd name="connsiteX4" fmla="*/ 0 w 5801139"/>
              <a:gd name="connsiteY4" fmla="*/ 2206487 h 6858000"/>
              <a:gd name="connsiteX5" fmla="*/ 414 w 5801139"/>
              <a:gd name="connsiteY5" fmla="*/ 0 h 6858000"/>
              <a:gd name="connsiteX0" fmla="*/ 507310 w 5801139"/>
              <a:gd name="connsiteY0" fmla="*/ 0 h 6867940"/>
              <a:gd name="connsiteX1" fmla="*/ 5801139 w 5801139"/>
              <a:gd name="connsiteY1" fmla="*/ 9940 h 6867940"/>
              <a:gd name="connsiteX2" fmla="*/ 5801139 w 5801139"/>
              <a:gd name="connsiteY2" fmla="*/ 6867940 h 6867940"/>
              <a:gd name="connsiteX3" fmla="*/ 414 w 5801139"/>
              <a:gd name="connsiteY3" fmla="*/ 6867940 h 6867940"/>
              <a:gd name="connsiteX4" fmla="*/ 0 w 5801139"/>
              <a:gd name="connsiteY4" fmla="*/ 2216427 h 6867940"/>
              <a:gd name="connsiteX5" fmla="*/ 507310 w 5801139"/>
              <a:gd name="connsiteY5" fmla="*/ 0 h 6867940"/>
              <a:gd name="connsiteX0" fmla="*/ 507310 w 5801139"/>
              <a:gd name="connsiteY0" fmla="*/ 0 h 6867940"/>
              <a:gd name="connsiteX1" fmla="*/ 5801139 w 5801139"/>
              <a:gd name="connsiteY1" fmla="*/ 9940 h 6867940"/>
              <a:gd name="connsiteX2" fmla="*/ 5801139 w 5801139"/>
              <a:gd name="connsiteY2" fmla="*/ 6867940 h 6867940"/>
              <a:gd name="connsiteX3" fmla="*/ 4214605 w 5801139"/>
              <a:gd name="connsiteY3" fmla="*/ 6858001 h 6867940"/>
              <a:gd name="connsiteX4" fmla="*/ 0 w 5801139"/>
              <a:gd name="connsiteY4" fmla="*/ 2216427 h 6867940"/>
              <a:gd name="connsiteX5" fmla="*/ 507310 w 5801139"/>
              <a:gd name="connsiteY5" fmla="*/ 0 h 6867940"/>
              <a:gd name="connsiteX0" fmla="*/ 874181 w 6168010"/>
              <a:gd name="connsiteY0" fmla="*/ 0 h 6867940"/>
              <a:gd name="connsiteX1" fmla="*/ 6168010 w 6168010"/>
              <a:gd name="connsiteY1" fmla="*/ 9940 h 6867940"/>
              <a:gd name="connsiteX2" fmla="*/ 6168010 w 6168010"/>
              <a:gd name="connsiteY2" fmla="*/ 6867940 h 6867940"/>
              <a:gd name="connsiteX3" fmla="*/ 4581476 w 6168010"/>
              <a:gd name="connsiteY3" fmla="*/ 6858001 h 6867940"/>
              <a:gd name="connsiteX4" fmla="*/ 366871 w 6168010"/>
              <a:gd name="connsiteY4" fmla="*/ 2216427 h 6867940"/>
              <a:gd name="connsiteX5" fmla="*/ 874181 w 6168010"/>
              <a:gd name="connsiteY5" fmla="*/ 0 h 6867940"/>
              <a:gd name="connsiteX0" fmla="*/ 700652 w 5994481"/>
              <a:gd name="connsiteY0" fmla="*/ 183266 h 7051206"/>
              <a:gd name="connsiteX1" fmla="*/ 5994481 w 5994481"/>
              <a:gd name="connsiteY1" fmla="*/ 193206 h 7051206"/>
              <a:gd name="connsiteX2" fmla="*/ 5994481 w 5994481"/>
              <a:gd name="connsiteY2" fmla="*/ 7051206 h 7051206"/>
              <a:gd name="connsiteX3" fmla="*/ 4407947 w 5994481"/>
              <a:gd name="connsiteY3" fmla="*/ 7041267 h 7051206"/>
              <a:gd name="connsiteX4" fmla="*/ 193342 w 5994481"/>
              <a:gd name="connsiteY4" fmla="*/ 2399693 h 7051206"/>
              <a:gd name="connsiteX5" fmla="*/ 700652 w 5994481"/>
              <a:gd name="connsiteY5" fmla="*/ 183266 h 7051206"/>
              <a:gd name="connsiteX0" fmla="*/ 656158 w 5949987"/>
              <a:gd name="connsiteY0" fmla="*/ 0 h 6867940"/>
              <a:gd name="connsiteX1" fmla="*/ 5949987 w 5949987"/>
              <a:gd name="connsiteY1" fmla="*/ 9940 h 6867940"/>
              <a:gd name="connsiteX2" fmla="*/ 5949987 w 5949987"/>
              <a:gd name="connsiteY2" fmla="*/ 6867940 h 6867940"/>
              <a:gd name="connsiteX3" fmla="*/ 4363453 w 5949987"/>
              <a:gd name="connsiteY3" fmla="*/ 6858001 h 6867940"/>
              <a:gd name="connsiteX4" fmla="*/ 228361 w 5949987"/>
              <a:gd name="connsiteY4" fmla="*/ 3081131 h 6867940"/>
              <a:gd name="connsiteX5" fmla="*/ 656158 w 5949987"/>
              <a:gd name="connsiteY5" fmla="*/ 0 h 6867940"/>
              <a:gd name="connsiteX0" fmla="*/ 648424 w 5942253"/>
              <a:gd name="connsiteY0" fmla="*/ 0 h 6867940"/>
              <a:gd name="connsiteX1" fmla="*/ 5942253 w 5942253"/>
              <a:gd name="connsiteY1" fmla="*/ 9940 h 6867940"/>
              <a:gd name="connsiteX2" fmla="*/ 5942253 w 5942253"/>
              <a:gd name="connsiteY2" fmla="*/ 6867940 h 6867940"/>
              <a:gd name="connsiteX3" fmla="*/ 4355719 w 5942253"/>
              <a:gd name="connsiteY3" fmla="*/ 6858001 h 6867940"/>
              <a:gd name="connsiteX4" fmla="*/ 220627 w 5942253"/>
              <a:gd name="connsiteY4" fmla="*/ 3081131 h 6867940"/>
              <a:gd name="connsiteX5" fmla="*/ 648424 w 5942253"/>
              <a:gd name="connsiteY5" fmla="*/ 0 h 6867940"/>
              <a:gd name="connsiteX0" fmla="*/ 586576 w 5880405"/>
              <a:gd name="connsiteY0" fmla="*/ 0 h 6867940"/>
              <a:gd name="connsiteX1" fmla="*/ 5880405 w 5880405"/>
              <a:gd name="connsiteY1" fmla="*/ 9940 h 6867940"/>
              <a:gd name="connsiteX2" fmla="*/ 5880405 w 5880405"/>
              <a:gd name="connsiteY2" fmla="*/ 6867940 h 6867940"/>
              <a:gd name="connsiteX3" fmla="*/ 4293871 w 5880405"/>
              <a:gd name="connsiteY3" fmla="*/ 6858001 h 6867940"/>
              <a:gd name="connsiteX4" fmla="*/ 158779 w 5880405"/>
              <a:gd name="connsiteY4" fmla="*/ 3081131 h 6867940"/>
              <a:gd name="connsiteX5" fmla="*/ 586576 w 5880405"/>
              <a:gd name="connsiteY5" fmla="*/ 0 h 6867940"/>
              <a:gd name="connsiteX0" fmla="*/ 586576 w 5880405"/>
              <a:gd name="connsiteY0" fmla="*/ 0 h 6867940"/>
              <a:gd name="connsiteX1" fmla="*/ 5880405 w 5880405"/>
              <a:gd name="connsiteY1" fmla="*/ 9940 h 6867940"/>
              <a:gd name="connsiteX2" fmla="*/ 5880405 w 5880405"/>
              <a:gd name="connsiteY2" fmla="*/ 6867940 h 6867940"/>
              <a:gd name="connsiteX3" fmla="*/ 4293871 w 5880405"/>
              <a:gd name="connsiteY3" fmla="*/ 6858001 h 6867940"/>
              <a:gd name="connsiteX4" fmla="*/ 158779 w 5880405"/>
              <a:gd name="connsiteY4" fmla="*/ 3081131 h 6867940"/>
              <a:gd name="connsiteX5" fmla="*/ 586576 w 5880405"/>
              <a:gd name="connsiteY5" fmla="*/ 0 h 6867940"/>
              <a:gd name="connsiteX0" fmla="*/ 517760 w 5811589"/>
              <a:gd name="connsiteY0" fmla="*/ 0 h 6867940"/>
              <a:gd name="connsiteX1" fmla="*/ 5811589 w 5811589"/>
              <a:gd name="connsiteY1" fmla="*/ 9940 h 6867940"/>
              <a:gd name="connsiteX2" fmla="*/ 5811589 w 5811589"/>
              <a:gd name="connsiteY2" fmla="*/ 6867940 h 6867940"/>
              <a:gd name="connsiteX3" fmla="*/ 4225055 w 5811589"/>
              <a:gd name="connsiteY3" fmla="*/ 6858001 h 6867940"/>
              <a:gd name="connsiteX4" fmla="*/ 89963 w 5811589"/>
              <a:gd name="connsiteY4" fmla="*/ 3081131 h 6867940"/>
              <a:gd name="connsiteX5" fmla="*/ 517760 w 5811589"/>
              <a:gd name="connsiteY5" fmla="*/ 0 h 6867940"/>
              <a:gd name="connsiteX0" fmla="*/ 517760 w 5811589"/>
              <a:gd name="connsiteY0" fmla="*/ 0 h 7541920"/>
              <a:gd name="connsiteX1" fmla="*/ 5811589 w 5811589"/>
              <a:gd name="connsiteY1" fmla="*/ 9940 h 7541920"/>
              <a:gd name="connsiteX2" fmla="*/ 5811589 w 5811589"/>
              <a:gd name="connsiteY2" fmla="*/ 6867940 h 7541920"/>
              <a:gd name="connsiteX3" fmla="*/ 4225055 w 5811589"/>
              <a:gd name="connsiteY3" fmla="*/ 6858001 h 7541920"/>
              <a:gd name="connsiteX4" fmla="*/ 89963 w 5811589"/>
              <a:gd name="connsiteY4" fmla="*/ 3081131 h 7541920"/>
              <a:gd name="connsiteX5" fmla="*/ 517760 w 5811589"/>
              <a:gd name="connsiteY5" fmla="*/ 0 h 7541920"/>
              <a:gd name="connsiteX0" fmla="*/ 517760 w 5811589"/>
              <a:gd name="connsiteY0" fmla="*/ 0 h 7541920"/>
              <a:gd name="connsiteX1" fmla="*/ 5811589 w 5811589"/>
              <a:gd name="connsiteY1" fmla="*/ 9940 h 7541920"/>
              <a:gd name="connsiteX2" fmla="*/ 5811589 w 5811589"/>
              <a:gd name="connsiteY2" fmla="*/ 6867940 h 7541920"/>
              <a:gd name="connsiteX3" fmla="*/ 4225055 w 5811589"/>
              <a:gd name="connsiteY3" fmla="*/ 6858001 h 7541920"/>
              <a:gd name="connsiteX4" fmla="*/ 89963 w 5811589"/>
              <a:gd name="connsiteY4" fmla="*/ 3081131 h 7541920"/>
              <a:gd name="connsiteX5" fmla="*/ 517760 w 5811589"/>
              <a:gd name="connsiteY5" fmla="*/ 0 h 7541920"/>
              <a:gd name="connsiteX0" fmla="*/ 517760 w 5811589"/>
              <a:gd name="connsiteY0" fmla="*/ 0 h 7541920"/>
              <a:gd name="connsiteX1" fmla="*/ 5811589 w 5811589"/>
              <a:gd name="connsiteY1" fmla="*/ 9940 h 7541920"/>
              <a:gd name="connsiteX2" fmla="*/ 5811589 w 5811589"/>
              <a:gd name="connsiteY2" fmla="*/ 6867940 h 7541920"/>
              <a:gd name="connsiteX3" fmla="*/ 4225055 w 5811589"/>
              <a:gd name="connsiteY3" fmla="*/ 6858001 h 7541920"/>
              <a:gd name="connsiteX4" fmla="*/ 89963 w 5811589"/>
              <a:gd name="connsiteY4" fmla="*/ 3081131 h 7541920"/>
              <a:gd name="connsiteX5" fmla="*/ 517760 w 5811589"/>
              <a:gd name="connsiteY5" fmla="*/ 0 h 7541920"/>
              <a:gd name="connsiteX0" fmla="*/ 510061 w 5803890"/>
              <a:gd name="connsiteY0" fmla="*/ 0 h 7541920"/>
              <a:gd name="connsiteX1" fmla="*/ 5803890 w 5803890"/>
              <a:gd name="connsiteY1" fmla="*/ 9940 h 7541920"/>
              <a:gd name="connsiteX2" fmla="*/ 5803890 w 5803890"/>
              <a:gd name="connsiteY2" fmla="*/ 6867940 h 7541920"/>
              <a:gd name="connsiteX3" fmla="*/ 4217356 w 5803890"/>
              <a:gd name="connsiteY3" fmla="*/ 6858001 h 7541920"/>
              <a:gd name="connsiteX4" fmla="*/ 82264 w 5803890"/>
              <a:gd name="connsiteY4" fmla="*/ 3081131 h 7541920"/>
              <a:gd name="connsiteX5" fmla="*/ 510061 w 5803890"/>
              <a:gd name="connsiteY5" fmla="*/ 0 h 7541920"/>
              <a:gd name="connsiteX0" fmla="*/ 510061 w 5803890"/>
              <a:gd name="connsiteY0" fmla="*/ 0 h 7534302"/>
              <a:gd name="connsiteX1" fmla="*/ 5803890 w 5803890"/>
              <a:gd name="connsiteY1" fmla="*/ 9940 h 7534302"/>
              <a:gd name="connsiteX2" fmla="*/ 5803890 w 5803890"/>
              <a:gd name="connsiteY2" fmla="*/ 6867940 h 7534302"/>
              <a:gd name="connsiteX3" fmla="*/ 4256267 w 5803890"/>
              <a:gd name="connsiteY3" fmla="*/ 6838546 h 7534302"/>
              <a:gd name="connsiteX4" fmla="*/ 82264 w 5803890"/>
              <a:gd name="connsiteY4" fmla="*/ 3081131 h 7534302"/>
              <a:gd name="connsiteX5" fmla="*/ 510061 w 5803890"/>
              <a:gd name="connsiteY5" fmla="*/ 0 h 7534302"/>
              <a:gd name="connsiteX0" fmla="*/ 510061 w 5803890"/>
              <a:gd name="connsiteY0" fmla="*/ 0 h 7534302"/>
              <a:gd name="connsiteX1" fmla="*/ 5803890 w 5803890"/>
              <a:gd name="connsiteY1" fmla="*/ 9940 h 7534302"/>
              <a:gd name="connsiteX2" fmla="*/ 5803890 w 5803890"/>
              <a:gd name="connsiteY2" fmla="*/ 6867940 h 7534302"/>
              <a:gd name="connsiteX3" fmla="*/ 4256267 w 5803890"/>
              <a:gd name="connsiteY3" fmla="*/ 6838546 h 7534302"/>
              <a:gd name="connsiteX4" fmla="*/ 82264 w 5803890"/>
              <a:gd name="connsiteY4" fmla="*/ 3081131 h 7534302"/>
              <a:gd name="connsiteX5" fmla="*/ 510061 w 5803890"/>
              <a:gd name="connsiteY5" fmla="*/ 0 h 7534302"/>
              <a:gd name="connsiteX0" fmla="*/ 510061 w 5803890"/>
              <a:gd name="connsiteY0" fmla="*/ 0 h 7534302"/>
              <a:gd name="connsiteX1" fmla="*/ 5803890 w 5803890"/>
              <a:gd name="connsiteY1" fmla="*/ 9940 h 7534302"/>
              <a:gd name="connsiteX2" fmla="*/ 5803890 w 5803890"/>
              <a:gd name="connsiteY2" fmla="*/ 6867940 h 7534302"/>
              <a:gd name="connsiteX3" fmla="*/ 4256267 w 5803890"/>
              <a:gd name="connsiteY3" fmla="*/ 6838546 h 7534302"/>
              <a:gd name="connsiteX4" fmla="*/ 82264 w 5803890"/>
              <a:gd name="connsiteY4" fmla="*/ 3081131 h 7534302"/>
              <a:gd name="connsiteX5" fmla="*/ 510061 w 5803890"/>
              <a:gd name="connsiteY5" fmla="*/ 0 h 7534302"/>
              <a:gd name="connsiteX0" fmla="*/ 510061 w 5803890"/>
              <a:gd name="connsiteY0" fmla="*/ 0 h 7534302"/>
              <a:gd name="connsiteX1" fmla="*/ 5803890 w 5803890"/>
              <a:gd name="connsiteY1" fmla="*/ 9940 h 7534302"/>
              <a:gd name="connsiteX2" fmla="*/ 5803890 w 5803890"/>
              <a:gd name="connsiteY2" fmla="*/ 6867940 h 7534302"/>
              <a:gd name="connsiteX3" fmla="*/ 4256267 w 5803890"/>
              <a:gd name="connsiteY3" fmla="*/ 6838546 h 7534302"/>
              <a:gd name="connsiteX4" fmla="*/ 82264 w 5803890"/>
              <a:gd name="connsiteY4" fmla="*/ 3081131 h 7534302"/>
              <a:gd name="connsiteX5" fmla="*/ 510061 w 5803890"/>
              <a:gd name="connsiteY5" fmla="*/ 0 h 7534302"/>
              <a:gd name="connsiteX0" fmla="*/ 510061 w 5803890"/>
              <a:gd name="connsiteY0" fmla="*/ 0 h 7382512"/>
              <a:gd name="connsiteX1" fmla="*/ 5803890 w 5803890"/>
              <a:gd name="connsiteY1" fmla="*/ 9940 h 7382512"/>
              <a:gd name="connsiteX2" fmla="*/ 5803890 w 5803890"/>
              <a:gd name="connsiteY2" fmla="*/ 6867940 h 7382512"/>
              <a:gd name="connsiteX3" fmla="*/ 4256267 w 5803890"/>
              <a:gd name="connsiteY3" fmla="*/ 6838546 h 7382512"/>
              <a:gd name="connsiteX4" fmla="*/ 82264 w 5803890"/>
              <a:gd name="connsiteY4" fmla="*/ 3081131 h 7382512"/>
              <a:gd name="connsiteX5" fmla="*/ 510061 w 5803890"/>
              <a:gd name="connsiteY5" fmla="*/ 0 h 7382512"/>
              <a:gd name="connsiteX0" fmla="*/ 510061 w 5803890"/>
              <a:gd name="connsiteY0" fmla="*/ 0 h 7393013"/>
              <a:gd name="connsiteX1" fmla="*/ 5803890 w 5803890"/>
              <a:gd name="connsiteY1" fmla="*/ 9940 h 7393013"/>
              <a:gd name="connsiteX2" fmla="*/ 5803890 w 5803890"/>
              <a:gd name="connsiteY2" fmla="*/ 6867940 h 7393013"/>
              <a:gd name="connsiteX3" fmla="*/ 4334088 w 5803890"/>
              <a:gd name="connsiteY3" fmla="*/ 6877457 h 7393013"/>
              <a:gd name="connsiteX4" fmla="*/ 82264 w 5803890"/>
              <a:gd name="connsiteY4" fmla="*/ 3081131 h 7393013"/>
              <a:gd name="connsiteX5" fmla="*/ 510061 w 5803890"/>
              <a:gd name="connsiteY5" fmla="*/ 0 h 7393013"/>
              <a:gd name="connsiteX0" fmla="*/ 510061 w 5803890"/>
              <a:gd name="connsiteY0" fmla="*/ 0 h 6903705"/>
              <a:gd name="connsiteX1" fmla="*/ 5803890 w 5803890"/>
              <a:gd name="connsiteY1" fmla="*/ 9940 h 6903705"/>
              <a:gd name="connsiteX2" fmla="*/ 5803890 w 5803890"/>
              <a:gd name="connsiteY2" fmla="*/ 6867940 h 6903705"/>
              <a:gd name="connsiteX3" fmla="*/ 4334088 w 5803890"/>
              <a:gd name="connsiteY3" fmla="*/ 6877457 h 6903705"/>
              <a:gd name="connsiteX4" fmla="*/ 82264 w 5803890"/>
              <a:gd name="connsiteY4" fmla="*/ 3081131 h 6903705"/>
              <a:gd name="connsiteX5" fmla="*/ 510061 w 5803890"/>
              <a:gd name="connsiteY5" fmla="*/ 0 h 6903705"/>
              <a:gd name="connsiteX0" fmla="*/ 510061 w 5803890"/>
              <a:gd name="connsiteY0" fmla="*/ 0 h 6879289"/>
              <a:gd name="connsiteX1" fmla="*/ 5803890 w 5803890"/>
              <a:gd name="connsiteY1" fmla="*/ 9940 h 6879289"/>
              <a:gd name="connsiteX2" fmla="*/ 5803890 w 5803890"/>
              <a:gd name="connsiteY2" fmla="*/ 6867940 h 6879289"/>
              <a:gd name="connsiteX3" fmla="*/ 4334088 w 5803890"/>
              <a:gd name="connsiteY3" fmla="*/ 6877457 h 6879289"/>
              <a:gd name="connsiteX4" fmla="*/ 82264 w 5803890"/>
              <a:gd name="connsiteY4" fmla="*/ 3081131 h 6879289"/>
              <a:gd name="connsiteX5" fmla="*/ 510061 w 5803890"/>
              <a:gd name="connsiteY5" fmla="*/ 0 h 6879289"/>
              <a:gd name="connsiteX0" fmla="*/ 510061 w 5803890"/>
              <a:gd name="connsiteY0" fmla="*/ 0 h 6887396"/>
              <a:gd name="connsiteX1" fmla="*/ 5803890 w 5803890"/>
              <a:gd name="connsiteY1" fmla="*/ 9940 h 6887396"/>
              <a:gd name="connsiteX2" fmla="*/ 5803890 w 5803890"/>
              <a:gd name="connsiteY2" fmla="*/ 6887396 h 6887396"/>
              <a:gd name="connsiteX3" fmla="*/ 4334088 w 5803890"/>
              <a:gd name="connsiteY3" fmla="*/ 6877457 h 6887396"/>
              <a:gd name="connsiteX4" fmla="*/ 82264 w 5803890"/>
              <a:gd name="connsiteY4" fmla="*/ 3081131 h 6887396"/>
              <a:gd name="connsiteX5" fmla="*/ 510061 w 5803890"/>
              <a:gd name="connsiteY5" fmla="*/ 0 h 6887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03890" h="6887396">
                <a:moveTo>
                  <a:pt x="510061" y="0"/>
                </a:moveTo>
                <a:lnTo>
                  <a:pt x="5803890" y="9940"/>
                </a:lnTo>
                <a:lnTo>
                  <a:pt x="5803890" y="6887396"/>
                </a:lnTo>
                <a:lnTo>
                  <a:pt x="4334088" y="6877457"/>
                </a:lnTo>
                <a:cubicBezTo>
                  <a:pt x="997208" y="5915582"/>
                  <a:pt x="262402" y="3961483"/>
                  <a:pt x="82264" y="3081131"/>
                </a:cubicBezTo>
                <a:cubicBezTo>
                  <a:pt x="76589" y="2872409"/>
                  <a:pt x="-271970" y="1885263"/>
                  <a:pt x="510061" y="0"/>
                </a:cubicBezTo>
                <a:close/>
              </a:path>
            </a:pathLst>
          </a:custGeom>
        </p:spPr>
        <p:txBody>
          <a:bodyPr/>
          <a:lstStyle>
            <a:lvl1pPr marL="0" indent="0" algn="r">
              <a:buNone/>
              <a:defRPr sz="2000">
                <a:solidFill>
                  <a:schemeClr val="accent5"/>
                </a:solidFill>
                <a:latin typeface="+mj-lt"/>
              </a:defRPr>
            </a:lvl1pPr>
          </a:lstStyle>
          <a:p>
            <a:endParaRPr lang="en-GB"/>
          </a:p>
        </p:txBody>
      </p:sp>
      <p:sp>
        <p:nvSpPr>
          <p:cNvPr id="7" name="Text Placeholder 4">
            <a:extLst>
              <a:ext uri="{FF2B5EF4-FFF2-40B4-BE49-F238E27FC236}">
                <a16:creationId xmlns:a16="http://schemas.microsoft.com/office/drawing/2014/main" id="{C501A436-B868-164D-8065-21D5F415FAF4}"/>
              </a:ext>
            </a:extLst>
          </p:cNvPr>
          <p:cNvSpPr>
            <a:spLocks noGrp="1"/>
          </p:cNvSpPr>
          <p:nvPr>
            <p:ph type="body" sz="quarter" idx="11" hasCustomPrompt="1"/>
          </p:nvPr>
        </p:nvSpPr>
        <p:spPr>
          <a:xfrm>
            <a:off x="515938" y="1436495"/>
            <a:ext cx="5472110" cy="4656330"/>
          </a:xfrm>
          <a:prstGeom prst="rect">
            <a:avLst/>
          </a:prstGeom>
        </p:spPr>
        <p:txBody>
          <a:bodyPr lIns="0" tIns="0" rIns="0" bIns="0" numCol="1" spcCol="144000">
            <a:noAutofit/>
          </a:bodyPr>
          <a:lstStyle>
            <a:lvl1pPr marL="0" indent="0">
              <a:lnSpc>
                <a:spcPct val="110000"/>
              </a:lnSpc>
              <a:spcBef>
                <a:spcPts val="1200"/>
              </a:spcBef>
              <a:buNone/>
              <a:defRPr sz="2000" b="1" i="0" cap="none" spc="30" baseline="0">
                <a:solidFill>
                  <a:schemeClr val="bg2"/>
                </a:solidFill>
                <a:latin typeface="+mn-lt"/>
                <a:ea typeface="Arial" charset="0"/>
                <a:cs typeface="Arial" charset="0"/>
              </a:defRPr>
            </a:lvl1pPr>
            <a:lvl2pPr marL="0" indent="0">
              <a:lnSpc>
                <a:spcPct val="110000"/>
              </a:lnSpc>
              <a:spcBef>
                <a:spcPts val="1200"/>
              </a:spcBef>
              <a:buFont typeface="Arial" charset="0"/>
              <a:buNone/>
              <a:defRPr sz="1800" b="1" i="0">
                <a:solidFill>
                  <a:schemeClr val="tx1"/>
                </a:solidFill>
                <a:latin typeface="+mn-lt"/>
                <a:ea typeface="Arial" charset="0"/>
                <a:cs typeface="Arial" charset="0"/>
              </a:defRPr>
            </a:lvl2pPr>
            <a:lvl3pPr marL="7937" indent="0">
              <a:lnSpc>
                <a:spcPct val="110000"/>
              </a:lnSpc>
              <a:spcBef>
                <a:spcPts val="1200"/>
              </a:spcBef>
              <a:buNone/>
              <a:defRPr sz="1800" b="0" i="0">
                <a:solidFill>
                  <a:schemeClr val="tx1"/>
                </a:solidFill>
                <a:latin typeface="+mn-lt"/>
                <a:ea typeface="Arial" charset="0"/>
                <a:cs typeface="Arial" charset="0"/>
              </a:defRPr>
            </a:lvl3pPr>
            <a:lvl4pPr marL="149225" indent="212725">
              <a:lnSpc>
                <a:spcPct val="110000"/>
              </a:lnSpc>
              <a:spcBef>
                <a:spcPts val="1200"/>
              </a:spcBef>
              <a:buClr>
                <a:schemeClr val="tx1"/>
              </a:buClr>
              <a:buFont typeface="Arial" panose="020B0604020202020204" pitchFamily="34" charset="0"/>
              <a:buChar char="•"/>
              <a:defRPr sz="1800" b="0" i="0">
                <a:solidFill>
                  <a:schemeClr val="tx1"/>
                </a:solidFill>
                <a:latin typeface="+mn-lt"/>
                <a:ea typeface="Arial" charset="0"/>
                <a:cs typeface="Arial" charset="0"/>
              </a:defRPr>
            </a:lvl4pPr>
            <a:lvl5pPr marL="630238" indent="266700">
              <a:lnSpc>
                <a:spcPct val="110000"/>
              </a:lnSpc>
              <a:spcBef>
                <a:spcPts val="1200"/>
              </a:spcBef>
              <a:buClr>
                <a:schemeClr val="tx1"/>
              </a:buClr>
              <a:buFont typeface="Arial" panose="020B0604020202020204" pitchFamily="34" charset="0"/>
              <a:buChar char="–"/>
              <a:defRPr sz="1600" b="0" i="0">
                <a:solidFill>
                  <a:schemeClr val="tx1"/>
                </a:solidFill>
                <a:latin typeface="+mn-lt"/>
                <a:ea typeface="Arial" charset="0"/>
                <a:cs typeface="Arial"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557010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VADO_Cover_Teal">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348BA15F-BE7A-4EFF-BD7B-52B45CC26AF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4" name="Title 1">
            <a:extLst>
              <a:ext uri="{FF2B5EF4-FFF2-40B4-BE49-F238E27FC236}">
                <a16:creationId xmlns:a16="http://schemas.microsoft.com/office/drawing/2014/main" id="{8152CBD1-A9B7-4F7B-BF15-CEB951CD78EE}"/>
              </a:ext>
            </a:extLst>
          </p:cNvPr>
          <p:cNvSpPr>
            <a:spLocks noGrp="1"/>
          </p:cNvSpPr>
          <p:nvPr>
            <p:ph type="title" hasCustomPrompt="1"/>
          </p:nvPr>
        </p:nvSpPr>
        <p:spPr>
          <a:xfrm>
            <a:off x="5988049" y="2748478"/>
            <a:ext cx="5688013" cy="1219123"/>
          </a:xfrm>
          <a:prstGeom prst="rect">
            <a:avLst/>
          </a:prstGeom>
        </p:spPr>
        <p:txBody>
          <a:bodyPr anchor="t" anchorCtr="0">
            <a:noAutofit/>
          </a:bodyPr>
          <a:lstStyle>
            <a:lvl1pPr algn="l">
              <a:defRPr sz="4200" b="1" baseline="0">
                <a:solidFill>
                  <a:schemeClr val="bg1"/>
                </a:solidFill>
                <a:effectLst/>
              </a:defRPr>
            </a:lvl1pPr>
          </a:lstStyle>
          <a:p>
            <a:r>
              <a:rPr lang="en-US"/>
              <a:t>Click to add a presentation title</a:t>
            </a:r>
          </a:p>
        </p:txBody>
      </p:sp>
      <p:sp>
        <p:nvSpPr>
          <p:cNvPr id="5" name="Text Placeholder 2">
            <a:extLst>
              <a:ext uri="{FF2B5EF4-FFF2-40B4-BE49-F238E27FC236}">
                <a16:creationId xmlns:a16="http://schemas.microsoft.com/office/drawing/2014/main" id="{5BE3D1E2-F94E-4E3E-9906-839B67C4D82A}"/>
              </a:ext>
            </a:extLst>
          </p:cNvPr>
          <p:cNvSpPr>
            <a:spLocks noGrp="1"/>
          </p:cNvSpPr>
          <p:nvPr>
            <p:ph type="body" idx="1" hasCustomPrompt="1"/>
          </p:nvPr>
        </p:nvSpPr>
        <p:spPr>
          <a:xfrm>
            <a:off x="5988049" y="4507777"/>
            <a:ext cx="5688013" cy="422659"/>
          </a:xfrm>
          <a:prstGeom prst="rect">
            <a:avLst/>
          </a:prstGeom>
        </p:spPr>
        <p:txBody>
          <a:bodyPr>
            <a:noAutofit/>
          </a:bodyPr>
          <a:lstStyle>
            <a:lvl1pPr marL="0" indent="0" algn="l">
              <a:buNone/>
              <a:defRPr sz="1600" b="1" baseline="0">
                <a:solidFill>
                  <a:schemeClr val="accent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speaker’s name if needed</a:t>
            </a:r>
          </a:p>
        </p:txBody>
      </p:sp>
      <p:sp>
        <p:nvSpPr>
          <p:cNvPr id="6" name="Text Placeholder 2">
            <a:extLst>
              <a:ext uri="{FF2B5EF4-FFF2-40B4-BE49-F238E27FC236}">
                <a16:creationId xmlns:a16="http://schemas.microsoft.com/office/drawing/2014/main" id="{477E7345-4968-407D-BCA9-78B73AF81B2C}"/>
              </a:ext>
            </a:extLst>
          </p:cNvPr>
          <p:cNvSpPr>
            <a:spLocks noGrp="1"/>
          </p:cNvSpPr>
          <p:nvPr>
            <p:ph type="body" idx="10" hasCustomPrompt="1"/>
          </p:nvPr>
        </p:nvSpPr>
        <p:spPr>
          <a:xfrm>
            <a:off x="5988049" y="5047953"/>
            <a:ext cx="5688013" cy="422659"/>
          </a:xfrm>
          <a:prstGeom prst="rect">
            <a:avLst/>
          </a:prstGeom>
        </p:spPr>
        <p:txBody>
          <a:bodyPr>
            <a:noAutofit/>
          </a:bodyPr>
          <a:lstStyle>
            <a:lvl1pPr marL="0" indent="0" algn="l">
              <a:buNone/>
              <a:defRPr sz="1600" b="1" baseline="0">
                <a:solidFill>
                  <a:schemeClr val="accent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date if needed</a:t>
            </a:r>
          </a:p>
        </p:txBody>
      </p:sp>
      <p:grpSp>
        <p:nvGrpSpPr>
          <p:cNvPr id="9" name="Graphic 7">
            <a:extLst>
              <a:ext uri="{FF2B5EF4-FFF2-40B4-BE49-F238E27FC236}">
                <a16:creationId xmlns:a16="http://schemas.microsoft.com/office/drawing/2014/main" id="{28927DAB-333E-4A83-A734-C507318409E7}"/>
              </a:ext>
            </a:extLst>
          </p:cNvPr>
          <p:cNvGrpSpPr/>
          <p:nvPr/>
        </p:nvGrpSpPr>
        <p:grpSpPr>
          <a:xfrm>
            <a:off x="1274295" y="2750779"/>
            <a:ext cx="3428314" cy="1216822"/>
            <a:chOff x="1274295" y="2748477"/>
            <a:chExt cx="3428314" cy="1216822"/>
          </a:xfrm>
          <a:solidFill>
            <a:schemeClr val="accent1"/>
          </a:solidFill>
        </p:grpSpPr>
        <p:sp>
          <p:nvSpPr>
            <p:cNvPr id="10" name="Freeform: Shape 9">
              <a:extLst>
                <a:ext uri="{FF2B5EF4-FFF2-40B4-BE49-F238E27FC236}">
                  <a16:creationId xmlns:a16="http://schemas.microsoft.com/office/drawing/2014/main" id="{F4CA1043-A24C-49F2-BB4C-C22B9AD6342D}"/>
                </a:ext>
              </a:extLst>
            </p:cNvPr>
            <p:cNvSpPr/>
            <p:nvPr/>
          </p:nvSpPr>
          <p:spPr>
            <a:xfrm>
              <a:off x="3650599" y="2748477"/>
              <a:ext cx="1052011" cy="1216822"/>
            </a:xfrm>
            <a:custGeom>
              <a:avLst/>
              <a:gdLst>
                <a:gd name="connsiteX0" fmla="*/ 952975 w 1052011"/>
                <a:gd name="connsiteY0" fmla="*/ 376318 h 1216822"/>
                <a:gd name="connsiteX1" fmla="*/ 795639 w 1052011"/>
                <a:gd name="connsiteY1" fmla="*/ 381839 h 1216822"/>
                <a:gd name="connsiteX2" fmla="*/ 714211 w 1052011"/>
                <a:gd name="connsiteY2" fmla="*/ 194140 h 1216822"/>
                <a:gd name="connsiteX3" fmla="*/ 465326 w 1052011"/>
                <a:gd name="connsiteY3" fmla="*/ 0 h 1216822"/>
                <a:gd name="connsiteX4" fmla="*/ 106490 w 1052011"/>
                <a:gd name="connsiteY4" fmla="*/ 413122 h 1216822"/>
                <a:gd name="connsiteX5" fmla="*/ 89008 w 1052011"/>
                <a:gd name="connsiteY5" fmla="*/ 469707 h 1216822"/>
                <a:gd name="connsiteX6" fmla="*/ 100049 w 1052011"/>
                <a:gd name="connsiteY6" fmla="*/ 527673 h 1216822"/>
                <a:gd name="connsiteX7" fmla="*/ 149734 w 1052011"/>
                <a:gd name="connsiteY7" fmla="*/ 681329 h 1216822"/>
                <a:gd name="connsiteX8" fmla="*/ 73826 w 1052011"/>
                <a:gd name="connsiteY8" fmla="*/ 864427 h 1216822"/>
                <a:gd name="connsiteX9" fmla="*/ 31042 w 1052011"/>
                <a:gd name="connsiteY9" fmla="*/ 897091 h 1216822"/>
                <a:gd name="connsiteX10" fmla="*/ 2059 w 1052011"/>
                <a:gd name="connsiteY10" fmla="*/ 936194 h 1216822"/>
                <a:gd name="connsiteX11" fmla="*/ 219 w 1052011"/>
                <a:gd name="connsiteY11" fmla="*/ 963337 h 1216822"/>
                <a:gd name="connsiteX12" fmla="*/ 94988 w 1052011"/>
                <a:gd name="connsiteY12" fmla="*/ 1065008 h 1216822"/>
                <a:gd name="connsiteX13" fmla="*/ 95448 w 1052011"/>
                <a:gd name="connsiteY13" fmla="*/ 1065008 h 1216822"/>
                <a:gd name="connsiteX14" fmla="*/ 190218 w 1052011"/>
                <a:gd name="connsiteY14" fmla="*/ 976679 h 1216822"/>
                <a:gd name="connsiteX15" fmla="*/ 287288 w 1052011"/>
                <a:gd name="connsiteY15" fmla="*/ 472468 h 1216822"/>
                <a:gd name="connsiteX16" fmla="*/ 465786 w 1052011"/>
                <a:gd name="connsiteY16" fmla="*/ 189999 h 1216822"/>
                <a:gd name="connsiteX17" fmla="*/ 602880 w 1052011"/>
                <a:gd name="connsiteY17" fmla="*/ 405761 h 1216822"/>
                <a:gd name="connsiteX18" fmla="*/ 370556 w 1052011"/>
                <a:gd name="connsiteY18" fmla="*/ 529973 h 1216822"/>
                <a:gd name="connsiteX19" fmla="*/ 331912 w 1052011"/>
                <a:gd name="connsiteY19" fmla="*/ 792660 h 1216822"/>
                <a:gd name="connsiteX20" fmla="*/ 636923 w 1052011"/>
                <a:gd name="connsiteY20" fmla="*/ 1186920 h 1216822"/>
                <a:gd name="connsiteX21" fmla="*/ 760215 w 1052011"/>
                <a:gd name="connsiteY21" fmla="*/ 1216823 h 1216822"/>
                <a:gd name="connsiteX22" fmla="*/ 838884 w 1052011"/>
                <a:gd name="connsiteY22" fmla="*/ 1199801 h 1216822"/>
                <a:gd name="connsiteX23" fmla="*/ 911111 w 1052011"/>
                <a:gd name="connsiteY23" fmla="*/ 944015 h 1216822"/>
                <a:gd name="connsiteX24" fmla="*/ 886728 w 1052011"/>
                <a:gd name="connsiteY24" fmla="*/ 747575 h 1216822"/>
                <a:gd name="connsiteX25" fmla="*/ 857285 w 1052011"/>
                <a:gd name="connsiteY25" fmla="*/ 599441 h 1216822"/>
                <a:gd name="connsiteX26" fmla="*/ 849925 w 1052011"/>
                <a:gd name="connsiteY26" fmla="*/ 568617 h 1216822"/>
                <a:gd name="connsiteX27" fmla="*/ 958496 w 1052011"/>
                <a:gd name="connsiteY27" fmla="*/ 565397 h 1216822"/>
                <a:gd name="connsiteX28" fmla="*/ 1051885 w 1052011"/>
                <a:gd name="connsiteY28" fmla="*/ 466027 h 1216822"/>
                <a:gd name="connsiteX29" fmla="*/ 952975 w 1052011"/>
                <a:gd name="connsiteY29" fmla="*/ 376318 h 1216822"/>
                <a:gd name="connsiteX30" fmla="*/ 759756 w 1052011"/>
                <a:gd name="connsiteY30" fmla="*/ 592540 h 1216822"/>
                <a:gd name="connsiteX31" fmla="*/ 676487 w 1052011"/>
                <a:gd name="connsiteY31" fmla="*/ 667067 h 1216822"/>
                <a:gd name="connsiteX32" fmla="*/ 722952 w 1052011"/>
                <a:gd name="connsiteY32" fmla="*/ 1001521 h 1216822"/>
                <a:gd name="connsiteX33" fmla="*/ 708690 w 1052011"/>
                <a:gd name="connsiteY33" fmla="*/ 1010722 h 1216822"/>
                <a:gd name="connsiteX34" fmla="*/ 515471 w 1052011"/>
                <a:gd name="connsiteY34" fmla="*/ 745735 h 1216822"/>
                <a:gd name="connsiteX35" fmla="*/ 520071 w 1052011"/>
                <a:gd name="connsiteY35" fmla="*/ 646825 h 1216822"/>
                <a:gd name="connsiteX36" fmla="*/ 757915 w 1052011"/>
                <a:gd name="connsiteY36" fmla="*/ 574598 h 1216822"/>
                <a:gd name="connsiteX37" fmla="*/ 768036 w 1052011"/>
                <a:gd name="connsiteY37" fmla="*/ 584259 h 1216822"/>
                <a:gd name="connsiteX38" fmla="*/ 759756 w 1052011"/>
                <a:gd name="connsiteY38" fmla="*/ 592540 h 1216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52011" h="1216822">
                  <a:moveTo>
                    <a:pt x="952975" y="376318"/>
                  </a:moveTo>
                  <a:cubicBezTo>
                    <a:pt x="896389" y="377238"/>
                    <a:pt x="843944" y="379078"/>
                    <a:pt x="795639" y="381839"/>
                  </a:cubicBezTo>
                  <a:cubicBezTo>
                    <a:pt x="772637" y="314672"/>
                    <a:pt x="745494" y="250265"/>
                    <a:pt x="714211" y="194140"/>
                  </a:cubicBezTo>
                  <a:cubicBezTo>
                    <a:pt x="650724" y="80048"/>
                    <a:pt x="569296" y="0"/>
                    <a:pt x="465326" y="0"/>
                  </a:cubicBezTo>
                  <a:cubicBezTo>
                    <a:pt x="317651" y="0"/>
                    <a:pt x="196659" y="138934"/>
                    <a:pt x="106490" y="413122"/>
                  </a:cubicBezTo>
                  <a:cubicBezTo>
                    <a:pt x="100509" y="431063"/>
                    <a:pt x="94528" y="449925"/>
                    <a:pt x="89008" y="469707"/>
                  </a:cubicBezTo>
                  <a:cubicBezTo>
                    <a:pt x="83027" y="489949"/>
                    <a:pt x="87627" y="511112"/>
                    <a:pt x="100049" y="527673"/>
                  </a:cubicBezTo>
                  <a:cubicBezTo>
                    <a:pt x="132252" y="570458"/>
                    <a:pt x="149734" y="623823"/>
                    <a:pt x="149734" y="681329"/>
                  </a:cubicBezTo>
                  <a:cubicBezTo>
                    <a:pt x="149734" y="752636"/>
                    <a:pt x="123051" y="817963"/>
                    <a:pt x="73826" y="864427"/>
                  </a:cubicBezTo>
                  <a:cubicBezTo>
                    <a:pt x="60945" y="876849"/>
                    <a:pt x="46684" y="887890"/>
                    <a:pt x="31042" y="897091"/>
                  </a:cubicBezTo>
                  <a:cubicBezTo>
                    <a:pt x="24601" y="900771"/>
                    <a:pt x="5739" y="915032"/>
                    <a:pt x="2059" y="936194"/>
                  </a:cubicBezTo>
                  <a:cubicBezTo>
                    <a:pt x="219" y="946315"/>
                    <a:pt x="679" y="953676"/>
                    <a:pt x="219" y="963337"/>
                  </a:cubicBezTo>
                  <a:cubicBezTo>
                    <a:pt x="-3462" y="1018083"/>
                    <a:pt x="39783" y="1065008"/>
                    <a:pt x="94988" y="1065008"/>
                  </a:cubicBezTo>
                  <a:lnTo>
                    <a:pt x="95448" y="1065008"/>
                  </a:lnTo>
                  <a:cubicBezTo>
                    <a:pt x="145593" y="1065008"/>
                    <a:pt x="186537" y="1026364"/>
                    <a:pt x="190218" y="976679"/>
                  </a:cubicBezTo>
                  <a:cubicBezTo>
                    <a:pt x="200339" y="825783"/>
                    <a:pt x="239903" y="616002"/>
                    <a:pt x="287288" y="472468"/>
                  </a:cubicBezTo>
                  <a:cubicBezTo>
                    <a:pt x="360895" y="248885"/>
                    <a:pt x="421621" y="189999"/>
                    <a:pt x="465786" y="189999"/>
                  </a:cubicBezTo>
                  <a:cubicBezTo>
                    <a:pt x="543994" y="189999"/>
                    <a:pt x="602880" y="405761"/>
                    <a:pt x="602880" y="405761"/>
                  </a:cubicBezTo>
                  <a:cubicBezTo>
                    <a:pt x="495689" y="428303"/>
                    <a:pt x="419321" y="466947"/>
                    <a:pt x="370556" y="529973"/>
                  </a:cubicBezTo>
                  <a:cubicBezTo>
                    <a:pt x="317651" y="598060"/>
                    <a:pt x="304769" y="686389"/>
                    <a:pt x="331912" y="792660"/>
                  </a:cubicBezTo>
                  <a:cubicBezTo>
                    <a:pt x="386658" y="1004741"/>
                    <a:pt x="525592" y="1135395"/>
                    <a:pt x="636923" y="1186920"/>
                  </a:cubicBezTo>
                  <a:cubicBezTo>
                    <a:pt x="680168" y="1206702"/>
                    <a:pt x="722032" y="1216823"/>
                    <a:pt x="760215" y="1216823"/>
                  </a:cubicBezTo>
                  <a:cubicBezTo>
                    <a:pt x="788738" y="1216823"/>
                    <a:pt x="815421" y="1211302"/>
                    <a:pt x="838884" y="1199801"/>
                  </a:cubicBezTo>
                  <a:cubicBezTo>
                    <a:pt x="910651" y="1164838"/>
                    <a:pt x="919852" y="1076049"/>
                    <a:pt x="911111" y="944015"/>
                  </a:cubicBezTo>
                  <a:cubicBezTo>
                    <a:pt x="906970" y="885129"/>
                    <a:pt x="898690" y="817502"/>
                    <a:pt x="886728" y="747575"/>
                  </a:cubicBezTo>
                  <a:cubicBezTo>
                    <a:pt x="878447" y="698811"/>
                    <a:pt x="868326" y="648665"/>
                    <a:pt x="857285" y="599441"/>
                  </a:cubicBezTo>
                  <a:cubicBezTo>
                    <a:pt x="854985" y="589320"/>
                    <a:pt x="852685" y="578738"/>
                    <a:pt x="849925" y="568617"/>
                  </a:cubicBezTo>
                  <a:cubicBezTo>
                    <a:pt x="887188" y="566777"/>
                    <a:pt x="924452" y="565857"/>
                    <a:pt x="958496" y="565397"/>
                  </a:cubicBezTo>
                  <a:cubicBezTo>
                    <a:pt x="1011861" y="564937"/>
                    <a:pt x="1054645" y="519852"/>
                    <a:pt x="1051885" y="466027"/>
                  </a:cubicBezTo>
                  <a:cubicBezTo>
                    <a:pt x="1049125" y="414962"/>
                    <a:pt x="1004500" y="375398"/>
                    <a:pt x="952975" y="376318"/>
                  </a:cubicBezTo>
                  <a:close/>
                  <a:moveTo>
                    <a:pt x="759756" y="592540"/>
                  </a:moveTo>
                  <a:cubicBezTo>
                    <a:pt x="728932" y="596680"/>
                    <a:pt x="664986" y="610482"/>
                    <a:pt x="676487" y="667067"/>
                  </a:cubicBezTo>
                  <a:cubicBezTo>
                    <a:pt x="676487" y="667067"/>
                    <a:pt x="715591" y="837745"/>
                    <a:pt x="722952" y="1001521"/>
                  </a:cubicBezTo>
                  <a:cubicBezTo>
                    <a:pt x="723412" y="1008882"/>
                    <a:pt x="715591" y="1013942"/>
                    <a:pt x="708690" y="1010722"/>
                  </a:cubicBezTo>
                  <a:cubicBezTo>
                    <a:pt x="647044" y="978059"/>
                    <a:pt x="554575" y="896170"/>
                    <a:pt x="515471" y="745735"/>
                  </a:cubicBezTo>
                  <a:cubicBezTo>
                    <a:pt x="497529" y="676268"/>
                    <a:pt x="514551" y="654186"/>
                    <a:pt x="520071" y="646825"/>
                  </a:cubicBezTo>
                  <a:cubicBezTo>
                    <a:pt x="536173" y="626123"/>
                    <a:pt x="586778" y="592080"/>
                    <a:pt x="757915" y="574598"/>
                  </a:cubicBezTo>
                  <a:cubicBezTo>
                    <a:pt x="763436" y="574138"/>
                    <a:pt x="768036" y="578278"/>
                    <a:pt x="768036" y="584259"/>
                  </a:cubicBezTo>
                  <a:cubicBezTo>
                    <a:pt x="768036" y="588399"/>
                    <a:pt x="764356" y="592080"/>
                    <a:pt x="759756" y="592540"/>
                  </a:cubicBezTo>
                  <a:close/>
                </a:path>
              </a:pathLst>
            </a:custGeom>
            <a:solidFill>
              <a:schemeClr val="bg1"/>
            </a:solidFill>
            <a:ln w="4590" cap="flat">
              <a:noFill/>
              <a:prstDash val="solid"/>
              <a:miter/>
            </a:ln>
          </p:spPr>
          <p:txBody>
            <a:bodyPr rtlCol="0" anchor="ctr"/>
            <a:lstStyle/>
            <a:p>
              <a:endParaRPr lang="en-GB">
                <a:solidFill>
                  <a:schemeClr val="bg1"/>
                </a:solidFill>
              </a:endParaRPr>
            </a:p>
          </p:txBody>
        </p:sp>
        <p:sp>
          <p:nvSpPr>
            <p:cNvPr id="11" name="Freeform: Shape 10">
              <a:extLst>
                <a:ext uri="{FF2B5EF4-FFF2-40B4-BE49-F238E27FC236}">
                  <a16:creationId xmlns:a16="http://schemas.microsoft.com/office/drawing/2014/main" id="{6A613603-9A20-45AA-BD6D-BDC56F6A0A74}"/>
                </a:ext>
              </a:extLst>
            </p:cNvPr>
            <p:cNvSpPr/>
            <p:nvPr/>
          </p:nvSpPr>
          <p:spPr>
            <a:xfrm>
              <a:off x="2228354" y="3199782"/>
              <a:ext cx="489984" cy="460966"/>
            </a:xfrm>
            <a:custGeom>
              <a:avLst/>
              <a:gdLst>
                <a:gd name="connsiteX0" fmla="*/ 487189 w 489984"/>
                <a:gd name="connsiteY0" fmla="*/ 23002 h 460966"/>
                <a:gd name="connsiteX1" fmla="*/ 474308 w 489984"/>
                <a:gd name="connsiteY1" fmla="*/ 8281 h 460966"/>
                <a:gd name="connsiteX2" fmla="*/ 374478 w 489984"/>
                <a:gd name="connsiteY2" fmla="*/ 8281 h 460966"/>
                <a:gd name="connsiteX3" fmla="*/ 365737 w 489984"/>
                <a:gd name="connsiteY3" fmla="*/ 22082 h 460966"/>
                <a:gd name="connsiteX4" fmla="*/ 372638 w 489984"/>
                <a:gd name="connsiteY4" fmla="*/ 34043 h 460966"/>
                <a:gd name="connsiteX5" fmla="*/ 372638 w 489984"/>
                <a:gd name="connsiteY5" fmla="*/ 44164 h 460966"/>
                <a:gd name="connsiteX6" fmla="*/ 360676 w 489984"/>
                <a:gd name="connsiteY6" fmla="*/ 44164 h 460966"/>
                <a:gd name="connsiteX7" fmla="*/ 234624 w 489984"/>
                <a:gd name="connsiteY7" fmla="*/ 0 h 460966"/>
                <a:gd name="connsiteX8" fmla="*/ 0 w 489984"/>
                <a:gd name="connsiteY8" fmla="*/ 230483 h 460966"/>
                <a:gd name="connsiteX9" fmla="*/ 234624 w 489984"/>
                <a:gd name="connsiteY9" fmla="*/ 460967 h 460966"/>
                <a:gd name="connsiteX10" fmla="*/ 376778 w 489984"/>
                <a:gd name="connsiteY10" fmla="*/ 401621 h 460966"/>
                <a:gd name="connsiteX11" fmla="*/ 386899 w 489984"/>
                <a:gd name="connsiteY11" fmla="*/ 400700 h 460966"/>
                <a:gd name="connsiteX12" fmla="*/ 388279 w 489984"/>
                <a:gd name="connsiteY12" fmla="*/ 412202 h 460966"/>
                <a:gd name="connsiteX13" fmla="*/ 374018 w 489984"/>
                <a:gd name="connsiteY13" fmla="*/ 434744 h 460966"/>
                <a:gd name="connsiteX14" fmla="*/ 383219 w 489984"/>
                <a:gd name="connsiteY14" fmla="*/ 448085 h 460966"/>
                <a:gd name="connsiteX15" fmla="*/ 480288 w 489984"/>
                <a:gd name="connsiteY15" fmla="*/ 448085 h 460966"/>
                <a:gd name="connsiteX16" fmla="*/ 489949 w 489984"/>
                <a:gd name="connsiteY16" fmla="*/ 437044 h 460966"/>
                <a:gd name="connsiteX17" fmla="*/ 487189 w 489984"/>
                <a:gd name="connsiteY17" fmla="*/ 23002 h 460966"/>
                <a:gd name="connsiteX18" fmla="*/ 235084 w 489984"/>
                <a:gd name="connsiteY18" fmla="*/ 339054 h 460966"/>
                <a:gd name="connsiteX19" fmla="*/ 127433 w 489984"/>
                <a:gd name="connsiteY19" fmla="*/ 229563 h 460966"/>
                <a:gd name="connsiteX20" fmla="*/ 235084 w 489984"/>
                <a:gd name="connsiteY20" fmla="*/ 120072 h 460966"/>
                <a:gd name="connsiteX21" fmla="*/ 342735 w 489984"/>
                <a:gd name="connsiteY21" fmla="*/ 229563 h 460966"/>
                <a:gd name="connsiteX22" fmla="*/ 235084 w 489984"/>
                <a:gd name="connsiteY22" fmla="*/ 33905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9984" h="460966">
                  <a:moveTo>
                    <a:pt x="487189" y="23002"/>
                  </a:moveTo>
                  <a:cubicBezTo>
                    <a:pt x="488109" y="15182"/>
                    <a:pt x="482129" y="8281"/>
                    <a:pt x="474308" y="8281"/>
                  </a:cubicBezTo>
                  <a:cubicBezTo>
                    <a:pt x="453606" y="8281"/>
                    <a:pt x="399320" y="8281"/>
                    <a:pt x="374478" y="8281"/>
                  </a:cubicBezTo>
                  <a:cubicBezTo>
                    <a:pt x="367577" y="8281"/>
                    <a:pt x="362517" y="15642"/>
                    <a:pt x="365737" y="22082"/>
                  </a:cubicBezTo>
                  <a:cubicBezTo>
                    <a:pt x="367117" y="25763"/>
                    <a:pt x="369417" y="29903"/>
                    <a:pt x="372638" y="34043"/>
                  </a:cubicBezTo>
                  <a:cubicBezTo>
                    <a:pt x="374938" y="36804"/>
                    <a:pt x="374938" y="41404"/>
                    <a:pt x="372638" y="44164"/>
                  </a:cubicBezTo>
                  <a:cubicBezTo>
                    <a:pt x="369417" y="47845"/>
                    <a:pt x="363897" y="47845"/>
                    <a:pt x="360676" y="44164"/>
                  </a:cubicBezTo>
                  <a:cubicBezTo>
                    <a:pt x="330313" y="9201"/>
                    <a:pt x="280628" y="0"/>
                    <a:pt x="234624" y="0"/>
                  </a:cubicBezTo>
                  <a:cubicBezTo>
                    <a:pt x="105351" y="0"/>
                    <a:pt x="0" y="93849"/>
                    <a:pt x="0" y="230483"/>
                  </a:cubicBezTo>
                  <a:cubicBezTo>
                    <a:pt x="0" y="367577"/>
                    <a:pt x="104891" y="460967"/>
                    <a:pt x="234624" y="460967"/>
                  </a:cubicBezTo>
                  <a:cubicBezTo>
                    <a:pt x="287989" y="460967"/>
                    <a:pt x="337214" y="436584"/>
                    <a:pt x="376778" y="401621"/>
                  </a:cubicBezTo>
                  <a:cubicBezTo>
                    <a:pt x="379538" y="399320"/>
                    <a:pt x="383679" y="398400"/>
                    <a:pt x="386899" y="400700"/>
                  </a:cubicBezTo>
                  <a:cubicBezTo>
                    <a:pt x="391039" y="403461"/>
                    <a:pt x="391500" y="408981"/>
                    <a:pt x="388279" y="412202"/>
                  </a:cubicBezTo>
                  <a:cubicBezTo>
                    <a:pt x="383679" y="417262"/>
                    <a:pt x="377238" y="425543"/>
                    <a:pt x="374018" y="434744"/>
                  </a:cubicBezTo>
                  <a:cubicBezTo>
                    <a:pt x="371258" y="441185"/>
                    <a:pt x="376318" y="448085"/>
                    <a:pt x="383219" y="448085"/>
                  </a:cubicBezTo>
                  <a:lnTo>
                    <a:pt x="480288" y="448085"/>
                  </a:lnTo>
                  <a:cubicBezTo>
                    <a:pt x="486269" y="448085"/>
                    <a:pt x="490410" y="443025"/>
                    <a:pt x="489949" y="437044"/>
                  </a:cubicBezTo>
                  <a:cubicBezTo>
                    <a:pt x="477068" y="311451"/>
                    <a:pt x="460507" y="237844"/>
                    <a:pt x="487189" y="23002"/>
                  </a:cubicBezTo>
                  <a:close/>
                  <a:moveTo>
                    <a:pt x="235084" y="339054"/>
                  </a:moveTo>
                  <a:cubicBezTo>
                    <a:pt x="171137" y="339054"/>
                    <a:pt x="127433" y="289829"/>
                    <a:pt x="127433" y="229563"/>
                  </a:cubicBezTo>
                  <a:cubicBezTo>
                    <a:pt x="127433" y="169297"/>
                    <a:pt x="171137" y="120072"/>
                    <a:pt x="235084" y="120072"/>
                  </a:cubicBezTo>
                  <a:cubicBezTo>
                    <a:pt x="299030" y="120072"/>
                    <a:pt x="342735" y="169297"/>
                    <a:pt x="342735" y="229563"/>
                  </a:cubicBezTo>
                  <a:cubicBezTo>
                    <a:pt x="342735" y="289829"/>
                    <a:pt x="299030" y="339054"/>
                    <a:pt x="235084" y="33905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2" name="Freeform: Shape 11">
              <a:extLst>
                <a:ext uri="{FF2B5EF4-FFF2-40B4-BE49-F238E27FC236}">
                  <a16:creationId xmlns:a16="http://schemas.microsoft.com/office/drawing/2014/main" id="{7A162744-E880-464C-9BE4-20C84E3D0E2D}"/>
                </a:ext>
              </a:extLst>
            </p:cNvPr>
            <p:cNvSpPr/>
            <p:nvPr/>
          </p:nvSpPr>
          <p:spPr>
            <a:xfrm>
              <a:off x="3294281" y="3198862"/>
              <a:ext cx="469247" cy="460966"/>
            </a:xfrm>
            <a:custGeom>
              <a:avLst/>
              <a:gdLst>
                <a:gd name="connsiteX0" fmla="*/ 469247 w 469247"/>
                <a:gd name="connsiteY0" fmla="*/ 230483 h 460966"/>
                <a:gd name="connsiteX1" fmla="*/ 414962 w 469247"/>
                <a:gd name="connsiteY1" fmla="*/ 79128 h 460966"/>
                <a:gd name="connsiteX2" fmla="*/ 234624 w 469247"/>
                <a:gd name="connsiteY2" fmla="*/ 0 h 460966"/>
                <a:gd name="connsiteX3" fmla="*/ 0 w 469247"/>
                <a:gd name="connsiteY3" fmla="*/ 230483 h 460966"/>
                <a:gd name="connsiteX4" fmla="*/ 234624 w 469247"/>
                <a:gd name="connsiteY4" fmla="*/ 460967 h 460966"/>
                <a:gd name="connsiteX5" fmla="*/ 350095 w 469247"/>
                <a:gd name="connsiteY5" fmla="*/ 433364 h 460966"/>
                <a:gd name="connsiteX6" fmla="*/ 469247 w 469247"/>
                <a:gd name="connsiteY6" fmla="*/ 230483 h 460966"/>
                <a:gd name="connsiteX7" fmla="*/ 234624 w 469247"/>
                <a:gd name="connsiteY7" fmla="*/ 339974 h 460966"/>
                <a:gd name="connsiteX8" fmla="*/ 126973 w 469247"/>
                <a:gd name="connsiteY8" fmla="*/ 230483 h 460966"/>
                <a:gd name="connsiteX9" fmla="*/ 234624 w 469247"/>
                <a:gd name="connsiteY9" fmla="*/ 120992 h 460966"/>
                <a:gd name="connsiteX10" fmla="*/ 342275 w 469247"/>
                <a:gd name="connsiteY10" fmla="*/ 230483 h 460966"/>
                <a:gd name="connsiteX11" fmla="*/ 234624 w 469247"/>
                <a:gd name="connsiteY11" fmla="*/ 33997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9247" h="460966">
                  <a:moveTo>
                    <a:pt x="469247" y="230483"/>
                  </a:moveTo>
                  <a:cubicBezTo>
                    <a:pt x="469247" y="170217"/>
                    <a:pt x="449005" y="118232"/>
                    <a:pt x="414962" y="79128"/>
                  </a:cubicBezTo>
                  <a:cubicBezTo>
                    <a:pt x="372178" y="28983"/>
                    <a:pt x="307311" y="0"/>
                    <a:pt x="234624" y="0"/>
                  </a:cubicBezTo>
                  <a:cubicBezTo>
                    <a:pt x="105351" y="0"/>
                    <a:pt x="0" y="93849"/>
                    <a:pt x="0" y="230483"/>
                  </a:cubicBezTo>
                  <a:cubicBezTo>
                    <a:pt x="0" y="367117"/>
                    <a:pt x="104891" y="460967"/>
                    <a:pt x="234624" y="460967"/>
                  </a:cubicBezTo>
                  <a:cubicBezTo>
                    <a:pt x="276488" y="460967"/>
                    <a:pt x="316052" y="451306"/>
                    <a:pt x="350095" y="433364"/>
                  </a:cubicBezTo>
                  <a:cubicBezTo>
                    <a:pt x="420942" y="395640"/>
                    <a:pt x="469247" y="322953"/>
                    <a:pt x="469247" y="230483"/>
                  </a:cubicBezTo>
                  <a:close/>
                  <a:moveTo>
                    <a:pt x="234624" y="339974"/>
                  </a:moveTo>
                  <a:cubicBezTo>
                    <a:pt x="170677" y="339974"/>
                    <a:pt x="126973" y="290749"/>
                    <a:pt x="126973" y="230483"/>
                  </a:cubicBezTo>
                  <a:cubicBezTo>
                    <a:pt x="126973" y="170217"/>
                    <a:pt x="170677" y="120992"/>
                    <a:pt x="234624" y="120992"/>
                  </a:cubicBezTo>
                  <a:cubicBezTo>
                    <a:pt x="298570" y="120992"/>
                    <a:pt x="342275" y="170217"/>
                    <a:pt x="342275" y="230483"/>
                  </a:cubicBezTo>
                  <a:cubicBezTo>
                    <a:pt x="342275" y="290749"/>
                    <a:pt x="298570" y="339974"/>
                    <a:pt x="234624" y="33997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3" name="Freeform: Shape 12">
              <a:extLst>
                <a:ext uri="{FF2B5EF4-FFF2-40B4-BE49-F238E27FC236}">
                  <a16:creationId xmlns:a16="http://schemas.microsoft.com/office/drawing/2014/main" id="{7131913B-BCC1-4637-A7AB-F906CF094B8D}"/>
                </a:ext>
              </a:extLst>
            </p:cNvPr>
            <p:cNvSpPr/>
            <p:nvPr/>
          </p:nvSpPr>
          <p:spPr>
            <a:xfrm>
              <a:off x="2759707" y="3052567"/>
              <a:ext cx="494549" cy="608181"/>
            </a:xfrm>
            <a:custGeom>
              <a:avLst/>
              <a:gdLst>
                <a:gd name="connsiteX0" fmla="*/ 483969 w 494549"/>
                <a:gd name="connsiteY0" fmla="*/ 0 h 608181"/>
                <a:gd name="connsiteX1" fmla="*/ 375398 w 494549"/>
                <a:gd name="connsiteY1" fmla="*/ 0 h 608181"/>
                <a:gd name="connsiteX2" fmla="*/ 365737 w 494549"/>
                <a:gd name="connsiteY2" fmla="*/ 8281 h 608181"/>
                <a:gd name="connsiteX3" fmla="*/ 353316 w 494549"/>
                <a:gd name="connsiteY3" fmla="*/ 139854 h 608181"/>
                <a:gd name="connsiteX4" fmla="*/ 362517 w 494549"/>
                <a:gd name="connsiteY4" fmla="*/ 168837 h 608181"/>
                <a:gd name="connsiteX5" fmla="*/ 363437 w 494549"/>
                <a:gd name="connsiteY5" fmla="*/ 170217 h 608181"/>
                <a:gd name="connsiteX6" fmla="*/ 363897 w 494549"/>
                <a:gd name="connsiteY6" fmla="*/ 180798 h 608181"/>
                <a:gd name="connsiteX7" fmla="*/ 351475 w 494549"/>
                <a:gd name="connsiteY7" fmla="*/ 182178 h 608181"/>
                <a:gd name="connsiteX8" fmla="*/ 234624 w 494549"/>
                <a:gd name="connsiteY8" fmla="*/ 147215 h 608181"/>
                <a:gd name="connsiteX9" fmla="*/ 0 w 494549"/>
                <a:gd name="connsiteY9" fmla="*/ 377698 h 608181"/>
                <a:gd name="connsiteX10" fmla="*/ 234624 w 494549"/>
                <a:gd name="connsiteY10" fmla="*/ 608181 h 608181"/>
                <a:gd name="connsiteX11" fmla="*/ 376778 w 494549"/>
                <a:gd name="connsiteY11" fmla="*/ 548835 h 608181"/>
                <a:gd name="connsiteX12" fmla="*/ 386899 w 494549"/>
                <a:gd name="connsiteY12" fmla="*/ 547915 h 608181"/>
                <a:gd name="connsiteX13" fmla="*/ 388279 w 494549"/>
                <a:gd name="connsiteY13" fmla="*/ 559416 h 608181"/>
                <a:gd name="connsiteX14" fmla="*/ 374018 w 494549"/>
                <a:gd name="connsiteY14" fmla="*/ 581959 h 608181"/>
                <a:gd name="connsiteX15" fmla="*/ 383219 w 494549"/>
                <a:gd name="connsiteY15" fmla="*/ 595300 h 608181"/>
                <a:gd name="connsiteX16" fmla="*/ 480749 w 494549"/>
                <a:gd name="connsiteY16" fmla="*/ 595300 h 608181"/>
                <a:gd name="connsiteX17" fmla="*/ 490410 w 494549"/>
                <a:gd name="connsiteY17" fmla="*/ 584719 h 608181"/>
                <a:gd name="connsiteX18" fmla="*/ 494550 w 494549"/>
                <a:gd name="connsiteY18" fmla="*/ 11041 h 608181"/>
                <a:gd name="connsiteX19" fmla="*/ 483969 w 494549"/>
                <a:gd name="connsiteY19" fmla="*/ 0 h 608181"/>
                <a:gd name="connsiteX20" fmla="*/ 234164 w 494549"/>
                <a:gd name="connsiteY20" fmla="*/ 486269 h 608181"/>
                <a:gd name="connsiteX21" fmla="*/ 126513 w 494549"/>
                <a:gd name="connsiteY21" fmla="*/ 376778 h 608181"/>
                <a:gd name="connsiteX22" fmla="*/ 234164 w 494549"/>
                <a:gd name="connsiteY22" fmla="*/ 267287 h 608181"/>
                <a:gd name="connsiteX23" fmla="*/ 341815 w 494549"/>
                <a:gd name="connsiteY23" fmla="*/ 376778 h 608181"/>
                <a:gd name="connsiteX24" fmla="*/ 234164 w 494549"/>
                <a:gd name="connsiteY24" fmla="*/ 486269 h 60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94549" h="608181">
                  <a:moveTo>
                    <a:pt x="483969" y="0"/>
                  </a:moveTo>
                  <a:lnTo>
                    <a:pt x="375398" y="0"/>
                  </a:lnTo>
                  <a:cubicBezTo>
                    <a:pt x="370337" y="0"/>
                    <a:pt x="366197" y="3680"/>
                    <a:pt x="365737" y="8281"/>
                  </a:cubicBezTo>
                  <a:cubicBezTo>
                    <a:pt x="357916" y="60266"/>
                    <a:pt x="354696" y="113631"/>
                    <a:pt x="353316" y="139854"/>
                  </a:cubicBezTo>
                  <a:cubicBezTo>
                    <a:pt x="352856" y="150435"/>
                    <a:pt x="356076" y="160556"/>
                    <a:pt x="362517" y="168837"/>
                  </a:cubicBezTo>
                  <a:lnTo>
                    <a:pt x="363437" y="170217"/>
                  </a:lnTo>
                  <a:cubicBezTo>
                    <a:pt x="365737" y="173438"/>
                    <a:pt x="366197" y="177578"/>
                    <a:pt x="363897" y="180798"/>
                  </a:cubicBezTo>
                  <a:cubicBezTo>
                    <a:pt x="360676" y="184939"/>
                    <a:pt x="355156" y="185399"/>
                    <a:pt x="351475" y="182178"/>
                  </a:cubicBezTo>
                  <a:cubicBezTo>
                    <a:pt x="320652" y="154576"/>
                    <a:pt x="276028" y="147215"/>
                    <a:pt x="234624" y="147215"/>
                  </a:cubicBezTo>
                  <a:cubicBezTo>
                    <a:pt x="105351" y="147215"/>
                    <a:pt x="0" y="241064"/>
                    <a:pt x="0" y="377698"/>
                  </a:cubicBezTo>
                  <a:cubicBezTo>
                    <a:pt x="0" y="514792"/>
                    <a:pt x="104891" y="608181"/>
                    <a:pt x="234624" y="608181"/>
                  </a:cubicBezTo>
                  <a:cubicBezTo>
                    <a:pt x="287989" y="608181"/>
                    <a:pt x="337214" y="583799"/>
                    <a:pt x="376778" y="548835"/>
                  </a:cubicBezTo>
                  <a:cubicBezTo>
                    <a:pt x="379538" y="546535"/>
                    <a:pt x="383679" y="545615"/>
                    <a:pt x="386899" y="547915"/>
                  </a:cubicBezTo>
                  <a:cubicBezTo>
                    <a:pt x="391039" y="550676"/>
                    <a:pt x="391500" y="556196"/>
                    <a:pt x="388279" y="559416"/>
                  </a:cubicBezTo>
                  <a:cubicBezTo>
                    <a:pt x="383679" y="564477"/>
                    <a:pt x="377238" y="572758"/>
                    <a:pt x="374018" y="581959"/>
                  </a:cubicBezTo>
                  <a:cubicBezTo>
                    <a:pt x="371258" y="588399"/>
                    <a:pt x="376318" y="595300"/>
                    <a:pt x="383219" y="595300"/>
                  </a:cubicBezTo>
                  <a:lnTo>
                    <a:pt x="480749" y="595300"/>
                  </a:lnTo>
                  <a:cubicBezTo>
                    <a:pt x="486269" y="595300"/>
                    <a:pt x="490870" y="590240"/>
                    <a:pt x="490410" y="584719"/>
                  </a:cubicBezTo>
                  <a:cubicBezTo>
                    <a:pt x="478908" y="444865"/>
                    <a:pt x="462807" y="255326"/>
                    <a:pt x="494550" y="11041"/>
                  </a:cubicBezTo>
                  <a:cubicBezTo>
                    <a:pt x="494550" y="5521"/>
                    <a:pt x="489949" y="0"/>
                    <a:pt x="483969" y="0"/>
                  </a:cubicBezTo>
                  <a:close/>
                  <a:moveTo>
                    <a:pt x="234164" y="486269"/>
                  </a:moveTo>
                  <a:cubicBezTo>
                    <a:pt x="170217" y="486269"/>
                    <a:pt x="126513" y="437044"/>
                    <a:pt x="126513" y="376778"/>
                  </a:cubicBezTo>
                  <a:cubicBezTo>
                    <a:pt x="126513" y="316512"/>
                    <a:pt x="170217" y="267287"/>
                    <a:pt x="234164" y="267287"/>
                  </a:cubicBezTo>
                  <a:cubicBezTo>
                    <a:pt x="298110" y="267287"/>
                    <a:pt x="341815" y="316512"/>
                    <a:pt x="341815" y="376778"/>
                  </a:cubicBezTo>
                  <a:cubicBezTo>
                    <a:pt x="341815" y="437044"/>
                    <a:pt x="298110" y="486269"/>
                    <a:pt x="234164" y="486269"/>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4" name="Freeform: Shape 13">
              <a:extLst>
                <a:ext uri="{FF2B5EF4-FFF2-40B4-BE49-F238E27FC236}">
                  <a16:creationId xmlns:a16="http://schemas.microsoft.com/office/drawing/2014/main" id="{83C5DFA0-867B-4508-AC7E-FBA113B23D91}"/>
                </a:ext>
              </a:extLst>
            </p:cNvPr>
            <p:cNvSpPr/>
            <p:nvPr/>
          </p:nvSpPr>
          <p:spPr>
            <a:xfrm>
              <a:off x="1274295" y="3078790"/>
              <a:ext cx="521562" cy="569077"/>
            </a:xfrm>
            <a:custGeom>
              <a:avLst/>
              <a:gdLst>
                <a:gd name="connsiteX0" fmla="*/ 327935 w 521562"/>
                <a:gd name="connsiteY0" fmla="*/ 7821 h 569077"/>
                <a:gd name="connsiteX1" fmla="*/ 315514 w 521562"/>
                <a:gd name="connsiteY1" fmla="*/ 0 h 569077"/>
                <a:gd name="connsiteX2" fmla="*/ 207403 w 521562"/>
                <a:gd name="connsiteY2" fmla="*/ 0 h 569077"/>
                <a:gd name="connsiteX3" fmla="*/ 194982 w 521562"/>
                <a:gd name="connsiteY3" fmla="*/ 7821 h 569077"/>
                <a:gd name="connsiteX4" fmla="*/ 382 w 521562"/>
                <a:gd name="connsiteY4" fmla="*/ 556196 h 569077"/>
                <a:gd name="connsiteX5" fmla="*/ 10043 w 521562"/>
                <a:gd name="connsiteY5" fmla="*/ 569077 h 569077"/>
                <a:gd name="connsiteX6" fmla="*/ 120454 w 521562"/>
                <a:gd name="connsiteY6" fmla="*/ 569077 h 569077"/>
                <a:gd name="connsiteX7" fmla="*/ 132876 w 521562"/>
                <a:gd name="connsiteY7" fmla="*/ 559416 h 569077"/>
                <a:gd name="connsiteX8" fmla="*/ 154038 w 521562"/>
                <a:gd name="connsiteY8" fmla="*/ 479368 h 569077"/>
                <a:gd name="connsiteX9" fmla="*/ 164159 w 521562"/>
                <a:gd name="connsiteY9" fmla="*/ 471548 h 569077"/>
                <a:gd name="connsiteX10" fmla="*/ 357378 w 521562"/>
                <a:gd name="connsiteY10" fmla="*/ 471548 h 569077"/>
                <a:gd name="connsiteX11" fmla="*/ 367499 w 521562"/>
                <a:gd name="connsiteY11" fmla="*/ 479368 h 569077"/>
                <a:gd name="connsiteX12" fmla="*/ 388662 w 521562"/>
                <a:gd name="connsiteY12" fmla="*/ 559416 h 569077"/>
                <a:gd name="connsiteX13" fmla="*/ 401083 w 521562"/>
                <a:gd name="connsiteY13" fmla="*/ 569077 h 569077"/>
                <a:gd name="connsiteX14" fmla="*/ 511494 w 521562"/>
                <a:gd name="connsiteY14" fmla="*/ 569077 h 569077"/>
                <a:gd name="connsiteX15" fmla="*/ 521155 w 521562"/>
                <a:gd name="connsiteY15" fmla="*/ 556196 h 569077"/>
                <a:gd name="connsiteX16" fmla="*/ 327935 w 521562"/>
                <a:gd name="connsiteY16" fmla="*/ 7821 h 569077"/>
                <a:gd name="connsiteX17" fmla="*/ 197282 w 521562"/>
                <a:gd name="connsiteY17" fmla="*/ 336754 h 569077"/>
                <a:gd name="connsiteX18" fmla="*/ 252028 w 521562"/>
                <a:gd name="connsiteY18" fmla="*/ 173437 h 569077"/>
                <a:gd name="connsiteX19" fmla="*/ 258928 w 521562"/>
                <a:gd name="connsiteY19" fmla="*/ 166997 h 569077"/>
                <a:gd name="connsiteX20" fmla="*/ 269970 w 521562"/>
                <a:gd name="connsiteY20" fmla="*/ 172977 h 569077"/>
                <a:gd name="connsiteX21" fmla="*/ 324715 w 521562"/>
                <a:gd name="connsiteY21" fmla="*/ 336294 h 569077"/>
                <a:gd name="connsiteX22" fmla="*/ 314134 w 521562"/>
                <a:gd name="connsiteY22" fmla="*/ 350555 h 569077"/>
                <a:gd name="connsiteX23" fmla="*/ 206483 w 521562"/>
                <a:gd name="connsiteY23" fmla="*/ 350555 h 569077"/>
                <a:gd name="connsiteX24" fmla="*/ 197282 w 521562"/>
                <a:gd name="connsiteY24" fmla="*/ 336754 h 569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1562" h="569077">
                  <a:moveTo>
                    <a:pt x="327935" y="7821"/>
                  </a:moveTo>
                  <a:cubicBezTo>
                    <a:pt x="325635" y="2760"/>
                    <a:pt x="321035" y="0"/>
                    <a:pt x="315514" y="0"/>
                  </a:cubicBezTo>
                  <a:lnTo>
                    <a:pt x="207403" y="0"/>
                  </a:lnTo>
                  <a:cubicBezTo>
                    <a:pt x="201883" y="0"/>
                    <a:pt x="197282" y="3220"/>
                    <a:pt x="194982" y="7821"/>
                  </a:cubicBezTo>
                  <a:cubicBezTo>
                    <a:pt x="87331" y="248425"/>
                    <a:pt x="16484" y="497770"/>
                    <a:pt x="382" y="556196"/>
                  </a:cubicBezTo>
                  <a:cubicBezTo>
                    <a:pt x="-1458" y="562637"/>
                    <a:pt x="3603" y="569077"/>
                    <a:pt x="10043" y="569077"/>
                  </a:cubicBezTo>
                  <a:lnTo>
                    <a:pt x="120454" y="569077"/>
                  </a:lnTo>
                  <a:cubicBezTo>
                    <a:pt x="126435" y="569077"/>
                    <a:pt x="131496" y="564937"/>
                    <a:pt x="132876" y="559416"/>
                  </a:cubicBezTo>
                  <a:cubicBezTo>
                    <a:pt x="136096" y="545615"/>
                    <a:pt x="143457" y="518012"/>
                    <a:pt x="154038" y="479368"/>
                  </a:cubicBezTo>
                  <a:cubicBezTo>
                    <a:pt x="155418" y="474768"/>
                    <a:pt x="159558" y="471548"/>
                    <a:pt x="164159" y="471548"/>
                  </a:cubicBezTo>
                  <a:lnTo>
                    <a:pt x="357378" y="471548"/>
                  </a:lnTo>
                  <a:cubicBezTo>
                    <a:pt x="361979" y="471548"/>
                    <a:pt x="366119" y="474768"/>
                    <a:pt x="367499" y="479368"/>
                  </a:cubicBezTo>
                  <a:cubicBezTo>
                    <a:pt x="378080" y="518012"/>
                    <a:pt x="385441" y="545615"/>
                    <a:pt x="388662" y="559416"/>
                  </a:cubicBezTo>
                  <a:cubicBezTo>
                    <a:pt x="390042" y="565397"/>
                    <a:pt x="395102" y="569077"/>
                    <a:pt x="401083" y="569077"/>
                  </a:cubicBezTo>
                  <a:lnTo>
                    <a:pt x="511494" y="569077"/>
                  </a:lnTo>
                  <a:cubicBezTo>
                    <a:pt x="518395" y="569077"/>
                    <a:pt x="522995" y="562637"/>
                    <a:pt x="521155" y="556196"/>
                  </a:cubicBezTo>
                  <a:cubicBezTo>
                    <a:pt x="506433" y="497770"/>
                    <a:pt x="435586" y="248425"/>
                    <a:pt x="327935" y="7821"/>
                  </a:cubicBezTo>
                  <a:close/>
                  <a:moveTo>
                    <a:pt x="197282" y="336754"/>
                  </a:moveTo>
                  <a:cubicBezTo>
                    <a:pt x="212924" y="287989"/>
                    <a:pt x="231326" y="230483"/>
                    <a:pt x="252028" y="173437"/>
                  </a:cubicBezTo>
                  <a:cubicBezTo>
                    <a:pt x="253408" y="170217"/>
                    <a:pt x="255708" y="167457"/>
                    <a:pt x="258928" y="166997"/>
                  </a:cubicBezTo>
                  <a:cubicBezTo>
                    <a:pt x="263989" y="165617"/>
                    <a:pt x="268589" y="168377"/>
                    <a:pt x="269970" y="172977"/>
                  </a:cubicBezTo>
                  <a:cubicBezTo>
                    <a:pt x="291132" y="230023"/>
                    <a:pt x="309073" y="287529"/>
                    <a:pt x="324715" y="336294"/>
                  </a:cubicBezTo>
                  <a:cubicBezTo>
                    <a:pt x="327015" y="343195"/>
                    <a:pt x="321495" y="350555"/>
                    <a:pt x="314134" y="350555"/>
                  </a:cubicBezTo>
                  <a:lnTo>
                    <a:pt x="206483" y="350555"/>
                  </a:lnTo>
                  <a:cubicBezTo>
                    <a:pt x="200042" y="350555"/>
                    <a:pt x="194982" y="343655"/>
                    <a:pt x="197282" y="33675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5" name="Freeform: Shape 14">
              <a:extLst>
                <a:ext uri="{FF2B5EF4-FFF2-40B4-BE49-F238E27FC236}">
                  <a16:creationId xmlns:a16="http://schemas.microsoft.com/office/drawing/2014/main" id="{7CF9E6EC-1F4B-4931-BE84-D0A8F8D4F5A2}"/>
                </a:ext>
              </a:extLst>
            </p:cNvPr>
            <p:cNvSpPr/>
            <p:nvPr/>
          </p:nvSpPr>
          <p:spPr>
            <a:xfrm>
              <a:off x="1754720" y="3208063"/>
              <a:ext cx="462142" cy="440264"/>
            </a:xfrm>
            <a:custGeom>
              <a:avLst/>
              <a:gdLst>
                <a:gd name="connsiteX0" fmla="*/ 448791 w 462142"/>
                <a:gd name="connsiteY0" fmla="*/ 0 h 440264"/>
                <a:gd name="connsiteX1" fmla="*/ 343440 w 462142"/>
                <a:gd name="connsiteY1" fmla="*/ 920 h 440264"/>
                <a:gd name="connsiteX2" fmla="*/ 331019 w 462142"/>
                <a:gd name="connsiteY2" fmla="*/ 10121 h 440264"/>
                <a:gd name="connsiteX3" fmla="*/ 240850 w 462142"/>
                <a:gd name="connsiteY3" fmla="*/ 266827 h 440264"/>
                <a:gd name="connsiteX4" fmla="*/ 231649 w 462142"/>
                <a:gd name="connsiteY4" fmla="*/ 272808 h 440264"/>
                <a:gd name="connsiteX5" fmla="*/ 222448 w 462142"/>
                <a:gd name="connsiteY5" fmla="*/ 266827 h 440264"/>
                <a:gd name="connsiteX6" fmla="*/ 132279 w 462142"/>
                <a:gd name="connsiteY6" fmla="*/ 10121 h 440264"/>
                <a:gd name="connsiteX7" fmla="*/ 119858 w 462142"/>
                <a:gd name="connsiteY7" fmla="*/ 920 h 440264"/>
                <a:gd name="connsiteX8" fmla="*/ 9907 w 462142"/>
                <a:gd name="connsiteY8" fmla="*/ 0 h 440264"/>
                <a:gd name="connsiteX9" fmla="*/ 246 w 462142"/>
                <a:gd name="connsiteY9" fmla="*/ 12421 h 440264"/>
                <a:gd name="connsiteX10" fmla="*/ 173683 w 462142"/>
                <a:gd name="connsiteY10" fmla="*/ 434284 h 440264"/>
                <a:gd name="connsiteX11" fmla="*/ 184724 w 462142"/>
                <a:gd name="connsiteY11" fmla="*/ 440264 h 440264"/>
                <a:gd name="connsiteX12" fmla="*/ 278574 w 462142"/>
                <a:gd name="connsiteY12" fmla="*/ 440264 h 440264"/>
                <a:gd name="connsiteX13" fmla="*/ 289615 w 462142"/>
                <a:gd name="connsiteY13" fmla="*/ 434284 h 440264"/>
                <a:gd name="connsiteX14" fmla="*/ 461672 w 462142"/>
                <a:gd name="connsiteY14" fmla="*/ 16562 h 440264"/>
                <a:gd name="connsiteX15" fmla="*/ 448791 w 462142"/>
                <a:gd name="connsiteY15" fmla="*/ 0 h 440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2142" h="440264">
                  <a:moveTo>
                    <a:pt x="448791" y="0"/>
                  </a:moveTo>
                  <a:lnTo>
                    <a:pt x="343440" y="920"/>
                  </a:lnTo>
                  <a:cubicBezTo>
                    <a:pt x="337920" y="920"/>
                    <a:pt x="332859" y="4600"/>
                    <a:pt x="331019" y="10121"/>
                  </a:cubicBezTo>
                  <a:cubicBezTo>
                    <a:pt x="311237" y="75908"/>
                    <a:pt x="286855" y="156876"/>
                    <a:pt x="240850" y="266827"/>
                  </a:cubicBezTo>
                  <a:cubicBezTo>
                    <a:pt x="239470" y="270507"/>
                    <a:pt x="235789" y="272808"/>
                    <a:pt x="231649" y="272808"/>
                  </a:cubicBezTo>
                  <a:cubicBezTo>
                    <a:pt x="227509" y="272808"/>
                    <a:pt x="223828" y="270507"/>
                    <a:pt x="222448" y="266827"/>
                  </a:cubicBezTo>
                  <a:cubicBezTo>
                    <a:pt x="176443" y="156876"/>
                    <a:pt x="152061" y="75908"/>
                    <a:pt x="132279" y="10121"/>
                  </a:cubicBezTo>
                  <a:cubicBezTo>
                    <a:pt x="130439" y="4600"/>
                    <a:pt x="125378" y="920"/>
                    <a:pt x="119858" y="920"/>
                  </a:cubicBezTo>
                  <a:lnTo>
                    <a:pt x="9907" y="0"/>
                  </a:lnTo>
                  <a:cubicBezTo>
                    <a:pt x="3466" y="0"/>
                    <a:pt x="-1135" y="5981"/>
                    <a:pt x="246" y="12421"/>
                  </a:cubicBezTo>
                  <a:cubicBezTo>
                    <a:pt x="14967" y="66707"/>
                    <a:pt x="77533" y="286609"/>
                    <a:pt x="173683" y="434284"/>
                  </a:cubicBezTo>
                  <a:cubicBezTo>
                    <a:pt x="175983" y="437964"/>
                    <a:pt x="180124" y="440264"/>
                    <a:pt x="184724" y="440264"/>
                  </a:cubicBezTo>
                  <a:lnTo>
                    <a:pt x="278574" y="440264"/>
                  </a:lnTo>
                  <a:cubicBezTo>
                    <a:pt x="283174" y="440264"/>
                    <a:pt x="287315" y="437964"/>
                    <a:pt x="289615" y="434284"/>
                  </a:cubicBezTo>
                  <a:cubicBezTo>
                    <a:pt x="383464" y="290289"/>
                    <a:pt x="445571" y="77288"/>
                    <a:pt x="461672" y="16562"/>
                  </a:cubicBezTo>
                  <a:cubicBezTo>
                    <a:pt x="463972" y="8281"/>
                    <a:pt x="457532" y="0"/>
                    <a:pt x="448791" y="0"/>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grpSp>
    </p:spTree>
    <p:extLst>
      <p:ext uri="{BB962C8B-B14F-4D97-AF65-F5344CB8AC3E}">
        <p14:creationId xmlns:p14="http://schemas.microsoft.com/office/powerpoint/2010/main" val="372851241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AVADO_Text_SmallPicture">
    <p:spTree>
      <p:nvGrpSpPr>
        <p:cNvPr id="1" name=""/>
        <p:cNvGrpSpPr/>
        <p:nvPr/>
      </p:nvGrpSpPr>
      <p:grpSpPr>
        <a:xfrm>
          <a:off x="0" y="0"/>
          <a:ext cx="0" cy="0"/>
          <a:chOff x="0" y="0"/>
          <a:chExt cx="0" cy="0"/>
        </a:xfrm>
      </p:grpSpPr>
      <p:sp>
        <p:nvSpPr>
          <p:cNvPr id="7" name="Title 3">
            <a:extLst>
              <a:ext uri="{FF2B5EF4-FFF2-40B4-BE49-F238E27FC236}">
                <a16:creationId xmlns:a16="http://schemas.microsoft.com/office/drawing/2014/main" id="{BA212616-6DA2-4A32-AEB0-9B1D3307491D}"/>
              </a:ext>
            </a:extLst>
          </p:cNvPr>
          <p:cNvSpPr>
            <a:spLocks noGrp="1"/>
          </p:cNvSpPr>
          <p:nvPr>
            <p:ph type="title" hasCustomPrompt="1"/>
          </p:nvPr>
        </p:nvSpPr>
        <p:spPr>
          <a:xfrm>
            <a:off x="515938" y="549275"/>
            <a:ext cx="7308000" cy="608174"/>
          </a:xfrm>
          <a:prstGeom prst="rect">
            <a:avLst/>
          </a:prstGeom>
        </p:spPr>
        <p:txBody>
          <a:bodyPr lIns="0" tIns="0" rIns="0" bIns="0" anchor="t" anchorCtr="0"/>
          <a:lstStyle>
            <a:lvl1pPr>
              <a:lnSpc>
                <a:spcPct val="100000"/>
              </a:lnSpc>
              <a:defRPr sz="2800" b="1" i="0" cap="none" spc="0" baseline="0">
                <a:solidFill>
                  <a:schemeClr val="bg2"/>
                </a:solidFill>
                <a:latin typeface="+mn-lt"/>
                <a:ea typeface="Arial" charset="0"/>
                <a:cs typeface="Arial" charset="0"/>
              </a:defRPr>
            </a:lvl1pPr>
          </a:lstStyle>
          <a:p>
            <a:r>
              <a:rPr lang="en-US"/>
              <a:t>Click to edit master title style</a:t>
            </a:r>
          </a:p>
        </p:txBody>
      </p:sp>
      <p:sp>
        <p:nvSpPr>
          <p:cNvPr id="5" name="Picture Placeholder 2">
            <a:extLst>
              <a:ext uri="{FF2B5EF4-FFF2-40B4-BE49-F238E27FC236}">
                <a16:creationId xmlns:a16="http://schemas.microsoft.com/office/drawing/2014/main" id="{1FEAA7FF-3204-4F9C-B24E-5432A7C4ABFB}"/>
              </a:ext>
            </a:extLst>
          </p:cNvPr>
          <p:cNvSpPr>
            <a:spLocks noGrp="1"/>
          </p:cNvSpPr>
          <p:nvPr>
            <p:ph type="pic" sz="quarter" idx="12"/>
          </p:nvPr>
        </p:nvSpPr>
        <p:spPr>
          <a:xfrm>
            <a:off x="8040687" y="-9940"/>
            <a:ext cx="4150950" cy="6889983"/>
          </a:xfrm>
          <a:custGeom>
            <a:avLst/>
            <a:gdLst>
              <a:gd name="connsiteX0" fmla="*/ 0 w 5800725"/>
              <a:gd name="connsiteY0" fmla="*/ 0 h 6858000"/>
              <a:gd name="connsiteX1" fmla="*/ 5800725 w 5800725"/>
              <a:gd name="connsiteY1" fmla="*/ 0 h 6858000"/>
              <a:gd name="connsiteX2" fmla="*/ 5800725 w 5800725"/>
              <a:gd name="connsiteY2" fmla="*/ 6858000 h 6858000"/>
              <a:gd name="connsiteX3" fmla="*/ 0 w 5800725"/>
              <a:gd name="connsiteY3" fmla="*/ 6858000 h 6858000"/>
              <a:gd name="connsiteX4" fmla="*/ 0 w 5800725"/>
              <a:gd name="connsiteY4" fmla="*/ 0 h 6858000"/>
              <a:gd name="connsiteX0" fmla="*/ 414 w 5801139"/>
              <a:gd name="connsiteY0" fmla="*/ 0 h 6858000"/>
              <a:gd name="connsiteX1" fmla="*/ 5801139 w 5801139"/>
              <a:gd name="connsiteY1" fmla="*/ 0 h 6858000"/>
              <a:gd name="connsiteX2" fmla="*/ 5801139 w 5801139"/>
              <a:gd name="connsiteY2" fmla="*/ 6858000 h 6858000"/>
              <a:gd name="connsiteX3" fmla="*/ 414 w 5801139"/>
              <a:gd name="connsiteY3" fmla="*/ 6858000 h 6858000"/>
              <a:gd name="connsiteX4" fmla="*/ 0 w 5801139"/>
              <a:gd name="connsiteY4" fmla="*/ 2206487 h 6858000"/>
              <a:gd name="connsiteX5" fmla="*/ 414 w 5801139"/>
              <a:gd name="connsiteY5" fmla="*/ 0 h 6858000"/>
              <a:gd name="connsiteX0" fmla="*/ 507310 w 5801139"/>
              <a:gd name="connsiteY0" fmla="*/ 0 h 6867940"/>
              <a:gd name="connsiteX1" fmla="*/ 5801139 w 5801139"/>
              <a:gd name="connsiteY1" fmla="*/ 9940 h 6867940"/>
              <a:gd name="connsiteX2" fmla="*/ 5801139 w 5801139"/>
              <a:gd name="connsiteY2" fmla="*/ 6867940 h 6867940"/>
              <a:gd name="connsiteX3" fmla="*/ 414 w 5801139"/>
              <a:gd name="connsiteY3" fmla="*/ 6867940 h 6867940"/>
              <a:gd name="connsiteX4" fmla="*/ 0 w 5801139"/>
              <a:gd name="connsiteY4" fmla="*/ 2216427 h 6867940"/>
              <a:gd name="connsiteX5" fmla="*/ 507310 w 5801139"/>
              <a:gd name="connsiteY5" fmla="*/ 0 h 6867940"/>
              <a:gd name="connsiteX0" fmla="*/ 507310 w 5801139"/>
              <a:gd name="connsiteY0" fmla="*/ 0 h 6867940"/>
              <a:gd name="connsiteX1" fmla="*/ 5801139 w 5801139"/>
              <a:gd name="connsiteY1" fmla="*/ 9940 h 6867940"/>
              <a:gd name="connsiteX2" fmla="*/ 5801139 w 5801139"/>
              <a:gd name="connsiteY2" fmla="*/ 6867940 h 6867940"/>
              <a:gd name="connsiteX3" fmla="*/ 4214605 w 5801139"/>
              <a:gd name="connsiteY3" fmla="*/ 6858001 h 6867940"/>
              <a:gd name="connsiteX4" fmla="*/ 0 w 5801139"/>
              <a:gd name="connsiteY4" fmla="*/ 2216427 h 6867940"/>
              <a:gd name="connsiteX5" fmla="*/ 507310 w 5801139"/>
              <a:gd name="connsiteY5" fmla="*/ 0 h 6867940"/>
              <a:gd name="connsiteX0" fmla="*/ 874181 w 6168010"/>
              <a:gd name="connsiteY0" fmla="*/ 0 h 6867940"/>
              <a:gd name="connsiteX1" fmla="*/ 6168010 w 6168010"/>
              <a:gd name="connsiteY1" fmla="*/ 9940 h 6867940"/>
              <a:gd name="connsiteX2" fmla="*/ 6168010 w 6168010"/>
              <a:gd name="connsiteY2" fmla="*/ 6867940 h 6867940"/>
              <a:gd name="connsiteX3" fmla="*/ 4581476 w 6168010"/>
              <a:gd name="connsiteY3" fmla="*/ 6858001 h 6867940"/>
              <a:gd name="connsiteX4" fmla="*/ 366871 w 6168010"/>
              <a:gd name="connsiteY4" fmla="*/ 2216427 h 6867940"/>
              <a:gd name="connsiteX5" fmla="*/ 874181 w 6168010"/>
              <a:gd name="connsiteY5" fmla="*/ 0 h 6867940"/>
              <a:gd name="connsiteX0" fmla="*/ 700652 w 5994481"/>
              <a:gd name="connsiteY0" fmla="*/ 183266 h 7051206"/>
              <a:gd name="connsiteX1" fmla="*/ 5994481 w 5994481"/>
              <a:gd name="connsiteY1" fmla="*/ 193206 h 7051206"/>
              <a:gd name="connsiteX2" fmla="*/ 5994481 w 5994481"/>
              <a:gd name="connsiteY2" fmla="*/ 7051206 h 7051206"/>
              <a:gd name="connsiteX3" fmla="*/ 4407947 w 5994481"/>
              <a:gd name="connsiteY3" fmla="*/ 7041267 h 7051206"/>
              <a:gd name="connsiteX4" fmla="*/ 193342 w 5994481"/>
              <a:gd name="connsiteY4" fmla="*/ 2399693 h 7051206"/>
              <a:gd name="connsiteX5" fmla="*/ 700652 w 5994481"/>
              <a:gd name="connsiteY5" fmla="*/ 183266 h 7051206"/>
              <a:gd name="connsiteX0" fmla="*/ 656158 w 5949987"/>
              <a:gd name="connsiteY0" fmla="*/ 0 h 6867940"/>
              <a:gd name="connsiteX1" fmla="*/ 5949987 w 5949987"/>
              <a:gd name="connsiteY1" fmla="*/ 9940 h 6867940"/>
              <a:gd name="connsiteX2" fmla="*/ 5949987 w 5949987"/>
              <a:gd name="connsiteY2" fmla="*/ 6867940 h 6867940"/>
              <a:gd name="connsiteX3" fmla="*/ 4363453 w 5949987"/>
              <a:gd name="connsiteY3" fmla="*/ 6858001 h 6867940"/>
              <a:gd name="connsiteX4" fmla="*/ 228361 w 5949987"/>
              <a:gd name="connsiteY4" fmla="*/ 3081131 h 6867940"/>
              <a:gd name="connsiteX5" fmla="*/ 656158 w 5949987"/>
              <a:gd name="connsiteY5" fmla="*/ 0 h 6867940"/>
              <a:gd name="connsiteX0" fmla="*/ 648424 w 5942253"/>
              <a:gd name="connsiteY0" fmla="*/ 0 h 6867940"/>
              <a:gd name="connsiteX1" fmla="*/ 5942253 w 5942253"/>
              <a:gd name="connsiteY1" fmla="*/ 9940 h 6867940"/>
              <a:gd name="connsiteX2" fmla="*/ 5942253 w 5942253"/>
              <a:gd name="connsiteY2" fmla="*/ 6867940 h 6867940"/>
              <a:gd name="connsiteX3" fmla="*/ 4355719 w 5942253"/>
              <a:gd name="connsiteY3" fmla="*/ 6858001 h 6867940"/>
              <a:gd name="connsiteX4" fmla="*/ 220627 w 5942253"/>
              <a:gd name="connsiteY4" fmla="*/ 3081131 h 6867940"/>
              <a:gd name="connsiteX5" fmla="*/ 648424 w 5942253"/>
              <a:gd name="connsiteY5" fmla="*/ 0 h 6867940"/>
              <a:gd name="connsiteX0" fmla="*/ 586576 w 5880405"/>
              <a:gd name="connsiteY0" fmla="*/ 0 h 6867940"/>
              <a:gd name="connsiteX1" fmla="*/ 5880405 w 5880405"/>
              <a:gd name="connsiteY1" fmla="*/ 9940 h 6867940"/>
              <a:gd name="connsiteX2" fmla="*/ 5880405 w 5880405"/>
              <a:gd name="connsiteY2" fmla="*/ 6867940 h 6867940"/>
              <a:gd name="connsiteX3" fmla="*/ 4293871 w 5880405"/>
              <a:gd name="connsiteY3" fmla="*/ 6858001 h 6867940"/>
              <a:gd name="connsiteX4" fmla="*/ 158779 w 5880405"/>
              <a:gd name="connsiteY4" fmla="*/ 3081131 h 6867940"/>
              <a:gd name="connsiteX5" fmla="*/ 586576 w 5880405"/>
              <a:gd name="connsiteY5" fmla="*/ 0 h 6867940"/>
              <a:gd name="connsiteX0" fmla="*/ 586576 w 5880405"/>
              <a:gd name="connsiteY0" fmla="*/ 0 h 6867940"/>
              <a:gd name="connsiteX1" fmla="*/ 5880405 w 5880405"/>
              <a:gd name="connsiteY1" fmla="*/ 9940 h 6867940"/>
              <a:gd name="connsiteX2" fmla="*/ 5880405 w 5880405"/>
              <a:gd name="connsiteY2" fmla="*/ 6867940 h 6867940"/>
              <a:gd name="connsiteX3" fmla="*/ 4293871 w 5880405"/>
              <a:gd name="connsiteY3" fmla="*/ 6858001 h 6867940"/>
              <a:gd name="connsiteX4" fmla="*/ 158779 w 5880405"/>
              <a:gd name="connsiteY4" fmla="*/ 3081131 h 6867940"/>
              <a:gd name="connsiteX5" fmla="*/ 586576 w 5880405"/>
              <a:gd name="connsiteY5" fmla="*/ 0 h 6867940"/>
              <a:gd name="connsiteX0" fmla="*/ 517760 w 5811589"/>
              <a:gd name="connsiteY0" fmla="*/ 0 h 6867940"/>
              <a:gd name="connsiteX1" fmla="*/ 5811589 w 5811589"/>
              <a:gd name="connsiteY1" fmla="*/ 9940 h 6867940"/>
              <a:gd name="connsiteX2" fmla="*/ 5811589 w 5811589"/>
              <a:gd name="connsiteY2" fmla="*/ 6867940 h 6867940"/>
              <a:gd name="connsiteX3" fmla="*/ 4225055 w 5811589"/>
              <a:gd name="connsiteY3" fmla="*/ 6858001 h 6867940"/>
              <a:gd name="connsiteX4" fmla="*/ 89963 w 5811589"/>
              <a:gd name="connsiteY4" fmla="*/ 3081131 h 6867940"/>
              <a:gd name="connsiteX5" fmla="*/ 517760 w 5811589"/>
              <a:gd name="connsiteY5" fmla="*/ 0 h 6867940"/>
              <a:gd name="connsiteX0" fmla="*/ 517760 w 5811589"/>
              <a:gd name="connsiteY0" fmla="*/ 0 h 7541920"/>
              <a:gd name="connsiteX1" fmla="*/ 5811589 w 5811589"/>
              <a:gd name="connsiteY1" fmla="*/ 9940 h 7541920"/>
              <a:gd name="connsiteX2" fmla="*/ 5811589 w 5811589"/>
              <a:gd name="connsiteY2" fmla="*/ 6867940 h 7541920"/>
              <a:gd name="connsiteX3" fmla="*/ 4225055 w 5811589"/>
              <a:gd name="connsiteY3" fmla="*/ 6858001 h 7541920"/>
              <a:gd name="connsiteX4" fmla="*/ 89963 w 5811589"/>
              <a:gd name="connsiteY4" fmla="*/ 3081131 h 7541920"/>
              <a:gd name="connsiteX5" fmla="*/ 517760 w 5811589"/>
              <a:gd name="connsiteY5" fmla="*/ 0 h 7541920"/>
              <a:gd name="connsiteX0" fmla="*/ 517760 w 5811589"/>
              <a:gd name="connsiteY0" fmla="*/ 0 h 7541920"/>
              <a:gd name="connsiteX1" fmla="*/ 5811589 w 5811589"/>
              <a:gd name="connsiteY1" fmla="*/ 9940 h 7541920"/>
              <a:gd name="connsiteX2" fmla="*/ 5811589 w 5811589"/>
              <a:gd name="connsiteY2" fmla="*/ 6867940 h 7541920"/>
              <a:gd name="connsiteX3" fmla="*/ 4225055 w 5811589"/>
              <a:gd name="connsiteY3" fmla="*/ 6858001 h 7541920"/>
              <a:gd name="connsiteX4" fmla="*/ 89963 w 5811589"/>
              <a:gd name="connsiteY4" fmla="*/ 3081131 h 7541920"/>
              <a:gd name="connsiteX5" fmla="*/ 517760 w 5811589"/>
              <a:gd name="connsiteY5" fmla="*/ 0 h 7541920"/>
              <a:gd name="connsiteX0" fmla="*/ 517760 w 5811589"/>
              <a:gd name="connsiteY0" fmla="*/ 0 h 7541920"/>
              <a:gd name="connsiteX1" fmla="*/ 5811589 w 5811589"/>
              <a:gd name="connsiteY1" fmla="*/ 9940 h 7541920"/>
              <a:gd name="connsiteX2" fmla="*/ 5811589 w 5811589"/>
              <a:gd name="connsiteY2" fmla="*/ 6867940 h 7541920"/>
              <a:gd name="connsiteX3" fmla="*/ 4225055 w 5811589"/>
              <a:gd name="connsiteY3" fmla="*/ 6858001 h 7541920"/>
              <a:gd name="connsiteX4" fmla="*/ 89963 w 5811589"/>
              <a:gd name="connsiteY4" fmla="*/ 3081131 h 7541920"/>
              <a:gd name="connsiteX5" fmla="*/ 517760 w 5811589"/>
              <a:gd name="connsiteY5" fmla="*/ 0 h 7541920"/>
              <a:gd name="connsiteX0" fmla="*/ 510061 w 5803890"/>
              <a:gd name="connsiteY0" fmla="*/ 0 h 7541920"/>
              <a:gd name="connsiteX1" fmla="*/ 5803890 w 5803890"/>
              <a:gd name="connsiteY1" fmla="*/ 9940 h 7541920"/>
              <a:gd name="connsiteX2" fmla="*/ 5803890 w 5803890"/>
              <a:gd name="connsiteY2" fmla="*/ 6867940 h 7541920"/>
              <a:gd name="connsiteX3" fmla="*/ 4217356 w 5803890"/>
              <a:gd name="connsiteY3" fmla="*/ 6858001 h 7541920"/>
              <a:gd name="connsiteX4" fmla="*/ 82264 w 5803890"/>
              <a:gd name="connsiteY4" fmla="*/ 3081131 h 7541920"/>
              <a:gd name="connsiteX5" fmla="*/ 510061 w 5803890"/>
              <a:gd name="connsiteY5" fmla="*/ 0 h 7541920"/>
              <a:gd name="connsiteX0" fmla="*/ 510061 w 5803890"/>
              <a:gd name="connsiteY0" fmla="*/ 0 h 7534302"/>
              <a:gd name="connsiteX1" fmla="*/ 5803890 w 5803890"/>
              <a:gd name="connsiteY1" fmla="*/ 9940 h 7534302"/>
              <a:gd name="connsiteX2" fmla="*/ 5803890 w 5803890"/>
              <a:gd name="connsiteY2" fmla="*/ 6867940 h 7534302"/>
              <a:gd name="connsiteX3" fmla="*/ 4256267 w 5803890"/>
              <a:gd name="connsiteY3" fmla="*/ 6838546 h 7534302"/>
              <a:gd name="connsiteX4" fmla="*/ 82264 w 5803890"/>
              <a:gd name="connsiteY4" fmla="*/ 3081131 h 7534302"/>
              <a:gd name="connsiteX5" fmla="*/ 510061 w 5803890"/>
              <a:gd name="connsiteY5" fmla="*/ 0 h 7534302"/>
              <a:gd name="connsiteX0" fmla="*/ 510061 w 5803890"/>
              <a:gd name="connsiteY0" fmla="*/ 0 h 7534302"/>
              <a:gd name="connsiteX1" fmla="*/ 5803890 w 5803890"/>
              <a:gd name="connsiteY1" fmla="*/ 9940 h 7534302"/>
              <a:gd name="connsiteX2" fmla="*/ 5803890 w 5803890"/>
              <a:gd name="connsiteY2" fmla="*/ 6867940 h 7534302"/>
              <a:gd name="connsiteX3" fmla="*/ 4256267 w 5803890"/>
              <a:gd name="connsiteY3" fmla="*/ 6838546 h 7534302"/>
              <a:gd name="connsiteX4" fmla="*/ 82264 w 5803890"/>
              <a:gd name="connsiteY4" fmla="*/ 3081131 h 7534302"/>
              <a:gd name="connsiteX5" fmla="*/ 510061 w 5803890"/>
              <a:gd name="connsiteY5" fmla="*/ 0 h 7534302"/>
              <a:gd name="connsiteX0" fmla="*/ 510061 w 5803890"/>
              <a:gd name="connsiteY0" fmla="*/ 0 h 7534302"/>
              <a:gd name="connsiteX1" fmla="*/ 5803890 w 5803890"/>
              <a:gd name="connsiteY1" fmla="*/ 9940 h 7534302"/>
              <a:gd name="connsiteX2" fmla="*/ 5803890 w 5803890"/>
              <a:gd name="connsiteY2" fmla="*/ 6867940 h 7534302"/>
              <a:gd name="connsiteX3" fmla="*/ 4256267 w 5803890"/>
              <a:gd name="connsiteY3" fmla="*/ 6838546 h 7534302"/>
              <a:gd name="connsiteX4" fmla="*/ 82264 w 5803890"/>
              <a:gd name="connsiteY4" fmla="*/ 3081131 h 7534302"/>
              <a:gd name="connsiteX5" fmla="*/ 510061 w 5803890"/>
              <a:gd name="connsiteY5" fmla="*/ 0 h 7534302"/>
              <a:gd name="connsiteX0" fmla="*/ 510061 w 5803890"/>
              <a:gd name="connsiteY0" fmla="*/ 0 h 7534302"/>
              <a:gd name="connsiteX1" fmla="*/ 5803890 w 5803890"/>
              <a:gd name="connsiteY1" fmla="*/ 9940 h 7534302"/>
              <a:gd name="connsiteX2" fmla="*/ 5803890 w 5803890"/>
              <a:gd name="connsiteY2" fmla="*/ 6867940 h 7534302"/>
              <a:gd name="connsiteX3" fmla="*/ 4256267 w 5803890"/>
              <a:gd name="connsiteY3" fmla="*/ 6838546 h 7534302"/>
              <a:gd name="connsiteX4" fmla="*/ 82264 w 5803890"/>
              <a:gd name="connsiteY4" fmla="*/ 3081131 h 7534302"/>
              <a:gd name="connsiteX5" fmla="*/ 510061 w 5803890"/>
              <a:gd name="connsiteY5" fmla="*/ 0 h 7534302"/>
              <a:gd name="connsiteX0" fmla="*/ 510061 w 5803890"/>
              <a:gd name="connsiteY0" fmla="*/ 0 h 7382512"/>
              <a:gd name="connsiteX1" fmla="*/ 5803890 w 5803890"/>
              <a:gd name="connsiteY1" fmla="*/ 9940 h 7382512"/>
              <a:gd name="connsiteX2" fmla="*/ 5803890 w 5803890"/>
              <a:gd name="connsiteY2" fmla="*/ 6867940 h 7382512"/>
              <a:gd name="connsiteX3" fmla="*/ 4256267 w 5803890"/>
              <a:gd name="connsiteY3" fmla="*/ 6838546 h 7382512"/>
              <a:gd name="connsiteX4" fmla="*/ 82264 w 5803890"/>
              <a:gd name="connsiteY4" fmla="*/ 3081131 h 7382512"/>
              <a:gd name="connsiteX5" fmla="*/ 510061 w 5803890"/>
              <a:gd name="connsiteY5" fmla="*/ 0 h 7382512"/>
              <a:gd name="connsiteX0" fmla="*/ 510061 w 5803890"/>
              <a:gd name="connsiteY0" fmla="*/ 0 h 7393013"/>
              <a:gd name="connsiteX1" fmla="*/ 5803890 w 5803890"/>
              <a:gd name="connsiteY1" fmla="*/ 9940 h 7393013"/>
              <a:gd name="connsiteX2" fmla="*/ 5803890 w 5803890"/>
              <a:gd name="connsiteY2" fmla="*/ 6867940 h 7393013"/>
              <a:gd name="connsiteX3" fmla="*/ 4334088 w 5803890"/>
              <a:gd name="connsiteY3" fmla="*/ 6877457 h 7393013"/>
              <a:gd name="connsiteX4" fmla="*/ 82264 w 5803890"/>
              <a:gd name="connsiteY4" fmla="*/ 3081131 h 7393013"/>
              <a:gd name="connsiteX5" fmla="*/ 510061 w 5803890"/>
              <a:gd name="connsiteY5" fmla="*/ 0 h 7393013"/>
              <a:gd name="connsiteX0" fmla="*/ 510061 w 5803890"/>
              <a:gd name="connsiteY0" fmla="*/ 0 h 6903705"/>
              <a:gd name="connsiteX1" fmla="*/ 5803890 w 5803890"/>
              <a:gd name="connsiteY1" fmla="*/ 9940 h 6903705"/>
              <a:gd name="connsiteX2" fmla="*/ 5803890 w 5803890"/>
              <a:gd name="connsiteY2" fmla="*/ 6867940 h 6903705"/>
              <a:gd name="connsiteX3" fmla="*/ 4334088 w 5803890"/>
              <a:gd name="connsiteY3" fmla="*/ 6877457 h 6903705"/>
              <a:gd name="connsiteX4" fmla="*/ 82264 w 5803890"/>
              <a:gd name="connsiteY4" fmla="*/ 3081131 h 6903705"/>
              <a:gd name="connsiteX5" fmla="*/ 510061 w 5803890"/>
              <a:gd name="connsiteY5" fmla="*/ 0 h 6903705"/>
              <a:gd name="connsiteX0" fmla="*/ 510061 w 5803890"/>
              <a:gd name="connsiteY0" fmla="*/ 0 h 6879289"/>
              <a:gd name="connsiteX1" fmla="*/ 5803890 w 5803890"/>
              <a:gd name="connsiteY1" fmla="*/ 9940 h 6879289"/>
              <a:gd name="connsiteX2" fmla="*/ 5803890 w 5803890"/>
              <a:gd name="connsiteY2" fmla="*/ 6867940 h 6879289"/>
              <a:gd name="connsiteX3" fmla="*/ 4334088 w 5803890"/>
              <a:gd name="connsiteY3" fmla="*/ 6877457 h 6879289"/>
              <a:gd name="connsiteX4" fmla="*/ 82264 w 5803890"/>
              <a:gd name="connsiteY4" fmla="*/ 3081131 h 6879289"/>
              <a:gd name="connsiteX5" fmla="*/ 510061 w 5803890"/>
              <a:gd name="connsiteY5" fmla="*/ 0 h 6879289"/>
              <a:gd name="connsiteX0" fmla="*/ 510061 w 5803890"/>
              <a:gd name="connsiteY0" fmla="*/ 0 h 6887396"/>
              <a:gd name="connsiteX1" fmla="*/ 5803890 w 5803890"/>
              <a:gd name="connsiteY1" fmla="*/ 9940 h 6887396"/>
              <a:gd name="connsiteX2" fmla="*/ 5803890 w 5803890"/>
              <a:gd name="connsiteY2" fmla="*/ 6887396 h 6887396"/>
              <a:gd name="connsiteX3" fmla="*/ 4334088 w 5803890"/>
              <a:gd name="connsiteY3" fmla="*/ 6877457 h 6887396"/>
              <a:gd name="connsiteX4" fmla="*/ 82264 w 5803890"/>
              <a:gd name="connsiteY4" fmla="*/ 3081131 h 6887396"/>
              <a:gd name="connsiteX5" fmla="*/ 510061 w 5803890"/>
              <a:gd name="connsiteY5" fmla="*/ 0 h 6887396"/>
              <a:gd name="connsiteX0" fmla="*/ 510061 w 5803890"/>
              <a:gd name="connsiteY0" fmla="*/ 0 h 6887396"/>
              <a:gd name="connsiteX1" fmla="*/ 4175507 w 5803890"/>
              <a:gd name="connsiteY1" fmla="*/ 9940 h 6887396"/>
              <a:gd name="connsiteX2" fmla="*/ 5803890 w 5803890"/>
              <a:gd name="connsiteY2" fmla="*/ 6887396 h 6887396"/>
              <a:gd name="connsiteX3" fmla="*/ 4334088 w 5803890"/>
              <a:gd name="connsiteY3" fmla="*/ 6877457 h 6887396"/>
              <a:gd name="connsiteX4" fmla="*/ 82264 w 5803890"/>
              <a:gd name="connsiteY4" fmla="*/ 3081131 h 6887396"/>
              <a:gd name="connsiteX5" fmla="*/ 510061 w 5803890"/>
              <a:gd name="connsiteY5" fmla="*/ 0 h 6887396"/>
              <a:gd name="connsiteX0" fmla="*/ 510061 w 5803890"/>
              <a:gd name="connsiteY0" fmla="*/ 0 h 6887396"/>
              <a:gd name="connsiteX1" fmla="*/ 4175507 w 5803890"/>
              <a:gd name="connsiteY1" fmla="*/ 9940 h 6887396"/>
              <a:gd name="connsiteX2" fmla="*/ 5803890 w 5803890"/>
              <a:gd name="connsiteY2" fmla="*/ 6887396 h 6887396"/>
              <a:gd name="connsiteX3" fmla="*/ 4133672 w 5803890"/>
              <a:gd name="connsiteY3" fmla="*/ 6877457 h 6887396"/>
              <a:gd name="connsiteX4" fmla="*/ 82264 w 5803890"/>
              <a:gd name="connsiteY4" fmla="*/ 3081131 h 6887396"/>
              <a:gd name="connsiteX5" fmla="*/ 510061 w 5803890"/>
              <a:gd name="connsiteY5" fmla="*/ 0 h 6887396"/>
              <a:gd name="connsiteX0" fmla="*/ 510061 w 4175507"/>
              <a:gd name="connsiteY0" fmla="*/ 0 h 6877457"/>
              <a:gd name="connsiteX1" fmla="*/ 4175507 w 4175507"/>
              <a:gd name="connsiteY1" fmla="*/ 9940 h 6877457"/>
              <a:gd name="connsiteX2" fmla="*/ 4133672 w 4175507"/>
              <a:gd name="connsiteY2" fmla="*/ 6877457 h 6877457"/>
              <a:gd name="connsiteX3" fmla="*/ 82264 w 4175507"/>
              <a:gd name="connsiteY3" fmla="*/ 3081131 h 6877457"/>
              <a:gd name="connsiteX4" fmla="*/ 510061 w 4175507"/>
              <a:gd name="connsiteY4" fmla="*/ 0 h 6877457"/>
              <a:gd name="connsiteX0" fmla="*/ 510061 w 4175507"/>
              <a:gd name="connsiteY0" fmla="*/ 0 h 6889983"/>
              <a:gd name="connsiteX1" fmla="*/ 4175507 w 4175507"/>
              <a:gd name="connsiteY1" fmla="*/ 9940 h 6889983"/>
              <a:gd name="connsiteX2" fmla="*/ 4146198 w 4175507"/>
              <a:gd name="connsiteY2" fmla="*/ 6889983 h 6889983"/>
              <a:gd name="connsiteX3" fmla="*/ 82264 w 4175507"/>
              <a:gd name="connsiteY3" fmla="*/ 3081131 h 6889983"/>
              <a:gd name="connsiteX4" fmla="*/ 510061 w 4175507"/>
              <a:gd name="connsiteY4" fmla="*/ 0 h 6889983"/>
              <a:gd name="connsiteX0" fmla="*/ 510061 w 4146198"/>
              <a:gd name="connsiteY0" fmla="*/ 0 h 6889983"/>
              <a:gd name="connsiteX1" fmla="*/ 4137929 w 4146198"/>
              <a:gd name="connsiteY1" fmla="*/ 34992 h 6889983"/>
              <a:gd name="connsiteX2" fmla="*/ 4146198 w 4146198"/>
              <a:gd name="connsiteY2" fmla="*/ 6889983 h 6889983"/>
              <a:gd name="connsiteX3" fmla="*/ 82264 w 4146198"/>
              <a:gd name="connsiteY3" fmla="*/ 3081131 h 6889983"/>
              <a:gd name="connsiteX4" fmla="*/ 510061 w 4146198"/>
              <a:gd name="connsiteY4" fmla="*/ 0 h 6889983"/>
              <a:gd name="connsiteX0" fmla="*/ 510061 w 4150950"/>
              <a:gd name="connsiteY0" fmla="*/ 0 h 6889983"/>
              <a:gd name="connsiteX1" fmla="*/ 4150455 w 4150950"/>
              <a:gd name="connsiteY1" fmla="*/ 9940 h 6889983"/>
              <a:gd name="connsiteX2" fmla="*/ 4146198 w 4150950"/>
              <a:gd name="connsiteY2" fmla="*/ 6889983 h 6889983"/>
              <a:gd name="connsiteX3" fmla="*/ 82264 w 4150950"/>
              <a:gd name="connsiteY3" fmla="*/ 3081131 h 6889983"/>
              <a:gd name="connsiteX4" fmla="*/ 510061 w 4150950"/>
              <a:gd name="connsiteY4" fmla="*/ 0 h 6889983"/>
              <a:gd name="connsiteX0" fmla="*/ 510061 w 4150950"/>
              <a:gd name="connsiteY0" fmla="*/ 0 h 6889983"/>
              <a:gd name="connsiteX1" fmla="*/ 4150455 w 4150950"/>
              <a:gd name="connsiteY1" fmla="*/ 2125 h 6889983"/>
              <a:gd name="connsiteX2" fmla="*/ 4146198 w 4150950"/>
              <a:gd name="connsiteY2" fmla="*/ 6889983 h 6889983"/>
              <a:gd name="connsiteX3" fmla="*/ 82264 w 4150950"/>
              <a:gd name="connsiteY3" fmla="*/ 3081131 h 6889983"/>
              <a:gd name="connsiteX4" fmla="*/ 510061 w 4150950"/>
              <a:gd name="connsiteY4" fmla="*/ 0 h 68899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50950" h="6889983">
                <a:moveTo>
                  <a:pt x="510061" y="0"/>
                </a:moveTo>
                <a:lnTo>
                  <a:pt x="4150455" y="2125"/>
                </a:lnTo>
                <a:cubicBezTo>
                  <a:pt x="4153211" y="2287122"/>
                  <a:pt x="4143442" y="4604986"/>
                  <a:pt x="4146198" y="6889983"/>
                </a:cubicBezTo>
                <a:cubicBezTo>
                  <a:pt x="809318" y="5928108"/>
                  <a:pt x="262402" y="3961483"/>
                  <a:pt x="82264" y="3081131"/>
                </a:cubicBezTo>
                <a:cubicBezTo>
                  <a:pt x="76589" y="2872409"/>
                  <a:pt x="-271970" y="1885263"/>
                  <a:pt x="510061" y="0"/>
                </a:cubicBezTo>
                <a:close/>
              </a:path>
            </a:pathLst>
          </a:custGeom>
        </p:spPr>
        <p:txBody>
          <a:bodyPr/>
          <a:lstStyle>
            <a:lvl1pPr marL="0" indent="0" algn="r">
              <a:buNone/>
              <a:defRPr sz="2000">
                <a:solidFill>
                  <a:schemeClr val="accent5"/>
                </a:solidFill>
                <a:latin typeface="+mj-lt"/>
              </a:defRPr>
            </a:lvl1pPr>
          </a:lstStyle>
          <a:p>
            <a:endParaRPr lang="en-GB"/>
          </a:p>
        </p:txBody>
      </p:sp>
      <p:sp>
        <p:nvSpPr>
          <p:cNvPr id="8" name="Text Placeholder 4">
            <a:extLst>
              <a:ext uri="{FF2B5EF4-FFF2-40B4-BE49-F238E27FC236}">
                <a16:creationId xmlns:a16="http://schemas.microsoft.com/office/drawing/2014/main" id="{2BD57381-CD29-A240-81A8-97D25710160B}"/>
              </a:ext>
            </a:extLst>
          </p:cNvPr>
          <p:cNvSpPr>
            <a:spLocks noGrp="1"/>
          </p:cNvSpPr>
          <p:nvPr>
            <p:ph type="body" sz="quarter" idx="11" hasCustomPrompt="1"/>
          </p:nvPr>
        </p:nvSpPr>
        <p:spPr>
          <a:xfrm>
            <a:off x="515938" y="1436495"/>
            <a:ext cx="7308000" cy="4656330"/>
          </a:xfrm>
          <a:prstGeom prst="rect">
            <a:avLst/>
          </a:prstGeom>
        </p:spPr>
        <p:txBody>
          <a:bodyPr lIns="0" tIns="0" rIns="0" bIns="0" numCol="1" spcCol="144000">
            <a:noAutofit/>
          </a:bodyPr>
          <a:lstStyle>
            <a:lvl1pPr marL="0" indent="0">
              <a:lnSpc>
                <a:spcPct val="110000"/>
              </a:lnSpc>
              <a:spcBef>
                <a:spcPts val="1200"/>
              </a:spcBef>
              <a:buNone/>
              <a:defRPr sz="2000" b="1" i="0" cap="none" spc="30" baseline="0">
                <a:solidFill>
                  <a:schemeClr val="bg2"/>
                </a:solidFill>
                <a:latin typeface="+mn-lt"/>
                <a:ea typeface="Arial" charset="0"/>
                <a:cs typeface="Arial" charset="0"/>
              </a:defRPr>
            </a:lvl1pPr>
            <a:lvl2pPr marL="0" indent="0">
              <a:lnSpc>
                <a:spcPct val="110000"/>
              </a:lnSpc>
              <a:spcBef>
                <a:spcPts val="1200"/>
              </a:spcBef>
              <a:buFont typeface="Arial" charset="0"/>
              <a:buNone/>
              <a:defRPr sz="1800" b="1" i="0">
                <a:solidFill>
                  <a:schemeClr val="tx1"/>
                </a:solidFill>
                <a:latin typeface="+mn-lt"/>
                <a:ea typeface="Arial" charset="0"/>
                <a:cs typeface="Arial" charset="0"/>
              </a:defRPr>
            </a:lvl2pPr>
            <a:lvl3pPr marL="7937" indent="0">
              <a:lnSpc>
                <a:spcPct val="110000"/>
              </a:lnSpc>
              <a:spcBef>
                <a:spcPts val="1200"/>
              </a:spcBef>
              <a:buNone/>
              <a:defRPr sz="1800" b="0" i="0">
                <a:solidFill>
                  <a:schemeClr val="tx1"/>
                </a:solidFill>
                <a:latin typeface="+mn-lt"/>
                <a:ea typeface="Arial" charset="0"/>
                <a:cs typeface="Arial" charset="0"/>
              </a:defRPr>
            </a:lvl3pPr>
            <a:lvl4pPr marL="149225" indent="212725">
              <a:lnSpc>
                <a:spcPct val="110000"/>
              </a:lnSpc>
              <a:spcBef>
                <a:spcPts val="1200"/>
              </a:spcBef>
              <a:buClr>
                <a:schemeClr val="tx1"/>
              </a:buClr>
              <a:buFont typeface="Arial" panose="020B0604020202020204" pitchFamily="34" charset="0"/>
              <a:buChar char="•"/>
              <a:defRPr sz="1800" b="0" i="0">
                <a:solidFill>
                  <a:schemeClr val="tx1"/>
                </a:solidFill>
                <a:latin typeface="+mn-lt"/>
                <a:ea typeface="Arial" charset="0"/>
                <a:cs typeface="Arial" charset="0"/>
              </a:defRPr>
            </a:lvl4pPr>
            <a:lvl5pPr marL="630238" indent="266700">
              <a:lnSpc>
                <a:spcPct val="110000"/>
              </a:lnSpc>
              <a:spcBef>
                <a:spcPts val="1200"/>
              </a:spcBef>
              <a:buClr>
                <a:schemeClr val="tx1"/>
              </a:buClr>
              <a:buFont typeface="Arial" panose="020B0604020202020204" pitchFamily="34" charset="0"/>
              <a:buChar char="–"/>
              <a:defRPr sz="1600" b="0" i="0">
                <a:solidFill>
                  <a:schemeClr val="tx1"/>
                </a:solidFill>
                <a:latin typeface="+mn-lt"/>
                <a:ea typeface="Arial" charset="0"/>
                <a:cs typeface="Arial"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7312154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AVADO_FullPictur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02A286E-38DE-47F8-A9B5-A0C1F3BF65E0}"/>
              </a:ext>
            </a:extLst>
          </p:cNvPr>
          <p:cNvSpPr/>
          <p:nvPr userDrawn="1"/>
        </p:nvSpPr>
        <p:spPr>
          <a:xfrm>
            <a:off x="0" y="0"/>
            <a:ext cx="121920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Picture Placeholder 2"/>
          <p:cNvSpPr>
            <a:spLocks noGrp="1"/>
          </p:cNvSpPr>
          <p:nvPr>
            <p:ph type="pic" sz="quarter" idx="10"/>
          </p:nvPr>
        </p:nvSpPr>
        <p:spPr>
          <a:xfrm>
            <a:off x="515938" y="549275"/>
            <a:ext cx="11160125" cy="5543549"/>
          </a:xfrm>
          <a:prstGeom prst="rect">
            <a:avLst/>
          </a:prstGeom>
          <a:solidFill>
            <a:schemeClr val="bg1"/>
          </a:solidFill>
          <a:ln>
            <a:noFill/>
          </a:ln>
        </p:spPr>
        <p:txBody>
          <a:bodyPr/>
          <a:lstStyle>
            <a:lvl1pPr marL="0" indent="0">
              <a:buNone/>
              <a:defRPr sz="2000" b="0" i="0">
                <a:solidFill>
                  <a:schemeClr val="bg2"/>
                </a:solidFill>
                <a:latin typeface="+mn-lt"/>
                <a:ea typeface="Arial" charset="0"/>
                <a:cs typeface="Arial" charset="0"/>
              </a:defRPr>
            </a:lvl1pPr>
          </a:lstStyle>
          <a:p>
            <a:endParaRPr lang="en-US"/>
          </a:p>
        </p:txBody>
      </p:sp>
      <p:grpSp>
        <p:nvGrpSpPr>
          <p:cNvPr id="11" name="Graphic 7">
            <a:extLst>
              <a:ext uri="{FF2B5EF4-FFF2-40B4-BE49-F238E27FC236}">
                <a16:creationId xmlns:a16="http://schemas.microsoft.com/office/drawing/2014/main" id="{592FD1A4-4A04-4AF6-A2AF-2481FD00D0A6}"/>
              </a:ext>
            </a:extLst>
          </p:cNvPr>
          <p:cNvGrpSpPr>
            <a:grpSpLocks noChangeAspect="1"/>
          </p:cNvGrpSpPr>
          <p:nvPr userDrawn="1"/>
        </p:nvGrpSpPr>
        <p:grpSpPr>
          <a:xfrm>
            <a:off x="515938" y="6308725"/>
            <a:ext cx="1015200" cy="360328"/>
            <a:chOff x="1274295" y="2748478"/>
            <a:chExt cx="3428314" cy="1216822"/>
          </a:xfrm>
          <a:solidFill>
            <a:schemeClr val="accent1"/>
          </a:solidFill>
        </p:grpSpPr>
        <p:sp>
          <p:nvSpPr>
            <p:cNvPr id="12" name="Freeform: Shape 11">
              <a:extLst>
                <a:ext uri="{FF2B5EF4-FFF2-40B4-BE49-F238E27FC236}">
                  <a16:creationId xmlns:a16="http://schemas.microsoft.com/office/drawing/2014/main" id="{B15B5422-D332-4329-8550-821B4ED4250A}"/>
                </a:ext>
              </a:extLst>
            </p:cNvPr>
            <p:cNvSpPr>
              <a:spLocks noChangeAspect="1"/>
            </p:cNvSpPr>
            <p:nvPr/>
          </p:nvSpPr>
          <p:spPr>
            <a:xfrm>
              <a:off x="3650599" y="2748478"/>
              <a:ext cx="1052010" cy="1216822"/>
            </a:xfrm>
            <a:custGeom>
              <a:avLst/>
              <a:gdLst>
                <a:gd name="connsiteX0" fmla="*/ 952975 w 1052011"/>
                <a:gd name="connsiteY0" fmla="*/ 376318 h 1216822"/>
                <a:gd name="connsiteX1" fmla="*/ 795639 w 1052011"/>
                <a:gd name="connsiteY1" fmla="*/ 381839 h 1216822"/>
                <a:gd name="connsiteX2" fmla="*/ 714211 w 1052011"/>
                <a:gd name="connsiteY2" fmla="*/ 194140 h 1216822"/>
                <a:gd name="connsiteX3" fmla="*/ 465326 w 1052011"/>
                <a:gd name="connsiteY3" fmla="*/ 0 h 1216822"/>
                <a:gd name="connsiteX4" fmla="*/ 106490 w 1052011"/>
                <a:gd name="connsiteY4" fmla="*/ 413122 h 1216822"/>
                <a:gd name="connsiteX5" fmla="*/ 89008 w 1052011"/>
                <a:gd name="connsiteY5" fmla="*/ 469707 h 1216822"/>
                <a:gd name="connsiteX6" fmla="*/ 100049 w 1052011"/>
                <a:gd name="connsiteY6" fmla="*/ 527673 h 1216822"/>
                <a:gd name="connsiteX7" fmla="*/ 149734 w 1052011"/>
                <a:gd name="connsiteY7" fmla="*/ 681329 h 1216822"/>
                <a:gd name="connsiteX8" fmla="*/ 73826 w 1052011"/>
                <a:gd name="connsiteY8" fmla="*/ 864427 h 1216822"/>
                <a:gd name="connsiteX9" fmla="*/ 31042 w 1052011"/>
                <a:gd name="connsiteY9" fmla="*/ 897091 h 1216822"/>
                <a:gd name="connsiteX10" fmla="*/ 2059 w 1052011"/>
                <a:gd name="connsiteY10" fmla="*/ 936194 h 1216822"/>
                <a:gd name="connsiteX11" fmla="*/ 219 w 1052011"/>
                <a:gd name="connsiteY11" fmla="*/ 963337 h 1216822"/>
                <a:gd name="connsiteX12" fmla="*/ 94988 w 1052011"/>
                <a:gd name="connsiteY12" fmla="*/ 1065008 h 1216822"/>
                <a:gd name="connsiteX13" fmla="*/ 95448 w 1052011"/>
                <a:gd name="connsiteY13" fmla="*/ 1065008 h 1216822"/>
                <a:gd name="connsiteX14" fmla="*/ 190218 w 1052011"/>
                <a:gd name="connsiteY14" fmla="*/ 976679 h 1216822"/>
                <a:gd name="connsiteX15" fmla="*/ 287288 w 1052011"/>
                <a:gd name="connsiteY15" fmla="*/ 472468 h 1216822"/>
                <a:gd name="connsiteX16" fmla="*/ 465786 w 1052011"/>
                <a:gd name="connsiteY16" fmla="*/ 189999 h 1216822"/>
                <a:gd name="connsiteX17" fmla="*/ 602880 w 1052011"/>
                <a:gd name="connsiteY17" fmla="*/ 405761 h 1216822"/>
                <a:gd name="connsiteX18" fmla="*/ 370556 w 1052011"/>
                <a:gd name="connsiteY18" fmla="*/ 529973 h 1216822"/>
                <a:gd name="connsiteX19" fmla="*/ 331912 w 1052011"/>
                <a:gd name="connsiteY19" fmla="*/ 792660 h 1216822"/>
                <a:gd name="connsiteX20" fmla="*/ 636923 w 1052011"/>
                <a:gd name="connsiteY20" fmla="*/ 1186920 h 1216822"/>
                <a:gd name="connsiteX21" fmla="*/ 760215 w 1052011"/>
                <a:gd name="connsiteY21" fmla="*/ 1216823 h 1216822"/>
                <a:gd name="connsiteX22" fmla="*/ 838884 w 1052011"/>
                <a:gd name="connsiteY22" fmla="*/ 1199801 h 1216822"/>
                <a:gd name="connsiteX23" fmla="*/ 911111 w 1052011"/>
                <a:gd name="connsiteY23" fmla="*/ 944015 h 1216822"/>
                <a:gd name="connsiteX24" fmla="*/ 886728 w 1052011"/>
                <a:gd name="connsiteY24" fmla="*/ 747575 h 1216822"/>
                <a:gd name="connsiteX25" fmla="*/ 857285 w 1052011"/>
                <a:gd name="connsiteY25" fmla="*/ 599441 h 1216822"/>
                <a:gd name="connsiteX26" fmla="*/ 849925 w 1052011"/>
                <a:gd name="connsiteY26" fmla="*/ 568617 h 1216822"/>
                <a:gd name="connsiteX27" fmla="*/ 958496 w 1052011"/>
                <a:gd name="connsiteY27" fmla="*/ 565397 h 1216822"/>
                <a:gd name="connsiteX28" fmla="*/ 1051885 w 1052011"/>
                <a:gd name="connsiteY28" fmla="*/ 466027 h 1216822"/>
                <a:gd name="connsiteX29" fmla="*/ 952975 w 1052011"/>
                <a:gd name="connsiteY29" fmla="*/ 376318 h 1216822"/>
                <a:gd name="connsiteX30" fmla="*/ 759756 w 1052011"/>
                <a:gd name="connsiteY30" fmla="*/ 592540 h 1216822"/>
                <a:gd name="connsiteX31" fmla="*/ 676487 w 1052011"/>
                <a:gd name="connsiteY31" fmla="*/ 667067 h 1216822"/>
                <a:gd name="connsiteX32" fmla="*/ 722952 w 1052011"/>
                <a:gd name="connsiteY32" fmla="*/ 1001521 h 1216822"/>
                <a:gd name="connsiteX33" fmla="*/ 708690 w 1052011"/>
                <a:gd name="connsiteY33" fmla="*/ 1010722 h 1216822"/>
                <a:gd name="connsiteX34" fmla="*/ 515471 w 1052011"/>
                <a:gd name="connsiteY34" fmla="*/ 745735 h 1216822"/>
                <a:gd name="connsiteX35" fmla="*/ 520071 w 1052011"/>
                <a:gd name="connsiteY35" fmla="*/ 646825 h 1216822"/>
                <a:gd name="connsiteX36" fmla="*/ 757915 w 1052011"/>
                <a:gd name="connsiteY36" fmla="*/ 574598 h 1216822"/>
                <a:gd name="connsiteX37" fmla="*/ 768036 w 1052011"/>
                <a:gd name="connsiteY37" fmla="*/ 584259 h 1216822"/>
                <a:gd name="connsiteX38" fmla="*/ 759756 w 1052011"/>
                <a:gd name="connsiteY38" fmla="*/ 592540 h 1216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52011" h="1216822">
                  <a:moveTo>
                    <a:pt x="952975" y="376318"/>
                  </a:moveTo>
                  <a:cubicBezTo>
                    <a:pt x="896389" y="377238"/>
                    <a:pt x="843944" y="379078"/>
                    <a:pt x="795639" y="381839"/>
                  </a:cubicBezTo>
                  <a:cubicBezTo>
                    <a:pt x="772637" y="314672"/>
                    <a:pt x="745494" y="250265"/>
                    <a:pt x="714211" y="194140"/>
                  </a:cubicBezTo>
                  <a:cubicBezTo>
                    <a:pt x="650724" y="80048"/>
                    <a:pt x="569296" y="0"/>
                    <a:pt x="465326" y="0"/>
                  </a:cubicBezTo>
                  <a:cubicBezTo>
                    <a:pt x="317651" y="0"/>
                    <a:pt x="196659" y="138934"/>
                    <a:pt x="106490" y="413122"/>
                  </a:cubicBezTo>
                  <a:cubicBezTo>
                    <a:pt x="100509" y="431063"/>
                    <a:pt x="94528" y="449925"/>
                    <a:pt x="89008" y="469707"/>
                  </a:cubicBezTo>
                  <a:cubicBezTo>
                    <a:pt x="83027" y="489949"/>
                    <a:pt x="87627" y="511112"/>
                    <a:pt x="100049" y="527673"/>
                  </a:cubicBezTo>
                  <a:cubicBezTo>
                    <a:pt x="132252" y="570458"/>
                    <a:pt x="149734" y="623823"/>
                    <a:pt x="149734" y="681329"/>
                  </a:cubicBezTo>
                  <a:cubicBezTo>
                    <a:pt x="149734" y="752636"/>
                    <a:pt x="123051" y="817963"/>
                    <a:pt x="73826" y="864427"/>
                  </a:cubicBezTo>
                  <a:cubicBezTo>
                    <a:pt x="60945" y="876849"/>
                    <a:pt x="46684" y="887890"/>
                    <a:pt x="31042" y="897091"/>
                  </a:cubicBezTo>
                  <a:cubicBezTo>
                    <a:pt x="24601" y="900771"/>
                    <a:pt x="5739" y="915032"/>
                    <a:pt x="2059" y="936194"/>
                  </a:cubicBezTo>
                  <a:cubicBezTo>
                    <a:pt x="219" y="946315"/>
                    <a:pt x="679" y="953676"/>
                    <a:pt x="219" y="963337"/>
                  </a:cubicBezTo>
                  <a:cubicBezTo>
                    <a:pt x="-3462" y="1018083"/>
                    <a:pt x="39783" y="1065008"/>
                    <a:pt x="94988" y="1065008"/>
                  </a:cubicBezTo>
                  <a:lnTo>
                    <a:pt x="95448" y="1065008"/>
                  </a:lnTo>
                  <a:cubicBezTo>
                    <a:pt x="145593" y="1065008"/>
                    <a:pt x="186537" y="1026364"/>
                    <a:pt x="190218" y="976679"/>
                  </a:cubicBezTo>
                  <a:cubicBezTo>
                    <a:pt x="200339" y="825783"/>
                    <a:pt x="239903" y="616002"/>
                    <a:pt x="287288" y="472468"/>
                  </a:cubicBezTo>
                  <a:cubicBezTo>
                    <a:pt x="360895" y="248885"/>
                    <a:pt x="421621" y="189999"/>
                    <a:pt x="465786" y="189999"/>
                  </a:cubicBezTo>
                  <a:cubicBezTo>
                    <a:pt x="543994" y="189999"/>
                    <a:pt x="602880" y="405761"/>
                    <a:pt x="602880" y="405761"/>
                  </a:cubicBezTo>
                  <a:cubicBezTo>
                    <a:pt x="495689" y="428303"/>
                    <a:pt x="419321" y="466947"/>
                    <a:pt x="370556" y="529973"/>
                  </a:cubicBezTo>
                  <a:cubicBezTo>
                    <a:pt x="317651" y="598060"/>
                    <a:pt x="304769" y="686389"/>
                    <a:pt x="331912" y="792660"/>
                  </a:cubicBezTo>
                  <a:cubicBezTo>
                    <a:pt x="386658" y="1004741"/>
                    <a:pt x="525592" y="1135395"/>
                    <a:pt x="636923" y="1186920"/>
                  </a:cubicBezTo>
                  <a:cubicBezTo>
                    <a:pt x="680168" y="1206702"/>
                    <a:pt x="722032" y="1216823"/>
                    <a:pt x="760215" y="1216823"/>
                  </a:cubicBezTo>
                  <a:cubicBezTo>
                    <a:pt x="788738" y="1216823"/>
                    <a:pt x="815421" y="1211302"/>
                    <a:pt x="838884" y="1199801"/>
                  </a:cubicBezTo>
                  <a:cubicBezTo>
                    <a:pt x="910651" y="1164838"/>
                    <a:pt x="919852" y="1076049"/>
                    <a:pt x="911111" y="944015"/>
                  </a:cubicBezTo>
                  <a:cubicBezTo>
                    <a:pt x="906970" y="885129"/>
                    <a:pt x="898690" y="817502"/>
                    <a:pt x="886728" y="747575"/>
                  </a:cubicBezTo>
                  <a:cubicBezTo>
                    <a:pt x="878447" y="698811"/>
                    <a:pt x="868326" y="648665"/>
                    <a:pt x="857285" y="599441"/>
                  </a:cubicBezTo>
                  <a:cubicBezTo>
                    <a:pt x="854985" y="589320"/>
                    <a:pt x="852685" y="578738"/>
                    <a:pt x="849925" y="568617"/>
                  </a:cubicBezTo>
                  <a:cubicBezTo>
                    <a:pt x="887188" y="566777"/>
                    <a:pt x="924452" y="565857"/>
                    <a:pt x="958496" y="565397"/>
                  </a:cubicBezTo>
                  <a:cubicBezTo>
                    <a:pt x="1011861" y="564937"/>
                    <a:pt x="1054645" y="519852"/>
                    <a:pt x="1051885" y="466027"/>
                  </a:cubicBezTo>
                  <a:cubicBezTo>
                    <a:pt x="1049125" y="414962"/>
                    <a:pt x="1004500" y="375398"/>
                    <a:pt x="952975" y="376318"/>
                  </a:cubicBezTo>
                  <a:close/>
                  <a:moveTo>
                    <a:pt x="759756" y="592540"/>
                  </a:moveTo>
                  <a:cubicBezTo>
                    <a:pt x="728932" y="596680"/>
                    <a:pt x="664986" y="610482"/>
                    <a:pt x="676487" y="667067"/>
                  </a:cubicBezTo>
                  <a:cubicBezTo>
                    <a:pt x="676487" y="667067"/>
                    <a:pt x="715591" y="837745"/>
                    <a:pt x="722952" y="1001521"/>
                  </a:cubicBezTo>
                  <a:cubicBezTo>
                    <a:pt x="723412" y="1008882"/>
                    <a:pt x="715591" y="1013942"/>
                    <a:pt x="708690" y="1010722"/>
                  </a:cubicBezTo>
                  <a:cubicBezTo>
                    <a:pt x="647044" y="978059"/>
                    <a:pt x="554575" y="896170"/>
                    <a:pt x="515471" y="745735"/>
                  </a:cubicBezTo>
                  <a:cubicBezTo>
                    <a:pt x="497529" y="676268"/>
                    <a:pt x="514551" y="654186"/>
                    <a:pt x="520071" y="646825"/>
                  </a:cubicBezTo>
                  <a:cubicBezTo>
                    <a:pt x="536173" y="626123"/>
                    <a:pt x="586778" y="592080"/>
                    <a:pt x="757915" y="574598"/>
                  </a:cubicBezTo>
                  <a:cubicBezTo>
                    <a:pt x="763436" y="574138"/>
                    <a:pt x="768036" y="578278"/>
                    <a:pt x="768036" y="584259"/>
                  </a:cubicBezTo>
                  <a:cubicBezTo>
                    <a:pt x="768036" y="588399"/>
                    <a:pt x="764356" y="592080"/>
                    <a:pt x="759756" y="592540"/>
                  </a:cubicBezTo>
                  <a:close/>
                </a:path>
              </a:pathLst>
            </a:custGeom>
            <a:solidFill>
              <a:srgbClr val="3DE580"/>
            </a:solidFill>
            <a:ln w="4590" cap="flat">
              <a:noFill/>
              <a:prstDash val="solid"/>
              <a:miter/>
            </a:ln>
          </p:spPr>
          <p:txBody>
            <a:bodyPr rtlCol="0" anchor="ctr"/>
            <a:lstStyle/>
            <a:p>
              <a:endParaRPr lang="en-GB">
                <a:solidFill>
                  <a:schemeClr val="tx2"/>
                </a:solidFill>
              </a:endParaRPr>
            </a:p>
          </p:txBody>
        </p:sp>
        <p:sp>
          <p:nvSpPr>
            <p:cNvPr id="13" name="Freeform: Shape 12">
              <a:extLst>
                <a:ext uri="{FF2B5EF4-FFF2-40B4-BE49-F238E27FC236}">
                  <a16:creationId xmlns:a16="http://schemas.microsoft.com/office/drawing/2014/main" id="{151F8BE0-FDB3-4D37-A45B-82668D5D7EE6}"/>
                </a:ext>
              </a:extLst>
            </p:cNvPr>
            <p:cNvSpPr/>
            <p:nvPr/>
          </p:nvSpPr>
          <p:spPr>
            <a:xfrm>
              <a:off x="2228354" y="3199782"/>
              <a:ext cx="489984" cy="460966"/>
            </a:xfrm>
            <a:custGeom>
              <a:avLst/>
              <a:gdLst>
                <a:gd name="connsiteX0" fmla="*/ 487189 w 489984"/>
                <a:gd name="connsiteY0" fmla="*/ 23002 h 460966"/>
                <a:gd name="connsiteX1" fmla="*/ 474308 w 489984"/>
                <a:gd name="connsiteY1" fmla="*/ 8281 h 460966"/>
                <a:gd name="connsiteX2" fmla="*/ 374478 w 489984"/>
                <a:gd name="connsiteY2" fmla="*/ 8281 h 460966"/>
                <a:gd name="connsiteX3" fmla="*/ 365737 w 489984"/>
                <a:gd name="connsiteY3" fmla="*/ 22082 h 460966"/>
                <a:gd name="connsiteX4" fmla="*/ 372638 w 489984"/>
                <a:gd name="connsiteY4" fmla="*/ 34043 h 460966"/>
                <a:gd name="connsiteX5" fmla="*/ 372638 w 489984"/>
                <a:gd name="connsiteY5" fmla="*/ 44164 h 460966"/>
                <a:gd name="connsiteX6" fmla="*/ 360676 w 489984"/>
                <a:gd name="connsiteY6" fmla="*/ 44164 h 460966"/>
                <a:gd name="connsiteX7" fmla="*/ 234624 w 489984"/>
                <a:gd name="connsiteY7" fmla="*/ 0 h 460966"/>
                <a:gd name="connsiteX8" fmla="*/ 0 w 489984"/>
                <a:gd name="connsiteY8" fmla="*/ 230483 h 460966"/>
                <a:gd name="connsiteX9" fmla="*/ 234624 w 489984"/>
                <a:gd name="connsiteY9" fmla="*/ 460967 h 460966"/>
                <a:gd name="connsiteX10" fmla="*/ 376778 w 489984"/>
                <a:gd name="connsiteY10" fmla="*/ 401621 h 460966"/>
                <a:gd name="connsiteX11" fmla="*/ 386899 w 489984"/>
                <a:gd name="connsiteY11" fmla="*/ 400700 h 460966"/>
                <a:gd name="connsiteX12" fmla="*/ 388279 w 489984"/>
                <a:gd name="connsiteY12" fmla="*/ 412202 h 460966"/>
                <a:gd name="connsiteX13" fmla="*/ 374018 w 489984"/>
                <a:gd name="connsiteY13" fmla="*/ 434744 h 460966"/>
                <a:gd name="connsiteX14" fmla="*/ 383219 w 489984"/>
                <a:gd name="connsiteY14" fmla="*/ 448085 h 460966"/>
                <a:gd name="connsiteX15" fmla="*/ 480288 w 489984"/>
                <a:gd name="connsiteY15" fmla="*/ 448085 h 460966"/>
                <a:gd name="connsiteX16" fmla="*/ 489949 w 489984"/>
                <a:gd name="connsiteY16" fmla="*/ 437044 h 460966"/>
                <a:gd name="connsiteX17" fmla="*/ 487189 w 489984"/>
                <a:gd name="connsiteY17" fmla="*/ 23002 h 460966"/>
                <a:gd name="connsiteX18" fmla="*/ 235084 w 489984"/>
                <a:gd name="connsiteY18" fmla="*/ 339054 h 460966"/>
                <a:gd name="connsiteX19" fmla="*/ 127433 w 489984"/>
                <a:gd name="connsiteY19" fmla="*/ 229563 h 460966"/>
                <a:gd name="connsiteX20" fmla="*/ 235084 w 489984"/>
                <a:gd name="connsiteY20" fmla="*/ 120072 h 460966"/>
                <a:gd name="connsiteX21" fmla="*/ 342735 w 489984"/>
                <a:gd name="connsiteY21" fmla="*/ 229563 h 460966"/>
                <a:gd name="connsiteX22" fmla="*/ 235084 w 489984"/>
                <a:gd name="connsiteY22" fmla="*/ 33905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9984" h="460966">
                  <a:moveTo>
                    <a:pt x="487189" y="23002"/>
                  </a:moveTo>
                  <a:cubicBezTo>
                    <a:pt x="488109" y="15182"/>
                    <a:pt x="482129" y="8281"/>
                    <a:pt x="474308" y="8281"/>
                  </a:cubicBezTo>
                  <a:cubicBezTo>
                    <a:pt x="453606" y="8281"/>
                    <a:pt x="399320" y="8281"/>
                    <a:pt x="374478" y="8281"/>
                  </a:cubicBezTo>
                  <a:cubicBezTo>
                    <a:pt x="367577" y="8281"/>
                    <a:pt x="362517" y="15642"/>
                    <a:pt x="365737" y="22082"/>
                  </a:cubicBezTo>
                  <a:cubicBezTo>
                    <a:pt x="367117" y="25763"/>
                    <a:pt x="369417" y="29903"/>
                    <a:pt x="372638" y="34043"/>
                  </a:cubicBezTo>
                  <a:cubicBezTo>
                    <a:pt x="374938" y="36804"/>
                    <a:pt x="374938" y="41404"/>
                    <a:pt x="372638" y="44164"/>
                  </a:cubicBezTo>
                  <a:cubicBezTo>
                    <a:pt x="369417" y="47845"/>
                    <a:pt x="363897" y="47845"/>
                    <a:pt x="360676" y="44164"/>
                  </a:cubicBezTo>
                  <a:cubicBezTo>
                    <a:pt x="330313" y="9201"/>
                    <a:pt x="280628" y="0"/>
                    <a:pt x="234624" y="0"/>
                  </a:cubicBezTo>
                  <a:cubicBezTo>
                    <a:pt x="105351" y="0"/>
                    <a:pt x="0" y="93849"/>
                    <a:pt x="0" y="230483"/>
                  </a:cubicBezTo>
                  <a:cubicBezTo>
                    <a:pt x="0" y="367577"/>
                    <a:pt x="104891" y="460967"/>
                    <a:pt x="234624" y="460967"/>
                  </a:cubicBezTo>
                  <a:cubicBezTo>
                    <a:pt x="287989" y="460967"/>
                    <a:pt x="337214" y="436584"/>
                    <a:pt x="376778" y="401621"/>
                  </a:cubicBezTo>
                  <a:cubicBezTo>
                    <a:pt x="379538" y="399320"/>
                    <a:pt x="383679" y="398400"/>
                    <a:pt x="386899" y="400700"/>
                  </a:cubicBezTo>
                  <a:cubicBezTo>
                    <a:pt x="391039" y="403461"/>
                    <a:pt x="391500" y="408981"/>
                    <a:pt x="388279" y="412202"/>
                  </a:cubicBezTo>
                  <a:cubicBezTo>
                    <a:pt x="383679" y="417262"/>
                    <a:pt x="377238" y="425543"/>
                    <a:pt x="374018" y="434744"/>
                  </a:cubicBezTo>
                  <a:cubicBezTo>
                    <a:pt x="371258" y="441185"/>
                    <a:pt x="376318" y="448085"/>
                    <a:pt x="383219" y="448085"/>
                  </a:cubicBezTo>
                  <a:lnTo>
                    <a:pt x="480288" y="448085"/>
                  </a:lnTo>
                  <a:cubicBezTo>
                    <a:pt x="486269" y="448085"/>
                    <a:pt x="490410" y="443025"/>
                    <a:pt x="489949" y="437044"/>
                  </a:cubicBezTo>
                  <a:cubicBezTo>
                    <a:pt x="477068" y="311451"/>
                    <a:pt x="460507" y="237844"/>
                    <a:pt x="487189" y="23002"/>
                  </a:cubicBezTo>
                  <a:close/>
                  <a:moveTo>
                    <a:pt x="235084" y="339054"/>
                  </a:moveTo>
                  <a:cubicBezTo>
                    <a:pt x="171137" y="339054"/>
                    <a:pt x="127433" y="289829"/>
                    <a:pt x="127433" y="229563"/>
                  </a:cubicBezTo>
                  <a:cubicBezTo>
                    <a:pt x="127433" y="169297"/>
                    <a:pt x="171137" y="120072"/>
                    <a:pt x="235084" y="120072"/>
                  </a:cubicBezTo>
                  <a:cubicBezTo>
                    <a:pt x="299030" y="120072"/>
                    <a:pt x="342735" y="169297"/>
                    <a:pt x="342735" y="229563"/>
                  </a:cubicBezTo>
                  <a:cubicBezTo>
                    <a:pt x="342735" y="289829"/>
                    <a:pt x="299030" y="339054"/>
                    <a:pt x="235084" y="339054"/>
                  </a:cubicBezTo>
                  <a:close/>
                </a:path>
              </a:pathLst>
            </a:custGeom>
            <a:solidFill>
              <a:srgbClr val="453878"/>
            </a:solidFill>
            <a:ln w="4590" cap="flat">
              <a:noFill/>
              <a:prstDash val="solid"/>
              <a:miter/>
            </a:ln>
          </p:spPr>
          <p:txBody>
            <a:bodyPr rtlCol="0" anchor="ctr"/>
            <a:lstStyle/>
            <a:p>
              <a:endParaRPr lang="en-GB">
                <a:solidFill>
                  <a:schemeClr val="bg2"/>
                </a:solidFill>
              </a:endParaRPr>
            </a:p>
          </p:txBody>
        </p:sp>
        <p:sp>
          <p:nvSpPr>
            <p:cNvPr id="14" name="Freeform: Shape 13">
              <a:extLst>
                <a:ext uri="{FF2B5EF4-FFF2-40B4-BE49-F238E27FC236}">
                  <a16:creationId xmlns:a16="http://schemas.microsoft.com/office/drawing/2014/main" id="{6690B140-E8E5-40F6-B62D-5EFB83DBBA81}"/>
                </a:ext>
              </a:extLst>
            </p:cNvPr>
            <p:cNvSpPr/>
            <p:nvPr/>
          </p:nvSpPr>
          <p:spPr>
            <a:xfrm>
              <a:off x="3294281" y="3198862"/>
              <a:ext cx="469247" cy="460966"/>
            </a:xfrm>
            <a:custGeom>
              <a:avLst/>
              <a:gdLst>
                <a:gd name="connsiteX0" fmla="*/ 469247 w 469247"/>
                <a:gd name="connsiteY0" fmla="*/ 230483 h 460966"/>
                <a:gd name="connsiteX1" fmla="*/ 414962 w 469247"/>
                <a:gd name="connsiteY1" fmla="*/ 79128 h 460966"/>
                <a:gd name="connsiteX2" fmla="*/ 234624 w 469247"/>
                <a:gd name="connsiteY2" fmla="*/ 0 h 460966"/>
                <a:gd name="connsiteX3" fmla="*/ 0 w 469247"/>
                <a:gd name="connsiteY3" fmla="*/ 230483 h 460966"/>
                <a:gd name="connsiteX4" fmla="*/ 234624 w 469247"/>
                <a:gd name="connsiteY4" fmla="*/ 460967 h 460966"/>
                <a:gd name="connsiteX5" fmla="*/ 350095 w 469247"/>
                <a:gd name="connsiteY5" fmla="*/ 433364 h 460966"/>
                <a:gd name="connsiteX6" fmla="*/ 469247 w 469247"/>
                <a:gd name="connsiteY6" fmla="*/ 230483 h 460966"/>
                <a:gd name="connsiteX7" fmla="*/ 234624 w 469247"/>
                <a:gd name="connsiteY7" fmla="*/ 339974 h 460966"/>
                <a:gd name="connsiteX8" fmla="*/ 126973 w 469247"/>
                <a:gd name="connsiteY8" fmla="*/ 230483 h 460966"/>
                <a:gd name="connsiteX9" fmla="*/ 234624 w 469247"/>
                <a:gd name="connsiteY9" fmla="*/ 120992 h 460966"/>
                <a:gd name="connsiteX10" fmla="*/ 342275 w 469247"/>
                <a:gd name="connsiteY10" fmla="*/ 230483 h 460966"/>
                <a:gd name="connsiteX11" fmla="*/ 234624 w 469247"/>
                <a:gd name="connsiteY11" fmla="*/ 33997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9247" h="460966">
                  <a:moveTo>
                    <a:pt x="469247" y="230483"/>
                  </a:moveTo>
                  <a:cubicBezTo>
                    <a:pt x="469247" y="170217"/>
                    <a:pt x="449005" y="118232"/>
                    <a:pt x="414962" y="79128"/>
                  </a:cubicBezTo>
                  <a:cubicBezTo>
                    <a:pt x="372178" y="28983"/>
                    <a:pt x="307311" y="0"/>
                    <a:pt x="234624" y="0"/>
                  </a:cubicBezTo>
                  <a:cubicBezTo>
                    <a:pt x="105351" y="0"/>
                    <a:pt x="0" y="93849"/>
                    <a:pt x="0" y="230483"/>
                  </a:cubicBezTo>
                  <a:cubicBezTo>
                    <a:pt x="0" y="367117"/>
                    <a:pt x="104891" y="460967"/>
                    <a:pt x="234624" y="460967"/>
                  </a:cubicBezTo>
                  <a:cubicBezTo>
                    <a:pt x="276488" y="460967"/>
                    <a:pt x="316052" y="451306"/>
                    <a:pt x="350095" y="433364"/>
                  </a:cubicBezTo>
                  <a:cubicBezTo>
                    <a:pt x="420942" y="395640"/>
                    <a:pt x="469247" y="322953"/>
                    <a:pt x="469247" y="230483"/>
                  </a:cubicBezTo>
                  <a:close/>
                  <a:moveTo>
                    <a:pt x="234624" y="339974"/>
                  </a:moveTo>
                  <a:cubicBezTo>
                    <a:pt x="170677" y="339974"/>
                    <a:pt x="126973" y="290749"/>
                    <a:pt x="126973" y="230483"/>
                  </a:cubicBezTo>
                  <a:cubicBezTo>
                    <a:pt x="126973" y="170217"/>
                    <a:pt x="170677" y="120992"/>
                    <a:pt x="234624" y="120992"/>
                  </a:cubicBezTo>
                  <a:cubicBezTo>
                    <a:pt x="298570" y="120992"/>
                    <a:pt x="342275" y="170217"/>
                    <a:pt x="342275" y="230483"/>
                  </a:cubicBezTo>
                  <a:cubicBezTo>
                    <a:pt x="342275" y="290749"/>
                    <a:pt x="298570" y="339974"/>
                    <a:pt x="234624" y="339974"/>
                  </a:cubicBezTo>
                  <a:close/>
                </a:path>
              </a:pathLst>
            </a:custGeom>
            <a:solidFill>
              <a:srgbClr val="453878"/>
            </a:solidFill>
            <a:ln w="4590" cap="flat">
              <a:noFill/>
              <a:prstDash val="solid"/>
              <a:miter/>
            </a:ln>
          </p:spPr>
          <p:txBody>
            <a:bodyPr rtlCol="0" anchor="ctr"/>
            <a:lstStyle/>
            <a:p>
              <a:endParaRPr lang="en-GB">
                <a:solidFill>
                  <a:schemeClr val="bg2"/>
                </a:solidFill>
              </a:endParaRPr>
            </a:p>
          </p:txBody>
        </p:sp>
        <p:sp>
          <p:nvSpPr>
            <p:cNvPr id="15" name="Freeform: Shape 14">
              <a:extLst>
                <a:ext uri="{FF2B5EF4-FFF2-40B4-BE49-F238E27FC236}">
                  <a16:creationId xmlns:a16="http://schemas.microsoft.com/office/drawing/2014/main" id="{96721CBF-58E0-495B-BDA0-D5D998DC60F4}"/>
                </a:ext>
              </a:extLst>
            </p:cNvPr>
            <p:cNvSpPr/>
            <p:nvPr/>
          </p:nvSpPr>
          <p:spPr>
            <a:xfrm>
              <a:off x="2759707" y="3052567"/>
              <a:ext cx="494549" cy="608181"/>
            </a:xfrm>
            <a:custGeom>
              <a:avLst/>
              <a:gdLst>
                <a:gd name="connsiteX0" fmla="*/ 483969 w 494549"/>
                <a:gd name="connsiteY0" fmla="*/ 0 h 608181"/>
                <a:gd name="connsiteX1" fmla="*/ 375398 w 494549"/>
                <a:gd name="connsiteY1" fmla="*/ 0 h 608181"/>
                <a:gd name="connsiteX2" fmla="*/ 365737 w 494549"/>
                <a:gd name="connsiteY2" fmla="*/ 8281 h 608181"/>
                <a:gd name="connsiteX3" fmla="*/ 353316 w 494549"/>
                <a:gd name="connsiteY3" fmla="*/ 139854 h 608181"/>
                <a:gd name="connsiteX4" fmla="*/ 362517 w 494549"/>
                <a:gd name="connsiteY4" fmla="*/ 168837 h 608181"/>
                <a:gd name="connsiteX5" fmla="*/ 363437 w 494549"/>
                <a:gd name="connsiteY5" fmla="*/ 170217 h 608181"/>
                <a:gd name="connsiteX6" fmla="*/ 363897 w 494549"/>
                <a:gd name="connsiteY6" fmla="*/ 180798 h 608181"/>
                <a:gd name="connsiteX7" fmla="*/ 351475 w 494549"/>
                <a:gd name="connsiteY7" fmla="*/ 182178 h 608181"/>
                <a:gd name="connsiteX8" fmla="*/ 234624 w 494549"/>
                <a:gd name="connsiteY8" fmla="*/ 147215 h 608181"/>
                <a:gd name="connsiteX9" fmla="*/ 0 w 494549"/>
                <a:gd name="connsiteY9" fmla="*/ 377698 h 608181"/>
                <a:gd name="connsiteX10" fmla="*/ 234624 w 494549"/>
                <a:gd name="connsiteY10" fmla="*/ 608181 h 608181"/>
                <a:gd name="connsiteX11" fmla="*/ 376778 w 494549"/>
                <a:gd name="connsiteY11" fmla="*/ 548835 h 608181"/>
                <a:gd name="connsiteX12" fmla="*/ 386899 w 494549"/>
                <a:gd name="connsiteY12" fmla="*/ 547915 h 608181"/>
                <a:gd name="connsiteX13" fmla="*/ 388279 w 494549"/>
                <a:gd name="connsiteY13" fmla="*/ 559416 h 608181"/>
                <a:gd name="connsiteX14" fmla="*/ 374018 w 494549"/>
                <a:gd name="connsiteY14" fmla="*/ 581959 h 608181"/>
                <a:gd name="connsiteX15" fmla="*/ 383219 w 494549"/>
                <a:gd name="connsiteY15" fmla="*/ 595300 h 608181"/>
                <a:gd name="connsiteX16" fmla="*/ 480749 w 494549"/>
                <a:gd name="connsiteY16" fmla="*/ 595300 h 608181"/>
                <a:gd name="connsiteX17" fmla="*/ 490410 w 494549"/>
                <a:gd name="connsiteY17" fmla="*/ 584719 h 608181"/>
                <a:gd name="connsiteX18" fmla="*/ 494550 w 494549"/>
                <a:gd name="connsiteY18" fmla="*/ 11041 h 608181"/>
                <a:gd name="connsiteX19" fmla="*/ 483969 w 494549"/>
                <a:gd name="connsiteY19" fmla="*/ 0 h 608181"/>
                <a:gd name="connsiteX20" fmla="*/ 234164 w 494549"/>
                <a:gd name="connsiteY20" fmla="*/ 486269 h 608181"/>
                <a:gd name="connsiteX21" fmla="*/ 126513 w 494549"/>
                <a:gd name="connsiteY21" fmla="*/ 376778 h 608181"/>
                <a:gd name="connsiteX22" fmla="*/ 234164 w 494549"/>
                <a:gd name="connsiteY22" fmla="*/ 267287 h 608181"/>
                <a:gd name="connsiteX23" fmla="*/ 341815 w 494549"/>
                <a:gd name="connsiteY23" fmla="*/ 376778 h 608181"/>
                <a:gd name="connsiteX24" fmla="*/ 234164 w 494549"/>
                <a:gd name="connsiteY24" fmla="*/ 486269 h 60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94549" h="608181">
                  <a:moveTo>
                    <a:pt x="483969" y="0"/>
                  </a:moveTo>
                  <a:lnTo>
                    <a:pt x="375398" y="0"/>
                  </a:lnTo>
                  <a:cubicBezTo>
                    <a:pt x="370337" y="0"/>
                    <a:pt x="366197" y="3680"/>
                    <a:pt x="365737" y="8281"/>
                  </a:cubicBezTo>
                  <a:cubicBezTo>
                    <a:pt x="357916" y="60266"/>
                    <a:pt x="354696" y="113631"/>
                    <a:pt x="353316" y="139854"/>
                  </a:cubicBezTo>
                  <a:cubicBezTo>
                    <a:pt x="352856" y="150435"/>
                    <a:pt x="356076" y="160556"/>
                    <a:pt x="362517" y="168837"/>
                  </a:cubicBezTo>
                  <a:lnTo>
                    <a:pt x="363437" y="170217"/>
                  </a:lnTo>
                  <a:cubicBezTo>
                    <a:pt x="365737" y="173438"/>
                    <a:pt x="366197" y="177578"/>
                    <a:pt x="363897" y="180798"/>
                  </a:cubicBezTo>
                  <a:cubicBezTo>
                    <a:pt x="360676" y="184939"/>
                    <a:pt x="355156" y="185399"/>
                    <a:pt x="351475" y="182178"/>
                  </a:cubicBezTo>
                  <a:cubicBezTo>
                    <a:pt x="320652" y="154576"/>
                    <a:pt x="276028" y="147215"/>
                    <a:pt x="234624" y="147215"/>
                  </a:cubicBezTo>
                  <a:cubicBezTo>
                    <a:pt x="105351" y="147215"/>
                    <a:pt x="0" y="241064"/>
                    <a:pt x="0" y="377698"/>
                  </a:cubicBezTo>
                  <a:cubicBezTo>
                    <a:pt x="0" y="514792"/>
                    <a:pt x="104891" y="608181"/>
                    <a:pt x="234624" y="608181"/>
                  </a:cubicBezTo>
                  <a:cubicBezTo>
                    <a:pt x="287989" y="608181"/>
                    <a:pt x="337214" y="583799"/>
                    <a:pt x="376778" y="548835"/>
                  </a:cubicBezTo>
                  <a:cubicBezTo>
                    <a:pt x="379538" y="546535"/>
                    <a:pt x="383679" y="545615"/>
                    <a:pt x="386899" y="547915"/>
                  </a:cubicBezTo>
                  <a:cubicBezTo>
                    <a:pt x="391039" y="550676"/>
                    <a:pt x="391500" y="556196"/>
                    <a:pt x="388279" y="559416"/>
                  </a:cubicBezTo>
                  <a:cubicBezTo>
                    <a:pt x="383679" y="564477"/>
                    <a:pt x="377238" y="572758"/>
                    <a:pt x="374018" y="581959"/>
                  </a:cubicBezTo>
                  <a:cubicBezTo>
                    <a:pt x="371258" y="588399"/>
                    <a:pt x="376318" y="595300"/>
                    <a:pt x="383219" y="595300"/>
                  </a:cubicBezTo>
                  <a:lnTo>
                    <a:pt x="480749" y="595300"/>
                  </a:lnTo>
                  <a:cubicBezTo>
                    <a:pt x="486269" y="595300"/>
                    <a:pt x="490870" y="590240"/>
                    <a:pt x="490410" y="584719"/>
                  </a:cubicBezTo>
                  <a:cubicBezTo>
                    <a:pt x="478908" y="444865"/>
                    <a:pt x="462807" y="255326"/>
                    <a:pt x="494550" y="11041"/>
                  </a:cubicBezTo>
                  <a:cubicBezTo>
                    <a:pt x="494550" y="5521"/>
                    <a:pt x="489949" y="0"/>
                    <a:pt x="483969" y="0"/>
                  </a:cubicBezTo>
                  <a:close/>
                  <a:moveTo>
                    <a:pt x="234164" y="486269"/>
                  </a:moveTo>
                  <a:cubicBezTo>
                    <a:pt x="170217" y="486269"/>
                    <a:pt x="126513" y="437044"/>
                    <a:pt x="126513" y="376778"/>
                  </a:cubicBezTo>
                  <a:cubicBezTo>
                    <a:pt x="126513" y="316512"/>
                    <a:pt x="170217" y="267287"/>
                    <a:pt x="234164" y="267287"/>
                  </a:cubicBezTo>
                  <a:cubicBezTo>
                    <a:pt x="298110" y="267287"/>
                    <a:pt x="341815" y="316512"/>
                    <a:pt x="341815" y="376778"/>
                  </a:cubicBezTo>
                  <a:cubicBezTo>
                    <a:pt x="341815" y="437044"/>
                    <a:pt x="298110" y="486269"/>
                    <a:pt x="234164" y="486269"/>
                  </a:cubicBezTo>
                  <a:close/>
                </a:path>
              </a:pathLst>
            </a:custGeom>
            <a:solidFill>
              <a:srgbClr val="453878"/>
            </a:solidFill>
            <a:ln w="4590" cap="flat">
              <a:noFill/>
              <a:prstDash val="solid"/>
              <a:miter/>
            </a:ln>
          </p:spPr>
          <p:txBody>
            <a:bodyPr rtlCol="0" anchor="ctr"/>
            <a:lstStyle/>
            <a:p>
              <a:endParaRPr lang="en-GB">
                <a:solidFill>
                  <a:schemeClr val="bg2"/>
                </a:solidFill>
              </a:endParaRPr>
            </a:p>
          </p:txBody>
        </p:sp>
        <p:sp>
          <p:nvSpPr>
            <p:cNvPr id="16" name="Freeform: Shape 15">
              <a:extLst>
                <a:ext uri="{FF2B5EF4-FFF2-40B4-BE49-F238E27FC236}">
                  <a16:creationId xmlns:a16="http://schemas.microsoft.com/office/drawing/2014/main" id="{F152805C-E3F1-4425-8739-2CB0E4207217}"/>
                </a:ext>
              </a:extLst>
            </p:cNvPr>
            <p:cNvSpPr/>
            <p:nvPr/>
          </p:nvSpPr>
          <p:spPr>
            <a:xfrm>
              <a:off x="1274295" y="3078790"/>
              <a:ext cx="521562" cy="569077"/>
            </a:xfrm>
            <a:custGeom>
              <a:avLst/>
              <a:gdLst>
                <a:gd name="connsiteX0" fmla="*/ 327935 w 521562"/>
                <a:gd name="connsiteY0" fmla="*/ 7821 h 569077"/>
                <a:gd name="connsiteX1" fmla="*/ 315514 w 521562"/>
                <a:gd name="connsiteY1" fmla="*/ 0 h 569077"/>
                <a:gd name="connsiteX2" fmla="*/ 207403 w 521562"/>
                <a:gd name="connsiteY2" fmla="*/ 0 h 569077"/>
                <a:gd name="connsiteX3" fmla="*/ 194982 w 521562"/>
                <a:gd name="connsiteY3" fmla="*/ 7821 h 569077"/>
                <a:gd name="connsiteX4" fmla="*/ 382 w 521562"/>
                <a:gd name="connsiteY4" fmla="*/ 556196 h 569077"/>
                <a:gd name="connsiteX5" fmla="*/ 10043 w 521562"/>
                <a:gd name="connsiteY5" fmla="*/ 569077 h 569077"/>
                <a:gd name="connsiteX6" fmla="*/ 120454 w 521562"/>
                <a:gd name="connsiteY6" fmla="*/ 569077 h 569077"/>
                <a:gd name="connsiteX7" fmla="*/ 132876 w 521562"/>
                <a:gd name="connsiteY7" fmla="*/ 559416 h 569077"/>
                <a:gd name="connsiteX8" fmla="*/ 154038 w 521562"/>
                <a:gd name="connsiteY8" fmla="*/ 479368 h 569077"/>
                <a:gd name="connsiteX9" fmla="*/ 164159 w 521562"/>
                <a:gd name="connsiteY9" fmla="*/ 471548 h 569077"/>
                <a:gd name="connsiteX10" fmla="*/ 357378 w 521562"/>
                <a:gd name="connsiteY10" fmla="*/ 471548 h 569077"/>
                <a:gd name="connsiteX11" fmla="*/ 367499 w 521562"/>
                <a:gd name="connsiteY11" fmla="*/ 479368 h 569077"/>
                <a:gd name="connsiteX12" fmla="*/ 388662 w 521562"/>
                <a:gd name="connsiteY12" fmla="*/ 559416 h 569077"/>
                <a:gd name="connsiteX13" fmla="*/ 401083 w 521562"/>
                <a:gd name="connsiteY13" fmla="*/ 569077 h 569077"/>
                <a:gd name="connsiteX14" fmla="*/ 511494 w 521562"/>
                <a:gd name="connsiteY14" fmla="*/ 569077 h 569077"/>
                <a:gd name="connsiteX15" fmla="*/ 521155 w 521562"/>
                <a:gd name="connsiteY15" fmla="*/ 556196 h 569077"/>
                <a:gd name="connsiteX16" fmla="*/ 327935 w 521562"/>
                <a:gd name="connsiteY16" fmla="*/ 7821 h 569077"/>
                <a:gd name="connsiteX17" fmla="*/ 197282 w 521562"/>
                <a:gd name="connsiteY17" fmla="*/ 336754 h 569077"/>
                <a:gd name="connsiteX18" fmla="*/ 252028 w 521562"/>
                <a:gd name="connsiteY18" fmla="*/ 173437 h 569077"/>
                <a:gd name="connsiteX19" fmla="*/ 258928 w 521562"/>
                <a:gd name="connsiteY19" fmla="*/ 166997 h 569077"/>
                <a:gd name="connsiteX20" fmla="*/ 269970 w 521562"/>
                <a:gd name="connsiteY20" fmla="*/ 172977 h 569077"/>
                <a:gd name="connsiteX21" fmla="*/ 324715 w 521562"/>
                <a:gd name="connsiteY21" fmla="*/ 336294 h 569077"/>
                <a:gd name="connsiteX22" fmla="*/ 314134 w 521562"/>
                <a:gd name="connsiteY22" fmla="*/ 350555 h 569077"/>
                <a:gd name="connsiteX23" fmla="*/ 206483 w 521562"/>
                <a:gd name="connsiteY23" fmla="*/ 350555 h 569077"/>
                <a:gd name="connsiteX24" fmla="*/ 197282 w 521562"/>
                <a:gd name="connsiteY24" fmla="*/ 336754 h 569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1562" h="569077">
                  <a:moveTo>
                    <a:pt x="327935" y="7821"/>
                  </a:moveTo>
                  <a:cubicBezTo>
                    <a:pt x="325635" y="2760"/>
                    <a:pt x="321035" y="0"/>
                    <a:pt x="315514" y="0"/>
                  </a:cubicBezTo>
                  <a:lnTo>
                    <a:pt x="207403" y="0"/>
                  </a:lnTo>
                  <a:cubicBezTo>
                    <a:pt x="201883" y="0"/>
                    <a:pt x="197282" y="3220"/>
                    <a:pt x="194982" y="7821"/>
                  </a:cubicBezTo>
                  <a:cubicBezTo>
                    <a:pt x="87331" y="248425"/>
                    <a:pt x="16484" y="497770"/>
                    <a:pt x="382" y="556196"/>
                  </a:cubicBezTo>
                  <a:cubicBezTo>
                    <a:pt x="-1458" y="562637"/>
                    <a:pt x="3603" y="569077"/>
                    <a:pt x="10043" y="569077"/>
                  </a:cubicBezTo>
                  <a:lnTo>
                    <a:pt x="120454" y="569077"/>
                  </a:lnTo>
                  <a:cubicBezTo>
                    <a:pt x="126435" y="569077"/>
                    <a:pt x="131496" y="564937"/>
                    <a:pt x="132876" y="559416"/>
                  </a:cubicBezTo>
                  <a:cubicBezTo>
                    <a:pt x="136096" y="545615"/>
                    <a:pt x="143457" y="518012"/>
                    <a:pt x="154038" y="479368"/>
                  </a:cubicBezTo>
                  <a:cubicBezTo>
                    <a:pt x="155418" y="474768"/>
                    <a:pt x="159558" y="471548"/>
                    <a:pt x="164159" y="471548"/>
                  </a:cubicBezTo>
                  <a:lnTo>
                    <a:pt x="357378" y="471548"/>
                  </a:lnTo>
                  <a:cubicBezTo>
                    <a:pt x="361979" y="471548"/>
                    <a:pt x="366119" y="474768"/>
                    <a:pt x="367499" y="479368"/>
                  </a:cubicBezTo>
                  <a:cubicBezTo>
                    <a:pt x="378080" y="518012"/>
                    <a:pt x="385441" y="545615"/>
                    <a:pt x="388662" y="559416"/>
                  </a:cubicBezTo>
                  <a:cubicBezTo>
                    <a:pt x="390042" y="565397"/>
                    <a:pt x="395102" y="569077"/>
                    <a:pt x="401083" y="569077"/>
                  </a:cubicBezTo>
                  <a:lnTo>
                    <a:pt x="511494" y="569077"/>
                  </a:lnTo>
                  <a:cubicBezTo>
                    <a:pt x="518395" y="569077"/>
                    <a:pt x="522995" y="562637"/>
                    <a:pt x="521155" y="556196"/>
                  </a:cubicBezTo>
                  <a:cubicBezTo>
                    <a:pt x="506433" y="497770"/>
                    <a:pt x="435586" y="248425"/>
                    <a:pt x="327935" y="7821"/>
                  </a:cubicBezTo>
                  <a:close/>
                  <a:moveTo>
                    <a:pt x="197282" y="336754"/>
                  </a:moveTo>
                  <a:cubicBezTo>
                    <a:pt x="212924" y="287989"/>
                    <a:pt x="231326" y="230483"/>
                    <a:pt x="252028" y="173437"/>
                  </a:cubicBezTo>
                  <a:cubicBezTo>
                    <a:pt x="253408" y="170217"/>
                    <a:pt x="255708" y="167457"/>
                    <a:pt x="258928" y="166997"/>
                  </a:cubicBezTo>
                  <a:cubicBezTo>
                    <a:pt x="263989" y="165617"/>
                    <a:pt x="268589" y="168377"/>
                    <a:pt x="269970" y="172977"/>
                  </a:cubicBezTo>
                  <a:cubicBezTo>
                    <a:pt x="291132" y="230023"/>
                    <a:pt x="309073" y="287529"/>
                    <a:pt x="324715" y="336294"/>
                  </a:cubicBezTo>
                  <a:cubicBezTo>
                    <a:pt x="327015" y="343195"/>
                    <a:pt x="321495" y="350555"/>
                    <a:pt x="314134" y="350555"/>
                  </a:cubicBezTo>
                  <a:lnTo>
                    <a:pt x="206483" y="350555"/>
                  </a:lnTo>
                  <a:cubicBezTo>
                    <a:pt x="200042" y="350555"/>
                    <a:pt x="194982" y="343655"/>
                    <a:pt x="197282" y="336754"/>
                  </a:cubicBezTo>
                  <a:close/>
                </a:path>
              </a:pathLst>
            </a:custGeom>
            <a:solidFill>
              <a:srgbClr val="453878"/>
            </a:solidFill>
            <a:ln w="4590" cap="flat">
              <a:noFill/>
              <a:prstDash val="solid"/>
              <a:miter/>
            </a:ln>
          </p:spPr>
          <p:txBody>
            <a:bodyPr rtlCol="0" anchor="ctr"/>
            <a:lstStyle/>
            <a:p>
              <a:endParaRPr lang="en-GB">
                <a:solidFill>
                  <a:schemeClr val="bg2"/>
                </a:solidFill>
              </a:endParaRPr>
            </a:p>
          </p:txBody>
        </p:sp>
        <p:sp>
          <p:nvSpPr>
            <p:cNvPr id="17" name="Freeform: Shape 16">
              <a:extLst>
                <a:ext uri="{FF2B5EF4-FFF2-40B4-BE49-F238E27FC236}">
                  <a16:creationId xmlns:a16="http://schemas.microsoft.com/office/drawing/2014/main" id="{D520EC7D-FC8E-4F74-B7C2-498C52607FE6}"/>
                </a:ext>
              </a:extLst>
            </p:cNvPr>
            <p:cNvSpPr/>
            <p:nvPr/>
          </p:nvSpPr>
          <p:spPr>
            <a:xfrm>
              <a:off x="1754720" y="3208063"/>
              <a:ext cx="462142" cy="440264"/>
            </a:xfrm>
            <a:custGeom>
              <a:avLst/>
              <a:gdLst>
                <a:gd name="connsiteX0" fmla="*/ 448791 w 462142"/>
                <a:gd name="connsiteY0" fmla="*/ 0 h 440264"/>
                <a:gd name="connsiteX1" fmla="*/ 343440 w 462142"/>
                <a:gd name="connsiteY1" fmla="*/ 920 h 440264"/>
                <a:gd name="connsiteX2" fmla="*/ 331019 w 462142"/>
                <a:gd name="connsiteY2" fmla="*/ 10121 h 440264"/>
                <a:gd name="connsiteX3" fmla="*/ 240850 w 462142"/>
                <a:gd name="connsiteY3" fmla="*/ 266827 h 440264"/>
                <a:gd name="connsiteX4" fmla="*/ 231649 w 462142"/>
                <a:gd name="connsiteY4" fmla="*/ 272808 h 440264"/>
                <a:gd name="connsiteX5" fmla="*/ 222448 w 462142"/>
                <a:gd name="connsiteY5" fmla="*/ 266827 h 440264"/>
                <a:gd name="connsiteX6" fmla="*/ 132279 w 462142"/>
                <a:gd name="connsiteY6" fmla="*/ 10121 h 440264"/>
                <a:gd name="connsiteX7" fmla="*/ 119858 w 462142"/>
                <a:gd name="connsiteY7" fmla="*/ 920 h 440264"/>
                <a:gd name="connsiteX8" fmla="*/ 9907 w 462142"/>
                <a:gd name="connsiteY8" fmla="*/ 0 h 440264"/>
                <a:gd name="connsiteX9" fmla="*/ 246 w 462142"/>
                <a:gd name="connsiteY9" fmla="*/ 12421 h 440264"/>
                <a:gd name="connsiteX10" fmla="*/ 173683 w 462142"/>
                <a:gd name="connsiteY10" fmla="*/ 434284 h 440264"/>
                <a:gd name="connsiteX11" fmla="*/ 184724 w 462142"/>
                <a:gd name="connsiteY11" fmla="*/ 440264 h 440264"/>
                <a:gd name="connsiteX12" fmla="*/ 278574 w 462142"/>
                <a:gd name="connsiteY12" fmla="*/ 440264 h 440264"/>
                <a:gd name="connsiteX13" fmla="*/ 289615 w 462142"/>
                <a:gd name="connsiteY13" fmla="*/ 434284 h 440264"/>
                <a:gd name="connsiteX14" fmla="*/ 461672 w 462142"/>
                <a:gd name="connsiteY14" fmla="*/ 16562 h 440264"/>
                <a:gd name="connsiteX15" fmla="*/ 448791 w 462142"/>
                <a:gd name="connsiteY15" fmla="*/ 0 h 440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2142" h="440264">
                  <a:moveTo>
                    <a:pt x="448791" y="0"/>
                  </a:moveTo>
                  <a:lnTo>
                    <a:pt x="343440" y="920"/>
                  </a:lnTo>
                  <a:cubicBezTo>
                    <a:pt x="337920" y="920"/>
                    <a:pt x="332859" y="4600"/>
                    <a:pt x="331019" y="10121"/>
                  </a:cubicBezTo>
                  <a:cubicBezTo>
                    <a:pt x="311237" y="75908"/>
                    <a:pt x="286855" y="156876"/>
                    <a:pt x="240850" y="266827"/>
                  </a:cubicBezTo>
                  <a:cubicBezTo>
                    <a:pt x="239470" y="270507"/>
                    <a:pt x="235789" y="272808"/>
                    <a:pt x="231649" y="272808"/>
                  </a:cubicBezTo>
                  <a:cubicBezTo>
                    <a:pt x="227509" y="272808"/>
                    <a:pt x="223828" y="270507"/>
                    <a:pt x="222448" y="266827"/>
                  </a:cubicBezTo>
                  <a:cubicBezTo>
                    <a:pt x="176443" y="156876"/>
                    <a:pt x="152061" y="75908"/>
                    <a:pt x="132279" y="10121"/>
                  </a:cubicBezTo>
                  <a:cubicBezTo>
                    <a:pt x="130439" y="4600"/>
                    <a:pt x="125378" y="920"/>
                    <a:pt x="119858" y="920"/>
                  </a:cubicBezTo>
                  <a:lnTo>
                    <a:pt x="9907" y="0"/>
                  </a:lnTo>
                  <a:cubicBezTo>
                    <a:pt x="3466" y="0"/>
                    <a:pt x="-1135" y="5981"/>
                    <a:pt x="246" y="12421"/>
                  </a:cubicBezTo>
                  <a:cubicBezTo>
                    <a:pt x="14967" y="66707"/>
                    <a:pt x="77533" y="286609"/>
                    <a:pt x="173683" y="434284"/>
                  </a:cubicBezTo>
                  <a:cubicBezTo>
                    <a:pt x="175983" y="437964"/>
                    <a:pt x="180124" y="440264"/>
                    <a:pt x="184724" y="440264"/>
                  </a:cubicBezTo>
                  <a:lnTo>
                    <a:pt x="278574" y="440264"/>
                  </a:lnTo>
                  <a:cubicBezTo>
                    <a:pt x="283174" y="440264"/>
                    <a:pt x="287315" y="437964"/>
                    <a:pt x="289615" y="434284"/>
                  </a:cubicBezTo>
                  <a:cubicBezTo>
                    <a:pt x="383464" y="290289"/>
                    <a:pt x="445571" y="77288"/>
                    <a:pt x="461672" y="16562"/>
                  </a:cubicBezTo>
                  <a:cubicBezTo>
                    <a:pt x="463972" y="8281"/>
                    <a:pt x="457532" y="0"/>
                    <a:pt x="448791" y="0"/>
                  </a:cubicBezTo>
                  <a:close/>
                </a:path>
              </a:pathLst>
            </a:custGeom>
            <a:solidFill>
              <a:srgbClr val="453878"/>
            </a:solidFill>
            <a:ln w="4590" cap="flat">
              <a:noFill/>
              <a:prstDash val="solid"/>
              <a:miter/>
            </a:ln>
          </p:spPr>
          <p:txBody>
            <a:bodyPr rtlCol="0" anchor="ctr"/>
            <a:lstStyle/>
            <a:p>
              <a:endParaRPr lang="en-GB">
                <a:solidFill>
                  <a:schemeClr val="bg2"/>
                </a:solidFill>
              </a:endParaRPr>
            </a:p>
          </p:txBody>
        </p:sp>
      </p:grpSp>
    </p:spTree>
    <p:extLst>
      <p:ext uri="{BB962C8B-B14F-4D97-AF65-F5344CB8AC3E}">
        <p14:creationId xmlns:p14="http://schemas.microsoft.com/office/powerpoint/2010/main" val="238259060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AVADO_Title_FullPictur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F32C37C-432C-4B37-A13B-36C666B9ED30}"/>
              </a:ext>
            </a:extLst>
          </p:cNvPr>
          <p:cNvSpPr/>
          <p:nvPr userDrawn="1"/>
        </p:nvSpPr>
        <p:spPr>
          <a:xfrm>
            <a:off x="0" y="0"/>
            <a:ext cx="121920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Picture Placeholder 2">
            <a:extLst>
              <a:ext uri="{FF2B5EF4-FFF2-40B4-BE49-F238E27FC236}">
                <a16:creationId xmlns:a16="http://schemas.microsoft.com/office/drawing/2014/main" id="{45A9B961-CF86-4E10-A7A8-099B024F72E1}"/>
              </a:ext>
            </a:extLst>
          </p:cNvPr>
          <p:cNvSpPr>
            <a:spLocks noGrp="1"/>
          </p:cNvSpPr>
          <p:nvPr>
            <p:ph type="pic" sz="quarter" idx="14"/>
          </p:nvPr>
        </p:nvSpPr>
        <p:spPr>
          <a:xfrm>
            <a:off x="515937" y="1436495"/>
            <a:ext cx="11160125" cy="4656330"/>
          </a:xfrm>
          <a:prstGeom prst="rect">
            <a:avLst/>
          </a:prstGeom>
          <a:solidFill>
            <a:schemeClr val="bg1"/>
          </a:solidFill>
        </p:spPr>
        <p:txBody>
          <a:bodyPr/>
          <a:lstStyle>
            <a:lvl1pPr marL="0" indent="0">
              <a:buNone/>
              <a:defRPr sz="2000" b="0" i="0">
                <a:solidFill>
                  <a:schemeClr val="bg2"/>
                </a:solidFill>
                <a:latin typeface="+mj-lt"/>
                <a:ea typeface="Arial" charset="0"/>
                <a:cs typeface="Arial" charset="0"/>
              </a:defRPr>
            </a:lvl1pPr>
          </a:lstStyle>
          <a:p>
            <a:endParaRPr lang="en-US"/>
          </a:p>
        </p:txBody>
      </p:sp>
      <p:sp>
        <p:nvSpPr>
          <p:cNvPr id="20" name="Title 3">
            <a:extLst>
              <a:ext uri="{FF2B5EF4-FFF2-40B4-BE49-F238E27FC236}">
                <a16:creationId xmlns:a16="http://schemas.microsoft.com/office/drawing/2014/main" id="{FA566647-2A44-4AE6-A2FD-81F14158361C}"/>
              </a:ext>
            </a:extLst>
          </p:cNvPr>
          <p:cNvSpPr>
            <a:spLocks noGrp="1"/>
          </p:cNvSpPr>
          <p:nvPr>
            <p:ph type="title" hasCustomPrompt="1"/>
          </p:nvPr>
        </p:nvSpPr>
        <p:spPr>
          <a:xfrm>
            <a:off x="515937" y="557525"/>
            <a:ext cx="11160125" cy="586800"/>
          </a:xfrm>
          <a:prstGeom prst="rect">
            <a:avLst/>
          </a:prstGeom>
        </p:spPr>
        <p:txBody>
          <a:bodyPr lIns="0" tIns="0" rIns="0" bIns="0" anchor="t" anchorCtr="0"/>
          <a:lstStyle>
            <a:lvl1pPr>
              <a:lnSpc>
                <a:spcPct val="100000"/>
              </a:lnSpc>
              <a:defRPr sz="2800" b="1" i="0" cap="none" spc="0" baseline="0">
                <a:solidFill>
                  <a:schemeClr val="bg2"/>
                </a:solidFill>
                <a:latin typeface="+mn-lt"/>
                <a:ea typeface="Arial" charset="0"/>
                <a:cs typeface="Arial" charset="0"/>
              </a:defRPr>
            </a:lvl1pPr>
          </a:lstStyle>
          <a:p>
            <a:r>
              <a:rPr lang="en-US"/>
              <a:t>Click to edit master title style</a:t>
            </a:r>
          </a:p>
        </p:txBody>
      </p:sp>
      <p:grpSp>
        <p:nvGrpSpPr>
          <p:cNvPr id="13" name="Graphic 7">
            <a:extLst>
              <a:ext uri="{FF2B5EF4-FFF2-40B4-BE49-F238E27FC236}">
                <a16:creationId xmlns:a16="http://schemas.microsoft.com/office/drawing/2014/main" id="{4FBBF808-1B02-4E7F-A410-3B6EF4501531}"/>
              </a:ext>
            </a:extLst>
          </p:cNvPr>
          <p:cNvGrpSpPr>
            <a:grpSpLocks noChangeAspect="1"/>
          </p:cNvGrpSpPr>
          <p:nvPr userDrawn="1"/>
        </p:nvGrpSpPr>
        <p:grpSpPr>
          <a:xfrm>
            <a:off x="515938" y="6308725"/>
            <a:ext cx="1015200" cy="360328"/>
            <a:chOff x="1274295" y="2748478"/>
            <a:chExt cx="3428314" cy="1216822"/>
          </a:xfrm>
          <a:solidFill>
            <a:schemeClr val="accent1"/>
          </a:solidFill>
        </p:grpSpPr>
        <p:sp>
          <p:nvSpPr>
            <p:cNvPr id="14" name="Freeform: Shape 13">
              <a:extLst>
                <a:ext uri="{FF2B5EF4-FFF2-40B4-BE49-F238E27FC236}">
                  <a16:creationId xmlns:a16="http://schemas.microsoft.com/office/drawing/2014/main" id="{678BE50E-2458-4D36-B0D9-9888F21BE5ED}"/>
                </a:ext>
              </a:extLst>
            </p:cNvPr>
            <p:cNvSpPr>
              <a:spLocks noChangeAspect="1"/>
            </p:cNvSpPr>
            <p:nvPr/>
          </p:nvSpPr>
          <p:spPr>
            <a:xfrm>
              <a:off x="3650599" y="2748478"/>
              <a:ext cx="1052010" cy="1216822"/>
            </a:xfrm>
            <a:custGeom>
              <a:avLst/>
              <a:gdLst>
                <a:gd name="connsiteX0" fmla="*/ 952975 w 1052011"/>
                <a:gd name="connsiteY0" fmla="*/ 376318 h 1216822"/>
                <a:gd name="connsiteX1" fmla="*/ 795639 w 1052011"/>
                <a:gd name="connsiteY1" fmla="*/ 381839 h 1216822"/>
                <a:gd name="connsiteX2" fmla="*/ 714211 w 1052011"/>
                <a:gd name="connsiteY2" fmla="*/ 194140 h 1216822"/>
                <a:gd name="connsiteX3" fmla="*/ 465326 w 1052011"/>
                <a:gd name="connsiteY3" fmla="*/ 0 h 1216822"/>
                <a:gd name="connsiteX4" fmla="*/ 106490 w 1052011"/>
                <a:gd name="connsiteY4" fmla="*/ 413122 h 1216822"/>
                <a:gd name="connsiteX5" fmla="*/ 89008 w 1052011"/>
                <a:gd name="connsiteY5" fmla="*/ 469707 h 1216822"/>
                <a:gd name="connsiteX6" fmla="*/ 100049 w 1052011"/>
                <a:gd name="connsiteY6" fmla="*/ 527673 h 1216822"/>
                <a:gd name="connsiteX7" fmla="*/ 149734 w 1052011"/>
                <a:gd name="connsiteY7" fmla="*/ 681329 h 1216822"/>
                <a:gd name="connsiteX8" fmla="*/ 73826 w 1052011"/>
                <a:gd name="connsiteY8" fmla="*/ 864427 h 1216822"/>
                <a:gd name="connsiteX9" fmla="*/ 31042 w 1052011"/>
                <a:gd name="connsiteY9" fmla="*/ 897091 h 1216822"/>
                <a:gd name="connsiteX10" fmla="*/ 2059 w 1052011"/>
                <a:gd name="connsiteY10" fmla="*/ 936194 h 1216822"/>
                <a:gd name="connsiteX11" fmla="*/ 219 w 1052011"/>
                <a:gd name="connsiteY11" fmla="*/ 963337 h 1216822"/>
                <a:gd name="connsiteX12" fmla="*/ 94988 w 1052011"/>
                <a:gd name="connsiteY12" fmla="*/ 1065008 h 1216822"/>
                <a:gd name="connsiteX13" fmla="*/ 95448 w 1052011"/>
                <a:gd name="connsiteY13" fmla="*/ 1065008 h 1216822"/>
                <a:gd name="connsiteX14" fmla="*/ 190218 w 1052011"/>
                <a:gd name="connsiteY14" fmla="*/ 976679 h 1216822"/>
                <a:gd name="connsiteX15" fmla="*/ 287288 w 1052011"/>
                <a:gd name="connsiteY15" fmla="*/ 472468 h 1216822"/>
                <a:gd name="connsiteX16" fmla="*/ 465786 w 1052011"/>
                <a:gd name="connsiteY16" fmla="*/ 189999 h 1216822"/>
                <a:gd name="connsiteX17" fmla="*/ 602880 w 1052011"/>
                <a:gd name="connsiteY17" fmla="*/ 405761 h 1216822"/>
                <a:gd name="connsiteX18" fmla="*/ 370556 w 1052011"/>
                <a:gd name="connsiteY18" fmla="*/ 529973 h 1216822"/>
                <a:gd name="connsiteX19" fmla="*/ 331912 w 1052011"/>
                <a:gd name="connsiteY19" fmla="*/ 792660 h 1216822"/>
                <a:gd name="connsiteX20" fmla="*/ 636923 w 1052011"/>
                <a:gd name="connsiteY20" fmla="*/ 1186920 h 1216822"/>
                <a:gd name="connsiteX21" fmla="*/ 760215 w 1052011"/>
                <a:gd name="connsiteY21" fmla="*/ 1216823 h 1216822"/>
                <a:gd name="connsiteX22" fmla="*/ 838884 w 1052011"/>
                <a:gd name="connsiteY22" fmla="*/ 1199801 h 1216822"/>
                <a:gd name="connsiteX23" fmla="*/ 911111 w 1052011"/>
                <a:gd name="connsiteY23" fmla="*/ 944015 h 1216822"/>
                <a:gd name="connsiteX24" fmla="*/ 886728 w 1052011"/>
                <a:gd name="connsiteY24" fmla="*/ 747575 h 1216822"/>
                <a:gd name="connsiteX25" fmla="*/ 857285 w 1052011"/>
                <a:gd name="connsiteY25" fmla="*/ 599441 h 1216822"/>
                <a:gd name="connsiteX26" fmla="*/ 849925 w 1052011"/>
                <a:gd name="connsiteY26" fmla="*/ 568617 h 1216822"/>
                <a:gd name="connsiteX27" fmla="*/ 958496 w 1052011"/>
                <a:gd name="connsiteY27" fmla="*/ 565397 h 1216822"/>
                <a:gd name="connsiteX28" fmla="*/ 1051885 w 1052011"/>
                <a:gd name="connsiteY28" fmla="*/ 466027 h 1216822"/>
                <a:gd name="connsiteX29" fmla="*/ 952975 w 1052011"/>
                <a:gd name="connsiteY29" fmla="*/ 376318 h 1216822"/>
                <a:gd name="connsiteX30" fmla="*/ 759756 w 1052011"/>
                <a:gd name="connsiteY30" fmla="*/ 592540 h 1216822"/>
                <a:gd name="connsiteX31" fmla="*/ 676487 w 1052011"/>
                <a:gd name="connsiteY31" fmla="*/ 667067 h 1216822"/>
                <a:gd name="connsiteX32" fmla="*/ 722952 w 1052011"/>
                <a:gd name="connsiteY32" fmla="*/ 1001521 h 1216822"/>
                <a:gd name="connsiteX33" fmla="*/ 708690 w 1052011"/>
                <a:gd name="connsiteY33" fmla="*/ 1010722 h 1216822"/>
                <a:gd name="connsiteX34" fmla="*/ 515471 w 1052011"/>
                <a:gd name="connsiteY34" fmla="*/ 745735 h 1216822"/>
                <a:gd name="connsiteX35" fmla="*/ 520071 w 1052011"/>
                <a:gd name="connsiteY35" fmla="*/ 646825 h 1216822"/>
                <a:gd name="connsiteX36" fmla="*/ 757915 w 1052011"/>
                <a:gd name="connsiteY36" fmla="*/ 574598 h 1216822"/>
                <a:gd name="connsiteX37" fmla="*/ 768036 w 1052011"/>
                <a:gd name="connsiteY37" fmla="*/ 584259 h 1216822"/>
                <a:gd name="connsiteX38" fmla="*/ 759756 w 1052011"/>
                <a:gd name="connsiteY38" fmla="*/ 592540 h 1216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52011" h="1216822">
                  <a:moveTo>
                    <a:pt x="952975" y="376318"/>
                  </a:moveTo>
                  <a:cubicBezTo>
                    <a:pt x="896389" y="377238"/>
                    <a:pt x="843944" y="379078"/>
                    <a:pt x="795639" y="381839"/>
                  </a:cubicBezTo>
                  <a:cubicBezTo>
                    <a:pt x="772637" y="314672"/>
                    <a:pt x="745494" y="250265"/>
                    <a:pt x="714211" y="194140"/>
                  </a:cubicBezTo>
                  <a:cubicBezTo>
                    <a:pt x="650724" y="80048"/>
                    <a:pt x="569296" y="0"/>
                    <a:pt x="465326" y="0"/>
                  </a:cubicBezTo>
                  <a:cubicBezTo>
                    <a:pt x="317651" y="0"/>
                    <a:pt x="196659" y="138934"/>
                    <a:pt x="106490" y="413122"/>
                  </a:cubicBezTo>
                  <a:cubicBezTo>
                    <a:pt x="100509" y="431063"/>
                    <a:pt x="94528" y="449925"/>
                    <a:pt x="89008" y="469707"/>
                  </a:cubicBezTo>
                  <a:cubicBezTo>
                    <a:pt x="83027" y="489949"/>
                    <a:pt x="87627" y="511112"/>
                    <a:pt x="100049" y="527673"/>
                  </a:cubicBezTo>
                  <a:cubicBezTo>
                    <a:pt x="132252" y="570458"/>
                    <a:pt x="149734" y="623823"/>
                    <a:pt x="149734" y="681329"/>
                  </a:cubicBezTo>
                  <a:cubicBezTo>
                    <a:pt x="149734" y="752636"/>
                    <a:pt x="123051" y="817963"/>
                    <a:pt x="73826" y="864427"/>
                  </a:cubicBezTo>
                  <a:cubicBezTo>
                    <a:pt x="60945" y="876849"/>
                    <a:pt x="46684" y="887890"/>
                    <a:pt x="31042" y="897091"/>
                  </a:cubicBezTo>
                  <a:cubicBezTo>
                    <a:pt x="24601" y="900771"/>
                    <a:pt x="5739" y="915032"/>
                    <a:pt x="2059" y="936194"/>
                  </a:cubicBezTo>
                  <a:cubicBezTo>
                    <a:pt x="219" y="946315"/>
                    <a:pt x="679" y="953676"/>
                    <a:pt x="219" y="963337"/>
                  </a:cubicBezTo>
                  <a:cubicBezTo>
                    <a:pt x="-3462" y="1018083"/>
                    <a:pt x="39783" y="1065008"/>
                    <a:pt x="94988" y="1065008"/>
                  </a:cubicBezTo>
                  <a:lnTo>
                    <a:pt x="95448" y="1065008"/>
                  </a:lnTo>
                  <a:cubicBezTo>
                    <a:pt x="145593" y="1065008"/>
                    <a:pt x="186537" y="1026364"/>
                    <a:pt x="190218" y="976679"/>
                  </a:cubicBezTo>
                  <a:cubicBezTo>
                    <a:pt x="200339" y="825783"/>
                    <a:pt x="239903" y="616002"/>
                    <a:pt x="287288" y="472468"/>
                  </a:cubicBezTo>
                  <a:cubicBezTo>
                    <a:pt x="360895" y="248885"/>
                    <a:pt x="421621" y="189999"/>
                    <a:pt x="465786" y="189999"/>
                  </a:cubicBezTo>
                  <a:cubicBezTo>
                    <a:pt x="543994" y="189999"/>
                    <a:pt x="602880" y="405761"/>
                    <a:pt x="602880" y="405761"/>
                  </a:cubicBezTo>
                  <a:cubicBezTo>
                    <a:pt x="495689" y="428303"/>
                    <a:pt x="419321" y="466947"/>
                    <a:pt x="370556" y="529973"/>
                  </a:cubicBezTo>
                  <a:cubicBezTo>
                    <a:pt x="317651" y="598060"/>
                    <a:pt x="304769" y="686389"/>
                    <a:pt x="331912" y="792660"/>
                  </a:cubicBezTo>
                  <a:cubicBezTo>
                    <a:pt x="386658" y="1004741"/>
                    <a:pt x="525592" y="1135395"/>
                    <a:pt x="636923" y="1186920"/>
                  </a:cubicBezTo>
                  <a:cubicBezTo>
                    <a:pt x="680168" y="1206702"/>
                    <a:pt x="722032" y="1216823"/>
                    <a:pt x="760215" y="1216823"/>
                  </a:cubicBezTo>
                  <a:cubicBezTo>
                    <a:pt x="788738" y="1216823"/>
                    <a:pt x="815421" y="1211302"/>
                    <a:pt x="838884" y="1199801"/>
                  </a:cubicBezTo>
                  <a:cubicBezTo>
                    <a:pt x="910651" y="1164838"/>
                    <a:pt x="919852" y="1076049"/>
                    <a:pt x="911111" y="944015"/>
                  </a:cubicBezTo>
                  <a:cubicBezTo>
                    <a:pt x="906970" y="885129"/>
                    <a:pt x="898690" y="817502"/>
                    <a:pt x="886728" y="747575"/>
                  </a:cubicBezTo>
                  <a:cubicBezTo>
                    <a:pt x="878447" y="698811"/>
                    <a:pt x="868326" y="648665"/>
                    <a:pt x="857285" y="599441"/>
                  </a:cubicBezTo>
                  <a:cubicBezTo>
                    <a:pt x="854985" y="589320"/>
                    <a:pt x="852685" y="578738"/>
                    <a:pt x="849925" y="568617"/>
                  </a:cubicBezTo>
                  <a:cubicBezTo>
                    <a:pt x="887188" y="566777"/>
                    <a:pt x="924452" y="565857"/>
                    <a:pt x="958496" y="565397"/>
                  </a:cubicBezTo>
                  <a:cubicBezTo>
                    <a:pt x="1011861" y="564937"/>
                    <a:pt x="1054645" y="519852"/>
                    <a:pt x="1051885" y="466027"/>
                  </a:cubicBezTo>
                  <a:cubicBezTo>
                    <a:pt x="1049125" y="414962"/>
                    <a:pt x="1004500" y="375398"/>
                    <a:pt x="952975" y="376318"/>
                  </a:cubicBezTo>
                  <a:close/>
                  <a:moveTo>
                    <a:pt x="759756" y="592540"/>
                  </a:moveTo>
                  <a:cubicBezTo>
                    <a:pt x="728932" y="596680"/>
                    <a:pt x="664986" y="610482"/>
                    <a:pt x="676487" y="667067"/>
                  </a:cubicBezTo>
                  <a:cubicBezTo>
                    <a:pt x="676487" y="667067"/>
                    <a:pt x="715591" y="837745"/>
                    <a:pt x="722952" y="1001521"/>
                  </a:cubicBezTo>
                  <a:cubicBezTo>
                    <a:pt x="723412" y="1008882"/>
                    <a:pt x="715591" y="1013942"/>
                    <a:pt x="708690" y="1010722"/>
                  </a:cubicBezTo>
                  <a:cubicBezTo>
                    <a:pt x="647044" y="978059"/>
                    <a:pt x="554575" y="896170"/>
                    <a:pt x="515471" y="745735"/>
                  </a:cubicBezTo>
                  <a:cubicBezTo>
                    <a:pt x="497529" y="676268"/>
                    <a:pt x="514551" y="654186"/>
                    <a:pt x="520071" y="646825"/>
                  </a:cubicBezTo>
                  <a:cubicBezTo>
                    <a:pt x="536173" y="626123"/>
                    <a:pt x="586778" y="592080"/>
                    <a:pt x="757915" y="574598"/>
                  </a:cubicBezTo>
                  <a:cubicBezTo>
                    <a:pt x="763436" y="574138"/>
                    <a:pt x="768036" y="578278"/>
                    <a:pt x="768036" y="584259"/>
                  </a:cubicBezTo>
                  <a:cubicBezTo>
                    <a:pt x="768036" y="588399"/>
                    <a:pt x="764356" y="592080"/>
                    <a:pt x="759756" y="592540"/>
                  </a:cubicBezTo>
                  <a:close/>
                </a:path>
              </a:pathLst>
            </a:custGeom>
            <a:solidFill>
              <a:srgbClr val="3DE580"/>
            </a:solidFill>
            <a:ln w="4590" cap="flat">
              <a:noFill/>
              <a:prstDash val="solid"/>
              <a:miter/>
            </a:ln>
          </p:spPr>
          <p:txBody>
            <a:bodyPr rtlCol="0" anchor="ctr"/>
            <a:lstStyle/>
            <a:p>
              <a:endParaRPr lang="en-GB">
                <a:solidFill>
                  <a:schemeClr val="tx2"/>
                </a:solidFill>
              </a:endParaRPr>
            </a:p>
          </p:txBody>
        </p:sp>
        <p:sp>
          <p:nvSpPr>
            <p:cNvPr id="21" name="Freeform: Shape 20">
              <a:extLst>
                <a:ext uri="{FF2B5EF4-FFF2-40B4-BE49-F238E27FC236}">
                  <a16:creationId xmlns:a16="http://schemas.microsoft.com/office/drawing/2014/main" id="{A367452C-EDB3-45C8-9A23-A39158480CBC}"/>
                </a:ext>
              </a:extLst>
            </p:cNvPr>
            <p:cNvSpPr/>
            <p:nvPr/>
          </p:nvSpPr>
          <p:spPr>
            <a:xfrm>
              <a:off x="2228354" y="3199782"/>
              <a:ext cx="489984" cy="460966"/>
            </a:xfrm>
            <a:custGeom>
              <a:avLst/>
              <a:gdLst>
                <a:gd name="connsiteX0" fmla="*/ 487189 w 489984"/>
                <a:gd name="connsiteY0" fmla="*/ 23002 h 460966"/>
                <a:gd name="connsiteX1" fmla="*/ 474308 w 489984"/>
                <a:gd name="connsiteY1" fmla="*/ 8281 h 460966"/>
                <a:gd name="connsiteX2" fmla="*/ 374478 w 489984"/>
                <a:gd name="connsiteY2" fmla="*/ 8281 h 460966"/>
                <a:gd name="connsiteX3" fmla="*/ 365737 w 489984"/>
                <a:gd name="connsiteY3" fmla="*/ 22082 h 460966"/>
                <a:gd name="connsiteX4" fmla="*/ 372638 w 489984"/>
                <a:gd name="connsiteY4" fmla="*/ 34043 h 460966"/>
                <a:gd name="connsiteX5" fmla="*/ 372638 w 489984"/>
                <a:gd name="connsiteY5" fmla="*/ 44164 h 460966"/>
                <a:gd name="connsiteX6" fmla="*/ 360676 w 489984"/>
                <a:gd name="connsiteY6" fmla="*/ 44164 h 460966"/>
                <a:gd name="connsiteX7" fmla="*/ 234624 w 489984"/>
                <a:gd name="connsiteY7" fmla="*/ 0 h 460966"/>
                <a:gd name="connsiteX8" fmla="*/ 0 w 489984"/>
                <a:gd name="connsiteY8" fmla="*/ 230483 h 460966"/>
                <a:gd name="connsiteX9" fmla="*/ 234624 w 489984"/>
                <a:gd name="connsiteY9" fmla="*/ 460967 h 460966"/>
                <a:gd name="connsiteX10" fmla="*/ 376778 w 489984"/>
                <a:gd name="connsiteY10" fmla="*/ 401621 h 460966"/>
                <a:gd name="connsiteX11" fmla="*/ 386899 w 489984"/>
                <a:gd name="connsiteY11" fmla="*/ 400700 h 460966"/>
                <a:gd name="connsiteX12" fmla="*/ 388279 w 489984"/>
                <a:gd name="connsiteY12" fmla="*/ 412202 h 460966"/>
                <a:gd name="connsiteX13" fmla="*/ 374018 w 489984"/>
                <a:gd name="connsiteY13" fmla="*/ 434744 h 460966"/>
                <a:gd name="connsiteX14" fmla="*/ 383219 w 489984"/>
                <a:gd name="connsiteY14" fmla="*/ 448085 h 460966"/>
                <a:gd name="connsiteX15" fmla="*/ 480288 w 489984"/>
                <a:gd name="connsiteY15" fmla="*/ 448085 h 460966"/>
                <a:gd name="connsiteX16" fmla="*/ 489949 w 489984"/>
                <a:gd name="connsiteY16" fmla="*/ 437044 h 460966"/>
                <a:gd name="connsiteX17" fmla="*/ 487189 w 489984"/>
                <a:gd name="connsiteY17" fmla="*/ 23002 h 460966"/>
                <a:gd name="connsiteX18" fmla="*/ 235084 w 489984"/>
                <a:gd name="connsiteY18" fmla="*/ 339054 h 460966"/>
                <a:gd name="connsiteX19" fmla="*/ 127433 w 489984"/>
                <a:gd name="connsiteY19" fmla="*/ 229563 h 460966"/>
                <a:gd name="connsiteX20" fmla="*/ 235084 w 489984"/>
                <a:gd name="connsiteY20" fmla="*/ 120072 h 460966"/>
                <a:gd name="connsiteX21" fmla="*/ 342735 w 489984"/>
                <a:gd name="connsiteY21" fmla="*/ 229563 h 460966"/>
                <a:gd name="connsiteX22" fmla="*/ 235084 w 489984"/>
                <a:gd name="connsiteY22" fmla="*/ 33905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9984" h="460966">
                  <a:moveTo>
                    <a:pt x="487189" y="23002"/>
                  </a:moveTo>
                  <a:cubicBezTo>
                    <a:pt x="488109" y="15182"/>
                    <a:pt x="482129" y="8281"/>
                    <a:pt x="474308" y="8281"/>
                  </a:cubicBezTo>
                  <a:cubicBezTo>
                    <a:pt x="453606" y="8281"/>
                    <a:pt x="399320" y="8281"/>
                    <a:pt x="374478" y="8281"/>
                  </a:cubicBezTo>
                  <a:cubicBezTo>
                    <a:pt x="367577" y="8281"/>
                    <a:pt x="362517" y="15642"/>
                    <a:pt x="365737" y="22082"/>
                  </a:cubicBezTo>
                  <a:cubicBezTo>
                    <a:pt x="367117" y="25763"/>
                    <a:pt x="369417" y="29903"/>
                    <a:pt x="372638" y="34043"/>
                  </a:cubicBezTo>
                  <a:cubicBezTo>
                    <a:pt x="374938" y="36804"/>
                    <a:pt x="374938" y="41404"/>
                    <a:pt x="372638" y="44164"/>
                  </a:cubicBezTo>
                  <a:cubicBezTo>
                    <a:pt x="369417" y="47845"/>
                    <a:pt x="363897" y="47845"/>
                    <a:pt x="360676" y="44164"/>
                  </a:cubicBezTo>
                  <a:cubicBezTo>
                    <a:pt x="330313" y="9201"/>
                    <a:pt x="280628" y="0"/>
                    <a:pt x="234624" y="0"/>
                  </a:cubicBezTo>
                  <a:cubicBezTo>
                    <a:pt x="105351" y="0"/>
                    <a:pt x="0" y="93849"/>
                    <a:pt x="0" y="230483"/>
                  </a:cubicBezTo>
                  <a:cubicBezTo>
                    <a:pt x="0" y="367577"/>
                    <a:pt x="104891" y="460967"/>
                    <a:pt x="234624" y="460967"/>
                  </a:cubicBezTo>
                  <a:cubicBezTo>
                    <a:pt x="287989" y="460967"/>
                    <a:pt x="337214" y="436584"/>
                    <a:pt x="376778" y="401621"/>
                  </a:cubicBezTo>
                  <a:cubicBezTo>
                    <a:pt x="379538" y="399320"/>
                    <a:pt x="383679" y="398400"/>
                    <a:pt x="386899" y="400700"/>
                  </a:cubicBezTo>
                  <a:cubicBezTo>
                    <a:pt x="391039" y="403461"/>
                    <a:pt x="391500" y="408981"/>
                    <a:pt x="388279" y="412202"/>
                  </a:cubicBezTo>
                  <a:cubicBezTo>
                    <a:pt x="383679" y="417262"/>
                    <a:pt x="377238" y="425543"/>
                    <a:pt x="374018" y="434744"/>
                  </a:cubicBezTo>
                  <a:cubicBezTo>
                    <a:pt x="371258" y="441185"/>
                    <a:pt x="376318" y="448085"/>
                    <a:pt x="383219" y="448085"/>
                  </a:cubicBezTo>
                  <a:lnTo>
                    <a:pt x="480288" y="448085"/>
                  </a:lnTo>
                  <a:cubicBezTo>
                    <a:pt x="486269" y="448085"/>
                    <a:pt x="490410" y="443025"/>
                    <a:pt x="489949" y="437044"/>
                  </a:cubicBezTo>
                  <a:cubicBezTo>
                    <a:pt x="477068" y="311451"/>
                    <a:pt x="460507" y="237844"/>
                    <a:pt x="487189" y="23002"/>
                  </a:cubicBezTo>
                  <a:close/>
                  <a:moveTo>
                    <a:pt x="235084" y="339054"/>
                  </a:moveTo>
                  <a:cubicBezTo>
                    <a:pt x="171137" y="339054"/>
                    <a:pt x="127433" y="289829"/>
                    <a:pt x="127433" y="229563"/>
                  </a:cubicBezTo>
                  <a:cubicBezTo>
                    <a:pt x="127433" y="169297"/>
                    <a:pt x="171137" y="120072"/>
                    <a:pt x="235084" y="120072"/>
                  </a:cubicBezTo>
                  <a:cubicBezTo>
                    <a:pt x="299030" y="120072"/>
                    <a:pt x="342735" y="169297"/>
                    <a:pt x="342735" y="229563"/>
                  </a:cubicBezTo>
                  <a:cubicBezTo>
                    <a:pt x="342735" y="289829"/>
                    <a:pt x="299030" y="339054"/>
                    <a:pt x="235084" y="339054"/>
                  </a:cubicBezTo>
                  <a:close/>
                </a:path>
              </a:pathLst>
            </a:custGeom>
            <a:solidFill>
              <a:srgbClr val="453878"/>
            </a:solidFill>
            <a:ln w="4590" cap="flat">
              <a:noFill/>
              <a:prstDash val="solid"/>
              <a:miter/>
            </a:ln>
          </p:spPr>
          <p:txBody>
            <a:bodyPr rtlCol="0" anchor="ctr"/>
            <a:lstStyle/>
            <a:p>
              <a:endParaRPr lang="en-GB">
                <a:solidFill>
                  <a:schemeClr val="bg2"/>
                </a:solidFill>
              </a:endParaRPr>
            </a:p>
          </p:txBody>
        </p:sp>
        <p:sp>
          <p:nvSpPr>
            <p:cNvPr id="22" name="Freeform: Shape 21">
              <a:extLst>
                <a:ext uri="{FF2B5EF4-FFF2-40B4-BE49-F238E27FC236}">
                  <a16:creationId xmlns:a16="http://schemas.microsoft.com/office/drawing/2014/main" id="{59114699-9B1D-49B7-8E7E-4022AFA82D32}"/>
                </a:ext>
              </a:extLst>
            </p:cNvPr>
            <p:cNvSpPr/>
            <p:nvPr/>
          </p:nvSpPr>
          <p:spPr>
            <a:xfrm>
              <a:off x="3294281" y="3198862"/>
              <a:ext cx="469247" cy="460966"/>
            </a:xfrm>
            <a:custGeom>
              <a:avLst/>
              <a:gdLst>
                <a:gd name="connsiteX0" fmla="*/ 469247 w 469247"/>
                <a:gd name="connsiteY0" fmla="*/ 230483 h 460966"/>
                <a:gd name="connsiteX1" fmla="*/ 414962 w 469247"/>
                <a:gd name="connsiteY1" fmla="*/ 79128 h 460966"/>
                <a:gd name="connsiteX2" fmla="*/ 234624 w 469247"/>
                <a:gd name="connsiteY2" fmla="*/ 0 h 460966"/>
                <a:gd name="connsiteX3" fmla="*/ 0 w 469247"/>
                <a:gd name="connsiteY3" fmla="*/ 230483 h 460966"/>
                <a:gd name="connsiteX4" fmla="*/ 234624 w 469247"/>
                <a:gd name="connsiteY4" fmla="*/ 460967 h 460966"/>
                <a:gd name="connsiteX5" fmla="*/ 350095 w 469247"/>
                <a:gd name="connsiteY5" fmla="*/ 433364 h 460966"/>
                <a:gd name="connsiteX6" fmla="*/ 469247 w 469247"/>
                <a:gd name="connsiteY6" fmla="*/ 230483 h 460966"/>
                <a:gd name="connsiteX7" fmla="*/ 234624 w 469247"/>
                <a:gd name="connsiteY7" fmla="*/ 339974 h 460966"/>
                <a:gd name="connsiteX8" fmla="*/ 126973 w 469247"/>
                <a:gd name="connsiteY8" fmla="*/ 230483 h 460966"/>
                <a:gd name="connsiteX9" fmla="*/ 234624 w 469247"/>
                <a:gd name="connsiteY9" fmla="*/ 120992 h 460966"/>
                <a:gd name="connsiteX10" fmla="*/ 342275 w 469247"/>
                <a:gd name="connsiteY10" fmla="*/ 230483 h 460966"/>
                <a:gd name="connsiteX11" fmla="*/ 234624 w 469247"/>
                <a:gd name="connsiteY11" fmla="*/ 33997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9247" h="460966">
                  <a:moveTo>
                    <a:pt x="469247" y="230483"/>
                  </a:moveTo>
                  <a:cubicBezTo>
                    <a:pt x="469247" y="170217"/>
                    <a:pt x="449005" y="118232"/>
                    <a:pt x="414962" y="79128"/>
                  </a:cubicBezTo>
                  <a:cubicBezTo>
                    <a:pt x="372178" y="28983"/>
                    <a:pt x="307311" y="0"/>
                    <a:pt x="234624" y="0"/>
                  </a:cubicBezTo>
                  <a:cubicBezTo>
                    <a:pt x="105351" y="0"/>
                    <a:pt x="0" y="93849"/>
                    <a:pt x="0" y="230483"/>
                  </a:cubicBezTo>
                  <a:cubicBezTo>
                    <a:pt x="0" y="367117"/>
                    <a:pt x="104891" y="460967"/>
                    <a:pt x="234624" y="460967"/>
                  </a:cubicBezTo>
                  <a:cubicBezTo>
                    <a:pt x="276488" y="460967"/>
                    <a:pt x="316052" y="451306"/>
                    <a:pt x="350095" y="433364"/>
                  </a:cubicBezTo>
                  <a:cubicBezTo>
                    <a:pt x="420942" y="395640"/>
                    <a:pt x="469247" y="322953"/>
                    <a:pt x="469247" y="230483"/>
                  </a:cubicBezTo>
                  <a:close/>
                  <a:moveTo>
                    <a:pt x="234624" y="339974"/>
                  </a:moveTo>
                  <a:cubicBezTo>
                    <a:pt x="170677" y="339974"/>
                    <a:pt x="126973" y="290749"/>
                    <a:pt x="126973" y="230483"/>
                  </a:cubicBezTo>
                  <a:cubicBezTo>
                    <a:pt x="126973" y="170217"/>
                    <a:pt x="170677" y="120992"/>
                    <a:pt x="234624" y="120992"/>
                  </a:cubicBezTo>
                  <a:cubicBezTo>
                    <a:pt x="298570" y="120992"/>
                    <a:pt x="342275" y="170217"/>
                    <a:pt x="342275" y="230483"/>
                  </a:cubicBezTo>
                  <a:cubicBezTo>
                    <a:pt x="342275" y="290749"/>
                    <a:pt x="298570" y="339974"/>
                    <a:pt x="234624" y="339974"/>
                  </a:cubicBezTo>
                  <a:close/>
                </a:path>
              </a:pathLst>
            </a:custGeom>
            <a:solidFill>
              <a:srgbClr val="453878"/>
            </a:solidFill>
            <a:ln w="4590" cap="flat">
              <a:noFill/>
              <a:prstDash val="solid"/>
              <a:miter/>
            </a:ln>
          </p:spPr>
          <p:txBody>
            <a:bodyPr rtlCol="0" anchor="ctr"/>
            <a:lstStyle/>
            <a:p>
              <a:endParaRPr lang="en-GB">
                <a:solidFill>
                  <a:schemeClr val="bg2"/>
                </a:solidFill>
              </a:endParaRPr>
            </a:p>
          </p:txBody>
        </p:sp>
        <p:sp>
          <p:nvSpPr>
            <p:cNvPr id="23" name="Freeform: Shape 22">
              <a:extLst>
                <a:ext uri="{FF2B5EF4-FFF2-40B4-BE49-F238E27FC236}">
                  <a16:creationId xmlns:a16="http://schemas.microsoft.com/office/drawing/2014/main" id="{70F6E5D3-F728-4599-BDC8-A797B90502D4}"/>
                </a:ext>
              </a:extLst>
            </p:cNvPr>
            <p:cNvSpPr/>
            <p:nvPr/>
          </p:nvSpPr>
          <p:spPr>
            <a:xfrm>
              <a:off x="2759707" y="3052567"/>
              <a:ext cx="494549" cy="608181"/>
            </a:xfrm>
            <a:custGeom>
              <a:avLst/>
              <a:gdLst>
                <a:gd name="connsiteX0" fmla="*/ 483969 w 494549"/>
                <a:gd name="connsiteY0" fmla="*/ 0 h 608181"/>
                <a:gd name="connsiteX1" fmla="*/ 375398 w 494549"/>
                <a:gd name="connsiteY1" fmla="*/ 0 h 608181"/>
                <a:gd name="connsiteX2" fmla="*/ 365737 w 494549"/>
                <a:gd name="connsiteY2" fmla="*/ 8281 h 608181"/>
                <a:gd name="connsiteX3" fmla="*/ 353316 w 494549"/>
                <a:gd name="connsiteY3" fmla="*/ 139854 h 608181"/>
                <a:gd name="connsiteX4" fmla="*/ 362517 w 494549"/>
                <a:gd name="connsiteY4" fmla="*/ 168837 h 608181"/>
                <a:gd name="connsiteX5" fmla="*/ 363437 w 494549"/>
                <a:gd name="connsiteY5" fmla="*/ 170217 h 608181"/>
                <a:gd name="connsiteX6" fmla="*/ 363897 w 494549"/>
                <a:gd name="connsiteY6" fmla="*/ 180798 h 608181"/>
                <a:gd name="connsiteX7" fmla="*/ 351475 w 494549"/>
                <a:gd name="connsiteY7" fmla="*/ 182178 h 608181"/>
                <a:gd name="connsiteX8" fmla="*/ 234624 w 494549"/>
                <a:gd name="connsiteY8" fmla="*/ 147215 h 608181"/>
                <a:gd name="connsiteX9" fmla="*/ 0 w 494549"/>
                <a:gd name="connsiteY9" fmla="*/ 377698 h 608181"/>
                <a:gd name="connsiteX10" fmla="*/ 234624 w 494549"/>
                <a:gd name="connsiteY10" fmla="*/ 608181 h 608181"/>
                <a:gd name="connsiteX11" fmla="*/ 376778 w 494549"/>
                <a:gd name="connsiteY11" fmla="*/ 548835 h 608181"/>
                <a:gd name="connsiteX12" fmla="*/ 386899 w 494549"/>
                <a:gd name="connsiteY12" fmla="*/ 547915 h 608181"/>
                <a:gd name="connsiteX13" fmla="*/ 388279 w 494549"/>
                <a:gd name="connsiteY13" fmla="*/ 559416 h 608181"/>
                <a:gd name="connsiteX14" fmla="*/ 374018 w 494549"/>
                <a:gd name="connsiteY14" fmla="*/ 581959 h 608181"/>
                <a:gd name="connsiteX15" fmla="*/ 383219 w 494549"/>
                <a:gd name="connsiteY15" fmla="*/ 595300 h 608181"/>
                <a:gd name="connsiteX16" fmla="*/ 480749 w 494549"/>
                <a:gd name="connsiteY16" fmla="*/ 595300 h 608181"/>
                <a:gd name="connsiteX17" fmla="*/ 490410 w 494549"/>
                <a:gd name="connsiteY17" fmla="*/ 584719 h 608181"/>
                <a:gd name="connsiteX18" fmla="*/ 494550 w 494549"/>
                <a:gd name="connsiteY18" fmla="*/ 11041 h 608181"/>
                <a:gd name="connsiteX19" fmla="*/ 483969 w 494549"/>
                <a:gd name="connsiteY19" fmla="*/ 0 h 608181"/>
                <a:gd name="connsiteX20" fmla="*/ 234164 w 494549"/>
                <a:gd name="connsiteY20" fmla="*/ 486269 h 608181"/>
                <a:gd name="connsiteX21" fmla="*/ 126513 w 494549"/>
                <a:gd name="connsiteY21" fmla="*/ 376778 h 608181"/>
                <a:gd name="connsiteX22" fmla="*/ 234164 w 494549"/>
                <a:gd name="connsiteY22" fmla="*/ 267287 h 608181"/>
                <a:gd name="connsiteX23" fmla="*/ 341815 w 494549"/>
                <a:gd name="connsiteY23" fmla="*/ 376778 h 608181"/>
                <a:gd name="connsiteX24" fmla="*/ 234164 w 494549"/>
                <a:gd name="connsiteY24" fmla="*/ 486269 h 60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94549" h="608181">
                  <a:moveTo>
                    <a:pt x="483969" y="0"/>
                  </a:moveTo>
                  <a:lnTo>
                    <a:pt x="375398" y="0"/>
                  </a:lnTo>
                  <a:cubicBezTo>
                    <a:pt x="370337" y="0"/>
                    <a:pt x="366197" y="3680"/>
                    <a:pt x="365737" y="8281"/>
                  </a:cubicBezTo>
                  <a:cubicBezTo>
                    <a:pt x="357916" y="60266"/>
                    <a:pt x="354696" y="113631"/>
                    <a:pt x="353316" y="139854"/>
                  </a:cubicBezTo>
                  <a:cubicBezTo>
                    <a:pt x="352856" y="150435"/>
                    <a:pt x="356076" y="160556"/>
                    <a:pt x="362517" y="168837"/>
                  </a:cubicBezTo>
                  <a:lnTo>
                    <a:pt x="363437" y="170217"/>
                  </a:lnTo>
                  <a:cubicBezTo>
                    <a:pt x="365737" y="173438"/>
                    <a:pt x="366197" y="177578"/>
                    <a:pt x="363897" y="180798"/>
                  </a:cubicBezTo>
                  <a:cubicBezTo>
                    <a:pt x="360676" y="184939"/>
                    <a:pt x="355156" y="185399"/>
                    <a:pt x="351475" y="182178"/>
                  </a:cubicBezTo>
                  <a:cubicBezTo>
                    <a:pt x="320652" y="154576"/>
                    <a:pt x="276028" y="147215"/>
                    <a:pt x="234624" y="147215"/>
                  </a:cubicBezTo>
                  <a:cubicBezTo>
                    <a:pt x="105351" y="147215"/>
                    <a:pt x="0" y="241064"/>
                    <a:pt x="0" y="377698"/>
                  </a:cubicBezTo>
                  <a:cubicBezTo>
                    <a:pt x="0" y="514792"/>
                    <a:pt x="104891" y="608181"/>
                    <a:pt x="234624" y="608181"/>
                  </a:cubicBezTo>
                  <a:cubicBezTo>
                    <a:pt x="287989" y="608181"/>
                    <a:pt x="337214" y="583799"/>
                    <a:pt x="376778" y="548835"/>
                  </a:cubicBezTo>
                  <a:cubicBezTo>
                    <a:pt x="379538" y="546535"/>
                    <a:pt x="383679" y="545615"/>
                    <a:pt x="386899" y="547915"/>
                  </a:cubicBezTo>
                  <a:cubicBezTo>
                    <a:pt x="391039" y="550676"/>
                    <a:pt x="391500" y="556196"/>
                    <a:pt x="388279" y="559416"/>
                  </a:cubicBezTo>
                  <a:cubicBezTo>
                    <a:pt x="383679" y="564477"/>
                    <a:pt x="377238" y="572758"/>
                    <a:pt x="374018" y="581959"/>
                  </a:cubicBezTo>
                  <a:cubicBezTo>
                    <a:pt x="371258" y="588399"/>
                    <a:pt x="376318" y="595300"/>
                    <a:pt x="383219" y="595300"/>
                  </a:cubicBezTo>
                  <a:lnTo>
                    <a:pt x="480749" y="595300"/>
                  </a:lnTo>
                  <a:cubicBezTo>
                    <a:pt x="486269" y="595300"/>
                    <a:pt x="490870" y="590240"/>
                    <a:pt x="490410" y="584719"/>
                  </a:cubicBezTo>
                  <a:cubicBezTo>
                    <a:pt x="478908" y="444865"/>
                    <a:pt x="462807" y="255326"/>
                    <a:pt x="494550" y="11041"/>
                  </a:cubicBezTo>
                  <a:cubicBezTo>
                    <a:pt x="494550" y="5521"/>
                    <a:pt x="489949" y="0"/>
                    <a:pt x="483969" y="0"/>
                  </a:cubicBezTo>
                  <a:close/>
                  <a:moveTo>
                    <a:pt x="234164" y="486269"/>
                  </a:moveTo>
                  <a:cubicBezTo>
                    <a:pt x="170217" y="486269"/>
                    <a:pt x="126513" y="437044"/>
                    <a:pt x="126513" y="376778"/>
                  </a:cubicBezTo>
                  <a:cubicBezTo>
                    <a:pt x="126513" y="316512"/>
                    <a:pt x="170217" y="267287"/>
                    <a:pt x="234164" y="267287"/>
                  </a:cubicBezTo>
                  <a:cubicBezTo>
                    <a:pt x="298110" y="267287"/>
                    <a:pt x="341815" y="316512"/>
                    <a:pt x="341815" y="376778"/>
                  </a:cubicBezTo>
                  <a:cubicBezTo>
                    <a:pt x="341815" y="437044"/>
                    <a:pt x="298110" y="486269"/>
                    <a:pt x="234164" y="486269"/>
                  </a:cubicBezTo>
                  <a:close/>
                </a:path>
              </a:pathLst>
            </a:custGeom>
            <a:solidFill>
              <a:srgbClr val="453878"/>
            </a:solidFill>
            <a:ln w="4590" cap="flat">
              <a:noFill/>
              <a:prstDash val="solid"/>
              <a:miter/>
            </a:ln>
          </p:spPr>
          <p:txBody>
            <a:bodyPr rtlCol="0" anchor="ctr"/>
            <a:lstStyle/>
            <a:p>
              <a:endParaRPr lang="en-GB">
                <a:solidFill>
                  <a:schemeClr val="bg2"/>
                </a:solidFill>
              </a:endParaRPr>
            </a:p>
          </p:txBody>
        </p:sp>
        <p:sp>
          <p:nvSpPr>
            <p:cNvPr id="24" name="Freeform: Shape 23">
              <a:extLst>
                <a:ext uri="{FF2B5EF4-FFF2-40B4-BE49-F238E27FC236}">
                  <a16:creationId xmlns:a16="http://schemas.microsoft.com/office/drawing/2014/main" id="{D3649203-E38F-4392-9BA7-09DF999C969F}"/>
                </a:ext>
              </a:extLst>
            </p:cNvPr>
            <p:cNvSpPr/>
            <p:nvPr/>
          </p:nvSpPr>
          <p:spPr>
            <a:xfrm>
              <a:off x="1274295" y="3078790"/>
              <a:ext cx="521562" cy="569077"/>
            </a:xfrm>
            <a:custGeom>
              <a:avLst/>
              <a:gdLst>
                <a:gd name="connsiteX0" fmla="*/ 327935 w 521562"/>
                <a:gd name="connsiteY0" fmla="*/ 7821 h 569077"/>
                <a:gd name="connsiteX1" fmla="*/ 315514 w 521562"/>
                <a:gd name="connsiteY1" fmla="*/ 0 h 569077"/>
                <a:gd name="connsiteX2" fmla="*/ 207403 w 521562"/>
                <a:gd name="connsiteY2" fmla="*/ 0 h 569077"/>
                <a:gd name="connsiteX3" fmla="*/ 194982 w 521562"/>
                <a:gd name="connsiteY3" fmla="*/ 7821 h 569077"/>
                <a:gd name="connsiteX4" fmla="*/ 382 w 521562"/>
                <a:gd name="connsiteY4" fmla="*/ 556196 h 569077"/>
                <a:gd name="connsiteX5" fmla="*/ 10043 w 521562"/>
                <a:gd name="connsiteY5" fmla="*/ 569077 h 569077"/>
                <a:gd name="connsiteX6" fmla="*/ 120454 w 521562"/>
                <a:gd name="connsiteY6" fmla="*/ 569077 h 569077"/>
                <a:gd name="connsiteX7" fmla="*/ 132876 w 521562"/>
                <a:gd name="connsiteY7" fmla="*/ 559416 h 569077"/>
                <a:gd name="connsiteX8" fmla="*/ 154038 w 521562"/>
                <a:gd name="connsiteY8" fmla="*/ 479368 h 569077"/>
                <a:gd name="connsiteX9" fmla="*/ 164159 w 521562"/>
                <a:gd name="connsiteY9" fmla="*/ 471548 h 569077"/>
                <a:gd name="connsiteX10" fmla="*/ 357378 w 521562"/>
                <a:gd name="connsiteY10" fmla="*/ 471548 h 569077"/>
                <a:gd name="connsiteX11" fmla="*/ 367499 w 521562"/>
                <a:gd name="connsiteY11" fmla="*/ 479368 h 569077"/>
                <a:gd name="connsiteX12" fmla="*/ 388662 w 521562"/>
                <a:gd name="connsiteY12" fmla="*/ 559416 h 569077"/>
                <a:gd name="connsiteX13" fmla="*/ 401083 w 521562"/>
                <a:gd name="connsiteY13" fmla="*/ 569077 h 569077"/>
                <a:gd name="connsiteX14" fmla="*/ 511494 w 521562"/>
                <a:gd name="connsiteY14" fmla="*/ 569077 h 569077"/>
                <a:gd name="connsiteX15" fmla="*/ 521155 w 521562"/>
                <a:gd name="connsiteY15" fmla="*/ 556196 h 569077"/>
                <a:gd name="connsiteX16" fmla="*/ 327935 w 521562"/>
                <a:gd name="connsiteY16" fmla="*/ 7821 h 569077"/>
                <a:gd name="connsiteX17" fmla="*/ 197282 w 521562"/>
                <a:gd name="connsiteY17" fmla="*/ 336754 h 569077"/>
                <a:gd name="connsiteX18" fmla="*/ 252028 w 521562"/>
                <a:gd name="connsiteY18" fmla="*/ 173437 h 569077"/>
                <a:gd name="connsiteX19" fmla="*/ 258928 w 521562"/>
                <a:gd name="connsiteY19" fmla="*/ 166997 h 569077"/>
                <a:gd name="connsiteX20" fmla="*/ 269970 w 521562"/>
                <a:gd name="connsiteY20" fmla="*/ 172977 h 569077"/>
                <a:gd name="connsiteX21" fmla="*/ 324715 w 521562"/>
                <a:gd name="connsiteY21" fmla="*/ 336294 h 569077"/>
                <a:gd name="connsiteX22" fmla="*/ 314134 w 521562"/>
                <a:gd name="connsiteY22" fmla="*/ 350555 h 569077"/>
                <a:gd name="connsiteX23" fmla="*/ 206483 w 521562"/>
                <a:gd name="connsiteY23" fmla="*/ 350555 h 569077"/>
                <a:gd name="connsiteX24" fmla="*/ 197282 w 521562"/>
                <a:gd name="connsiteY24" fmla="*/ 336754 h 569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1562" h="569077">
                  <a:moveTo>
                    <a:pt x="327935" y="7821"/>
                  </a:moveTo>
                  <a:cubicBezTo>
                    <a:pt x="325635" y="2760"/>
                    <a:pt x="321035" y="0"/>
                    <a:pt x="315514" y="0"/>
                  </a:cubicBezTo>
                  <a:lnTo>
                    <a:pt x="207403" y="0"/>
                  </a:lnTo>
                  <a:cubicBezTo>
                    <a:pt x="201883" y="0"/>
                    <a:pt x="197282" y="3220"/>
                    <a:pt x="194982" y="7821"/>
                  </a:cubicBezTo>
                  <a:cubicBezTo>
                    <a:pt x="87331" y="248425"/>
                    <a:pt x="16484" y="497770"/>
                    <a:pt x="382" y="556196"/>
                  </a:cubicBezTo>
                  <a:cubicBezTo>
                    <a:pt x="-1458" y="562637"/>
                    <a:pt x="3603" y="569077"/>
                    <a:pt x="10043" y="569077"/>
                  </a:cubicBezTo>
                  <a:lnTo>
                    <a:pt x="120454" y="569077"/>
                  </a:lnTo>
                  <a:cubicBezTo>
                    <a:pt x="126435" y="569077"/>
                    <a:pt x="131496" y="564937"/>
                    <a:pt x="132876" y="559416"/>
                  </a:cubicBezTo>
                  <a:cubicBezTo>
                    <a:pt x="136096" y="545615"/>
                    <a:pt x="143457" y="518012"/>
                    <a:pt x="154038" y="479368"/>
                  </a:cubicBezTo>
                  <a:cubicBezTo>
                    <a:pt x="155418" y="474768"/>
                    <a:pt x="159558" y="471548"/>
                    <a:pt x="164159" y="471548"/>
                  </a:cubicBezTo>
                  <a:lnTo>
                    <a:pt x="357378" y="471548"/>
                  </a:lnTo>
                  <a:cubicBezTo>
                    <a:pt x="361979" y="471548"/>
                    <a:pt x="366119" y="474768"/>
                    <a:pt x="367499" y="479368"/>
                  </a:cubicBezTo>
                  <a:cubicBezTo>
                    <a:pt x="378080" y="518012"/>
                    <a:pt x="385441" y="545615"/>
                    <a:pt x="388662" y="559416"/>
                  </a:cubicBezTo>
                  <a:cubicBezTo>
                    <a:pt x="390042" y="565397"/>
                    <a:pt x="395102" y="569077"/>
                    <a:pt x="401083" y="569077"/>
                  </a:cubicBezTo>
                  <a:lnTo>
                    <a:pt x="511494" y="569077"/>
                  </a:lnTo>
                  <a:cubicBezTo>
                    <a:pt x="518395" y="569077"/>
                    <a:pt x="522995" y="562637"/>
                    <a:pt x="521155" y="556196"/>
                  </a:cubicBezTo>
                  <a:cubicBezTo>
                    <a:pt x="506433" y="497770"/>
                    <a:pt x="435586" y="248425"/>
                    <a:pt x="327935" y="7821"/>
                  </a:cubicBezTo>
                  <a:close/>
                  <a:moveTo>
                    <a:pt x="197282" y="336754"/>
                  </a:moveTo>
                  <a:cubicBezTo>
                    <a:pt x="212924" y="287989"/>
                    <a:pt x="231326" y="230483"/>
                    <a:pt x="252028" y="173437"/>
                  </a:cubicBezTo>
                  <a:cubicBezTo>
                    <a:pt x="253408" y="170217"/>
                    <a:pt x="255708" y="167457"/>
                    <a:pt x="258928" y="166997"/>
                  </a:cubicBezTo>
                  <a:cubicBezTo>
                    <a:pt x="263989" y="165617"/>
                    <a:pt x="268589" y="168377"/>
                    <a:pt x="269970" y="172977"/>
                  </a:cubicBezTo>
                  <a:cubicBezTo>
                    <a:pt x="291132" y="230023"/>
                    <a:pt x="309073" y="287529"/>
                    <a:pt x="324715" y="336294"/>
                  </a:cubicBezTo>
                  <a:cubicBezTo>
                    <a:pt x="327015" y="343195"/>
                    <a:pt x="321495" y="350555"/>
                    <a:pt x="314134" y="350555"/>
                  </a:cubicBezTo>
                  <a:lnTo>
                    <a:pt x="206483" y="350555"/>
                  </a:lnTo>
                  <a:cubicBezTo>
                    <a:pt x="200042" y="350555"/>
                    <a:pt x="194982" y="343655"/>
                    <a:pt x="197282" y="336754"/>
                  </a:cubicBezTo>
                  <a:close/>
                </a:path>
              </a:pathLst>
            </a:custGeom>
            <a:solidFill>
              <a:srgbClr val="453878"/>
            </a:solidFill>
            <a:ln w="4590" cap="flat">
              <a:noFill/>
              <a:prstDash val="solid"/>
              <a:miter/>
            </a:ln>
          </p:spPr>
          <p:txBody>
            <a:bodyPr rtlCol="0" anchor="ctr"/>
            <a:lstStyle/>
            <a:p>
              <a:endParaRPr lang="en-GB">
                <a:solidFill>
                  <a:schemeClr val="bg2"/>
                </a:solidFill>
              </a:endParaRPr>
            </a:p>
          </p:txBody>
        </p:sp>
        <p:sp>
          <p:nvSpPr>
            <p:cNvPr id="25" name="Freeform: Shape 24">
              <a:extLst>
                <a:ext uri="{FF2B5EF4-FFF2-40B4-BE49-F238E27FC236}">
                  <a16:creationId xmlns:a16="http://schemas.microsoft.com/office/drawing/2014/main" id="{16AAD9F5-DDBE-45B1-BE21-45ABFF558662}"/>
                </a:ext>
              </a:extLst>
            </p:cNvPr>
            <p:cNvSpPr/>
            <p:nvPr/>
          </p:nvSpPr>
          <p:spPr>
            <a:xfrm>
              <a:off x="1754720" y="3208063"/>
              <a:ext cx="462142" cy="440264"/>
            </a:xfrm>
            <a:custGeom>
              <a:avLst/>
              <a:gdLst>
                <a:gd name="connsiteX0" fmla="*/ 448791 w 462142"/>
                <a:gd name="connsiteY0" fmla="*/ 0 h 440264"/>
                <a:gd name="connsiteX1" fmla="*/ 343440 w 462142"/>
                <a:gd name="connsiteY1" fmla="*/ 920 h 440264"/>
                <a:gd name="connsiteX2" fmla="*/ 331019 w 462142"/>
                <a:gd name="connsiteY2" fmla="*/ 10121 h 440264"/>
                <a:gd name="connsiteX3" fmla="*/ 240850 w 462142"/>
                <a:gd name="connsiteY3" fmla="*/ 266827 h 440264"/>
                <a:gd name="connsiteX4" fmla="*/ 231649 w 462142"/>
                <a:gd name="connsiteY4" fmla="*/ 272808 h 440264"/>
                <a:gd name="connsiteX5" fmla="*/ 222448 w 462142"/>
                <a:gd name="connsiteY5" fmla="*/ 266827 h 440264"/>
                <a:gd name="connsiteX6" fmla="*/ 132279 w 462142"/>
                <a:gd name="connsiteY6" fmla="*/ 10121 h 440264"/>
                <a:gd name="connsiteX7" fmla="*/ 119858 w 462142"/>
                <a:gd name="connsiteY7" fmla="*/ 920 h 440264"/>
                <a:gd name="connsiteX8" fmla="*/ 9907 w 462142"/>
                <a:gd name="connsiteY8" fmla="*/ 0 h 440264"/>
                <a:gd name="connsiteX9" fmla="*/ 246 w 462142"/>
                <a:gd name="connsiteY9" fmla="*/ 12421 h 440264"/>
                <a:gd name="connsiteX10" fmla="*/ 173683 w 462142"/>
                <a:gd name="connsiteY10" fmla="*/ 434284 h 440264"/>
                <a:gd name="connsiteX11" fmla="*/ 184724 w 462142"/>
                <a:gd name="connsiteY11" fmla="*/ 440264 h 440264"/>
                <a:gd name="connsiteX12" fmla="*/ 278574 w 462142"/>
                <a:gd name="connsiteY12" fmla="*/ 440264 h 440264"/>
                <a:gd name="connsiteX13" fmla="*/ 289615 w 462142"/>
                <a:gd name="connsiteY13" fmla="*/ 434284 h 440264"/>
                <a:gd name="connsiteX14" fmla="*/ 461672 w 462142"/>
                <a:gd name="connsiteY14" fmla="*/ 16562 h 440264"/>
                <a:gd name="connsiteX15" fmla="*/ 448791 w 462142"/>
                <a:gd name="connsiteY15" fmla="*/ 0 h 440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2142" h="440264">
                  <a:moveTo>
                    <a:pt x="448791" y="0"/>
                  </a:moveTo>
                  <a:lnTo>
                    <a:pt x="343440" y="920"/>
                  </a:lnTo>
                  <a:cubicBezTo>
                    <a:pt x="337920" y="920"/>
                    <a:pt x="332859" y="4600"/>
                    <a:pt x="331019" y="10121"/>
                  </a:cubicBezTo>
                  <a:cubicBezTo>
                    <a:pt x="311237" y="75908"/>
                    <a:pt x="286855" y="156876"/>
                    <a:pt x="240850" y="266827"/>
                  </a:cubicBezTo>
                  <a:cubicBezTo>
                    <a:pt x="239470" y="270507"/>
                    <a:pt x="235789" y="272808"/>
                    <a:pt x="231649" y="272808"/>
                  </a:cubicBezTo>
                  <a:cubicBezTo>
                    <a:pt x="227509" y="272808"/>
                    <a:pt x="223828" y="270507"/>
                    <a:pt x="222448" y="266827"/>
                  </a:cubicBezTo>
                  <a:cubicBezTo>
                    <a:pt x="176443" y="156876"/>
                    <a:pt x="152061" y="75908"/>
                    <a:pt x="132279" y="10121"/>
                  </a:cubicBezTo>
                  <a:cubicBezTo>
                    <a:pt x="130439" y="4600"/>
                    <a:pt x="125378" y="920"/>
                    <a:pt x="119858" y="920"/>
                  </a:cubicBezTo>
                  <a:lnTo>
                    <a:pt x="9907" y="0"/>
                  </a:lnTo>
                  <a:cubicBezTo>
                    <a:pt x="3466" y="0"/>
                    <a:pt x="-1135" y="5981"/>
                    <a:pt x="246" y="12421"/>
                  </a:cubicBezTo>
                  <a:cubicBezTo>
                    <a:pt x="14967" y="66707"/>
                    <a:pt x="77533" y="286609"/>
                    <a:pt x="173683" y="434284"/>
                  </a:cubicBezTo>
                  <a:cubicBezTo>
                    <a:pt x="175983" y="437964"/>
                    <a:pt x="180124" y="440264"/>
                    <a:pt x="184724" y="440264"/>
                  </a:cubicBezTo>
                  <a:lnTo>
                    <a:pt x="278574" y="440264"/>
                  </a:lnTo>
                  <a:cubicBezTo>
                    <a:pt x="283174" y="440264"/>
                    <a:pt x="287315" y="437964"/>
                    <a:pt x="289615" y="434284"/>
                  </a:cubicBezTo>
                  <a:cubicBezTo>
                    <a:pt x="383464" y="290289"/>
                    <a:pt x="445571" y="77288"/>
                    <a:pt x="461672" y="16562"/>
                  </a:cubicBezTo>
                  <a:cubicBezTo>
                    <a:pt x="463972" y="8281"/>
                    <a:pt x="457532" y="0"/>
                    <a:pt x="448791" y="0"/>
                  </a:cubicBezTo>
                  <a:close/>
                </a:path>
              </a:pathLst>
            </a:custGeom>
            <a:solidFill>
              <a:srgbClr val="453878"/>
            </a:solidFill>
            <a:ln w="4590" cap="flat">
              <a:noFill/>
              <a:prstDash val="solid"/>
              <a:miter/>
            </a:ln>
          </p:spPr>
          <p:txBody>
            <a:bodyPr rtlCol="0" anchor="ctr"/>
            <a:lstStyle/>
            <a:p>
              <a:endParaRPr lang="en-GB">
                <a:solidFill>
                  <a:schemeClr val="bg2"/>
                </a:solidFill>
              </a:endParaRPr>
            </a:p>
          </p:txBody>
        </p:sp>
      </p:grpSp>
    </p:spTree>
    <p:extLst>
      <p:ext uri="{BB962C8B-B14F-4D97-AF65-F5344CB8AC3E}">
        <p14:creationId xmlns:p14="http://schemas.microsoft.com/office/powerpoint/2010/main" val="105744457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AVADO_Title_2Pictures">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908DF4B-2BC2-498C-AA92-A120A5307C96}"/>
              </a:ext>
            </a:extLst>
          </p:cNvPr>
          <p:cNvSpPr/>
          <p:nvPr userDrawn="1"/>
        </p:nvSpPr>
        <p:spPr>
          <a:xfrm>
            <a:off x="0" y="0"/>
            <a:ext cx="121920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Picture Placeholder 2">
            <a:extLst>
              <a:ext uri="{FF2B5EF4-FFF2-40B4-BE49-F238E27FC236}">
                <a16:creationId xmlns:a16="http://schemas.microsoft.com/office/drawing/2014/main" id="{B9C7B0B0-B482-4590-A2BD-B685CF1BEB68}"/>
              </a:ext>
            </a:extLst>
          </p:cNvPr>
          <p:cNvSpPr>
            <a:spLocks noGrp="1"/>
          </p:cNvSpPr>
          <p:nvPr>
            <p:ph type="pic" sz="quarter" idx="14"/>
          </p:nvPr>
        </p:nvSpPr>
        <p:spPr>
          <a:xfrm>
            <a:off x="515939" y="1436495"/>
            <a:ext cx="5472111" cy="4656329"/>
          </a:xfrm>
          <a:prstGeom prst="rect">
            <a:avLst/>
          </a:prstGeom>
          <a:solidFill>
            <a:schemeClr val="bg1"/>
          </a:solidFill>
        </p:spPr>
        <p:txBody>
          <a:bodyPr/>
          <a:lstStyle>
            <a:lvl1pPr marL="0" indent="0">
              <a:buNone/>
              <a:defRPr sz="2000" b="0" i="0">
                <a:solidFill>
                  <a:schemeClr val="accent5"/>
                </a:solidFill>
                <a:latin typeface="+mj-lt"/>
                <a:ea typeface="Arial" charset="0"/>
                <a:cs typeface="Arial" charset="0"/>
              </a:defRPr>
            </a:lvl1pPr>
          </a:lstStyle>
          <a:p>
            <a:endParaRPr lang="en-US"/>
          </a:p>
        </p:txBody>
      </p:sp>
      <p:sp>
        <p:nvSpPr>
          <p:cNvPr id="22" name="Picture Placeholder 2">
            <a:extLst>
              <a:ext uri="{FF2B5EF4-FFF2-40B4-BE49-F238E27FC236}">
                <a16:creationId xmlns:a16="http://schemas.microsoft.com/office/drawing/2014/main" id="{DA8F814D-B946-43CB-80A9-15227E3C24B3}"/>
              </a:ext>
            </a:extLst>
          </p:cNvPr>
          <p:cNvSpPr>
            <a:spLocks noGrp="1"/>
          </p:cNvSpPr>
          <p:nvPr>
            <p:ph type="pic" sz="quarter" idx="16"/>
          </p:nvPr>
        </p:nvSpPr>
        <p:spPr>
          <a:xfrm>
            <a:off x="6203951" y="1436495"/>
            <a:ext cx="5472111" cy="4656329"/>
          </a:xfrm>
          <a:prstGeom prst="rect">
            <a:avLst/>
          </a:prstGeom>
          <a:solidFill>
            <a:schemeClr val="bg1"/>
          </a:solidFill>
        </p:spPr>
        <p:txBody>
          <a:bodyPr/>
          <a:lstStyle>
            <a:lvl1pPr marL="0" indent="0">
              <a:buNone/>
              <a:defRPr sz="2000" b="0" i="0">
                <a:solidFill>
                  <a:schemeClr val="accent5"/>
                </a:solidFill>
                <a:latin typeface="+mj-lt"/>
                <a:ea typeface="Arial" charset="0"/>
                <a:cs typeface="Arial" charset="0"/>
              </a:defRPr>
            </a:lvl1pPr>
          </a:lstStyle>
          <a:p>
            <a:endParaRPr lang="en-US"/>
          </a:p>
        </p:txBody>
      </p:sp>
      <p:sp>
        <p:nvSpPr>
          <p:cNvPr id="30" name="Title 3">
            <a:extLst>
              <a:ext uri="{FF2B5EF4-FFF2-40B4-BE49-F238E27FC236}">
                <a16:creationId xmlns:a16="http://schemas.microsoft.com/office/drawing/2014/main" id="{B6E0FFF8-D925-46FE-BB94-B91E41518681}"/>
              </a:ext>
            </a:extLst>
          </p:cNvPr>
          <p:cNvSpPr>
            <a:spLocks noGrp="1"/>
          </p:cNvSpPr>
          <p:nvPr>
            <p:ph type="title" hasCustomPrompt="1"/>
          </p:nvPr>
        </p:nvSpPr>
        <p:spPr>
          <a:xfrm>
            <a:off x="515937" y="557525"/>
            <a:ext cx="11160125" cy="586800"/>
          </a:xfrm>
          <a:prstGeom prst="rect">
            <a:avLst/>
          </a:prstGeom>
        </p:spPr>
        <p:txBody>
          <a:bodyPr lIns="0" tIns="0" rIns="0" bIns="0" anchor="t" anchorCtr="0"/>
          <a:lstStyle>
            <a:lvl1pPr>
              <a:lnSpc>
                <a:spcPct val="100000"/>
              </a:lnSpc>
              <a:defRPr sz="2800" b="1" i="0" cap="none" spc="0" baseline="0">
                <a:solidFill>
                  <a:schemeClr val="bg2"/>
                </a:solidFill>
                <a:latin typeface="+mn-lt"/>
                <a:ea typeface="Arial" charset="0"/>
                <a:cs typeface="Arial" charset="0"/>
              </a:defRPr>
            </a:lvl1pPr>
          </a:lstStyle>
          <a:p>
            <a:r>
              <a:rPr lang="en-US"/>
              <a:t>Click to edit master title style</a:t>
            </a:r>
          </a:p>
        </p:txBody>
      </p:sp>
      <p:grpSp>
        <p:nvGrpSpPr>
          <p:cNvPr id="21" name="Graphic 7">
            <a:extLst>
              <a:ext uri="{FF2B5EF4-FFF2-40B4-BE49-F238E27FC236}">
                <a16:creationId xmlns:a16="http://schemas.microsoft.com/office/drawing/2014/main" id="{C34C1F6F-793F-48C2-9ABB-74FEEEE4F2D6}"/>
              </a:ext>
            </a:extLst>
          </p:cNvPr>
          <p:cNvGrpSpPr>
            <a:grpSpLocks noChangeAspect="1"/>
          </p:cNvGrpSpPr>
          <p:nvPr userDrawn="1"/>
        </p:nvGrpSpPr>
        <p:grpSpPr>
          <a:xfrm>
            <a:off x="515938" y="6308725"/>
            <a:ext cx="1015200" cy="360328"/>
            <a:chOff x="1274295" y="2748478"/>
            <a:chExt cx="3428314" cy="1216822"/>
          </a:xfrm>
          <a:solidFill>
            <a:schemeClr val="accent1"/>
          </a:solidFill>
        </p:grpSpPr>
        <p:sp>
          <p:nvSpPr>
            <p:cNvPr id="23" name="Freeform: Shape 22">
              <a:extLst>
                <a:ext uri="{FF2B5EF4-FFF2-40B4-BE49-F238E27FC236}">
                  <a16:creationId xmlns:a16="http://schemas.microsoft.com/office/drawing/2014/main" id="{2ECCE6CE-F3B6-4C96-AB8D-C9580618E3E1}"/>
                </a:ext>
              </a:extLst>
            </p:cNvPr>
            <p:cNvSpPr>
              <a:spLocks noChangeAspect="1"/>
            </p:cNvSpPr>
            <p:nvPr/>
          </p:nvSpPr>
          <p:spPr>
            <a:xfrm>
              <a:off x="3650599" y="2748478"/>
              <a:ext cx="1052010" cy="1216822"/>
            </a:xfrm>
            <a:custGeom>
              <a:avLst/>
              <a:gdLst>
                <a:gd name="connsiteX0" fmla="*/ 952975 w 1052011"/>
                <a:gd name="connsiteY0" fmla="*/ 376318 h 1216822"/>
                <a:gd name="connsiteX1" fmla="*/ 795639 w 1052011"/>
                <a:gd name="connsiteY1" fmla="*/ 381839 h 1216822"/>
                <a:gd name="connsiteX2" fmla="*/ 714211 w 1052011"/>
                <a:gd name="connsiteY2" fmla="*/ 194140 h 1216822"/>
                <a:gd name="connsiteX3" fmla="*/ 465326 w 1052011"/>
                <a:gd name="connsiteY3" fmla="*/ 0 h 1216822"/>
                <a:gd name="connsiteX4" fmla="*/ 106490 w 1052011"/>
                <a:gd name="connsiteY4" fmla="*/ 413122 h 1216822"/>
                <a:gd name="connsiteX5" fmla="*/ 89008 w 1052011"/>
                <a:gd name="connsiteY5" fmla="*/ 469707 h 1216822"/>
                <a:gd name="connsiteX6" fmla="*/ 100049 w 1052011"/>
                <a:gd name="connsiteY6" fmla="*/ 527673 h 1216822"/>
                <a:gd name="connsiteX7" fmla="*/ 149734 w 1052011"/>
                <a:gd name="connsiteY7" fmla="*/ 681329 h 1216822"/>
                <a:gd name="connsiteX8" fmla="*/ 73826 w 1052011"/>
                <a:gd name="connsiteY8" fmla="*/ 864427 h 1216822"/>
                <a:gd name="connsiteX9" fmla="*/ 31042 w 1052011"/>
                <a:gd name="connsiteY9" fmla="*/ 897091 h 1216822"/>
                <a:gd name="connsiteX10" fmla="*/ 2059 w 1052011"/>
                <a:gd name="connsiteY10" fmla="*/ 936194 h 1216822"/>
                <a:gd name="connsiteX11" fmla="*/ 219 w 1052011"/>
                <a:gd name="connsiteY11" fmla="*/ 963337 h 1216822"/>
                <a:gd name="connsiteX12" fmla="*/ 94988 w 1052011"/>
                <a:gd name="connsiteY12" fmla="*/ 1065008 h 1216822"/>
                <a:gd name="connsiteX13" fmla="*/ 95448 w 1052011"/>
                <a:gd name="connsiteY13" fmla="*/ 1065008 h 1216822"/>
                <a:gd name="connsiteX14" fmla="*/ 190218 w 1052011"/>
                <a:gd name="connsiteY14" fmla="*/ 976679 h 1216822"/>
                <a:gd name="connsiteX15" fmla="*/ 287288 w 1052011"/>
                <a:gd name="connsiteY15" fmla="*/ 472468 h 1216822"/>
                <a:gd name="connsiteX16" fmla="*/ 465786 w 1052011"/>
                <a:gd name="connsiteY16" fmla="*/ 189999 h 1216822"/>
                <a:gd name="connsiteX17" fmla="*/ 602880 w 1052011"/>
                <a:gd name="connsiteY17" fmla="*/ 405761 h 1216822"/>
                <a:gd name="connsiteX18" fmla="*/ 370556 w 1052011"/>
                <a:gd name="connsiteY18" fmla="*/ 529973 h 1216822"/>
                <a:gd name="connsiteX19" fmla="*/ 331912 w 1052011"/>
                <a:gd name="connsiteY19" fmla="*/ 792660 h 1216822"/>
                <a:gd name="connsiteX20" fmla="*/ 636923 w 1052011"/>
                <a:gd name="connsiteY20" fmla="*/ 1186920 h 1216822"/>
                <a:gd name="connsiteX21" fmla="*/ 760215 w 1052011"/>
                <a:gd name="connsiteY21" fmla="*/ 1216823 h 1216822"/>
                <a:gd name="connsiteX22" fmla="*/ 838884 w 1052011"/>
                <a:gd name="connsiteY22" fmla="*/ 1199801 h 1216822"/>
                <a:gd name="connsiteX23" fmla="*/ 911111 w 1052011"/>
                <a:gd name="connsiteY23" fmla="*/ 944015 h 1216822"/>
                <a:gd name="connsiteX24" fmla="*/ 886728 w 1052011"/>
                <a:gd name="connsiteY24" fmla="*/ 747575 h 1216822"/>
                <a:gd name="connsiteX25" fmla="*/ 857285 w 1052011"/>
                <a:gd name="connsiteY25" fmla="*/ 599441 h 1216822"/>
                <a:gd name="connsiteX26" fmla="*/ 849925 w 1052011"/>
                <a:gd name="connsiteY26" fmla="*/ 568617 h 1216822"/>
                <a:gd name="connsiteX27" fmla="*/ 958496 w 1052011"/>
                <a:gd name="connsiteY27" fmla="*/ 565397 h 1216822"/>
                <a:gd name="connsiteX28" fmla="*/ 1051885 w 1052011"/>
                <a:gd name="connsiteY28" fmla="*/ 466027 h 1216822"/>
                <a:gd name="connsiteX29" fmla="*/ 952975 w 1052011"/>
                <a:gd name="connsiteY29" fmla="*/ 376318 h 1216822"/>
                <a:gd name="connsiteX30" fmla="*/ 759756 w 1052011"/>
                <a:gd name="connsiteY30" fmla="*/ 592540 h 1216822"/>
                <a:gd name="connsiteX31" fmla="*/ 676487 w 1052011"/>
                <a:gd name="connsiteY31" fmla="*/ 667067 h 1216822"/>
                <a:gd name="connsiteX32" fmla="*/ 722952 w 1052011"/>
                <a:gd name="connsiteY32" fmla="*/ 1001521 h 1216822"/>
                <a:gd name="connsiteX33" fmla="*/ 708690 w 1052011"/>
                <a:gd name="connsiteY33" fmla="*/ 1010722 h 1216822"/>
                <a:gd name="connsiteX34" fmla="*/ 515471 w 1052011"/>
                <a:gd name="connsiteY34" fmla="*/ 745735 h 1216822"/>
                <a:gd name="connsiteX35" fmla="*/ 520071 w 1052011"/>
                <a:gd name="connsiteY35" fmla="*/ 646825 h 1216822"/>
                <a:gd name="connsiteX36" fmla="*/ 757915 w 1052011"/>
                <a:gd name="connsiteY36" fmla="*/ 574598 h 1216822"/>
                <a:gd name="connsiteX37" fmla="*/ 768036 w 1052011"/>
                <a:gd name="connsiteY37" fmla="*/ 584259 h 1216822"/>
                <a:gd name="connsiteX38" fmla="*/ 759756 w 1052011"/>
                <a:gd name="connsiteY38" fmla="*/ 592540 h 1216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52011" h="1216822">
                  <a:moveTo>
                    <a:pt x="952975" y="376318"/>
                  </a:moveTo>
                  <a:cubicBezTo>
                    <a:pt x="896389" y="377238"/>
                    <a:pt x="843944" y="379078"/>
                    <a:pt x="795639" y="381839"/>
                  </a:cubicBezTo>
                  <a:cubicBezTo>
                    <a:pt x="772637" y="314672"/>
                    <a:pt x="745494" y="250265"/>
                    <a:pt x="714211" y="194140"/>
                  </a:cubicBezTo>
                  <a:cubicBezTo>
                    <a:pt x="650724" y="80048"/>
                    <a:pt x="569296" y="0"/>
                    <a:pt x="465326" y="0"/>
                  </a:cubicBezTo>
                  <a:cubicBezTo>
                    <a:pt x="317651" y="0"/>
                    <a:pt x="196659" y="138934"/>
                    <a:pt x="106490" y="413122"/>
                  </a:cubicBezTo>
                  <a:cubicBezTo>
                    <a:pt x="100509" y="431063"/>
                    <a:pt x="94528" y="449925"/>
                    <a:pt x="89008" y="469707"/>
                  </a:cubicBezTo>
                  <a:cubicBezTo>
                    <a:pt x="83027" y="489949"/>
                    <a:pt x="87627" y="511112"/>
                    <a:pt x="100049" y="527673"/>
                  </a:cubicBezTo>
                  <a:cubicBezTo>
                    <a:pt x="132252" y="570458"/>
                    <a:pt x="149734" y="623823"/>
                    <a:pt x="149734" y="681329"/>
                  </a:cubicBezTo>
                  <a:cubicBezTo>
                    <a:pt x="149734" y="752636"/>
                    <a:pt x="123051" y="817963"/>
                    <a:pt x="73826" y="864427"/>
                  </a:cubicBezTo>
                  <a:cubicBezTo>
                    <a:pt x="60945" y="876849"/>
                    <a:pt x="46684" y="887890"/>
                    <a:pt x="31042" y="897091"/>
                  </a:cubicBezTo>
                  <a:cubicBezTo>
                    <a:pt x="24601" y="900771"/>
                    <a:pt x="5739" y="915032"/>
                    <a:pt x="2059" y="936194"/>
                  </a:cubicBezTo>
                  <a:cubicBezTo>
                    <a:pt x="219" y="946315"/>
                    <a:pt x="679" y="953676"/>
                    <a:pt x="219" y="963337"/>
                  </a:cubicBezTo>
                  <a:cubicBezTo>
                    <a:pt x="-3462" y="1018083"/>
                    <a:pt x="39783" y="1065008"/>
                    <a:pt x="94988" y="1065008"/>
                  </a:cubicBezTo>
                  <a:lnTo>
                    <a:pt x="95448" y="1065008"/>
                  </a:lnTo>
                  <a:cubicBezTo>
                    <a:pt x="145593" y="1065008"/>
                    <a:pt x="186537" y="1026364"/>
                    <a:pt x="190218" y="976679"/>
                  </a:cubicBezTo>
                  <a:cubicBezTo>
                    <a:pt x="200339" y="825783"/>
                    <a:pt x="239903" y="616002"/>
                    <a:pt x="287288" y="472468"/>
                  </a:cubicBezTo>
                  <a:cubicBezTo>
                    <a:pt x="360895" y="248885"/>
                    <a:pt x="421621" y="189999"/>
                    <a:pt x="465786" y="189999"/>
                  </a:cubicBezTo>
                  <a:cubicBezTo>
                    <a:pt x="543994" y="189999"/>
                    <a:pt x="602880" y="405761"/>
                    <a:pt x="602880" y="405761"/>
                  </a:cubicBezTo>
                  <a:cubicBezTo>
                    <a:pt x="495689" y="428303"/>
                    <a:pt x="419321" y="466947"/>
                    <a:pt x="370556" y="529973"/>
                  </a:cubicBezTo>
                  <a:cubicBezTo>
                    <a:pt x="317651" y="598060"/>
                    <a:pt x="304769" y="686389"/>
                    <a:pt x="331912" y="792660"/>
                  </a:cubicBezTo>
                  <a:cubicBezTo>
                    <a:pt x="386658" y="1004741"/>
                    <a:pt x="525592" y="1135395"/>
                    <a:pt x="636923" y="1186920"/>
                  </a:cubicBezTo>
                  <a:cubicBezTo>
                    <a:pt x="680168" y="1206702"/>
                    <a:pt x="722032" y="1216823"/>
                    <a:pt x="760215" y="1216823"/>
                  </a:cubicBezTo>
                  <a:cubicBezTo>
                    <a:pt x="788738" y="1216823"/>
                    <a:pt x="815421" y="1211302"/>
                    <a:pt x="838884" y="1199801"/>
                  </a:cubicBezTo>
                  <a:cubicBezTo>
                    <a:pt x="910651" y="1164838"/>
                    <a:pt x="919852" y="1076049"/>
                    <a:pt x="911111" y="944015"/>
                  </a:cubicBezTo>
                  <a:cubicBezTo>
                    <a:pt x="906970" y="885129"/>
                    <a:pt x="898690" y="817502"/>
                    <a:pt x="886728" y="747575"/>
                  </a:cubicBezTo>
                  <a:cubicBezTo>
                    <a:pt x="878447" y="698811"/>
                    <a:pt x="868326" y="648665"/>
                    <a:pt x="857285" y="599441"/>
                  </a:cubicBezTo>
                  <a:cubicBezTo>
                    <a:pt x="854985" y="589320"/>
                    <a:pt x="852685" y="578738"/>
                    <a:pt x="849925" y="568617"/>
                  </a:cubicBezTo>
                  <a:cubicBezTo>
                    <a:pt x="887188" y="566777"/>
                    <a:pt x="924452" y="565857"/>
                    <a:pt x="958496" y="565397"/>
                  </a:cubicBezTo>
                  <a:cubicBezTo>
                    <a:pt x="1011861" y="564937"/>
                    <a:pt x="1054645" y="519852"/>
                    <a:pt x="1051885" y="466027"/>
                  </a:cubicBezTo>
                  <a:cubicBezTo>
                    <a:pt x="1049125" y="414962"/>
                    <a:pt x="1004500" y="375398"/>
                    <a:pt x="952975" y="376318"/>
                  </a:cubicBezTo>
                  <a:close/>
                  <a:moveTo>
                    <a:pt x="759756" y="592540"/>
                  </a:moveTo>
                  <a:cubicBezTo>
                    <a:pt x="728932" y="596680"/>
                    <a:pt x="664986" y="610482"/>
                    <a:pt x="676487" y="667067"/>
                  </a:cubicBezTo>
                  <a:cubicBezTo>
                    <a:pt x="676487" y="667067"/>
                    <a:pt x="715591" y="837745"/>
                    <a:pt x="722952" y="1001521"/>
                  </a:cubicBezTo>
                  <a:cubicBezTo>
                    <a:pt x="723412" y="1008882"/>
                    <a:pt x="715591" y="1013942"/>
                    <a:pt x="708690" y="1010722"/>
                  </a:cubicBezTo>
                  <a:cubicBezTo>
                    <a:pt x="647044" y="978059"/>
                    <a:pt x="554575" y="896170"/>
                    <a:pt x="515471" y="745735"/>
                  </a:cubicBezTo>
                  <a:cubicBezTo>
                    <a:pt x="497529" y="676268"/>
                    <a:pt x="514551" y="654186"/>
                    <a:pt x="520071" y="646825"/>
                  </a:cubicBezTo>
                  <a:cubicBezTo>
                    <a:pt x="536173" y="626123"/>
                    <a:pt x="586778" y="592080"/>
                    <a:pt x="757915" y="574598"/>
                  </a:cubicBezTo>
                  <a:cubicBezTo>
                    <a:pt x="763436" y="574138"/>
                    <a:pt x="768036" y="578278"/>
                    <a:pt x="768036" y="584259"/>
                  </a:cubicBezTo>
                  <a:cubicBezTo>
                    <a:pt x="768036" y="588399"/>
                    <a:pt x="764356" y="592080"/>
                    <a:pt x="759756" y="592540"/>
                  </a:cubicBezTo>
                  <a:close/>
                </a:path>
              </a:pathLst>
            </a:custGeom>
            <a:solidFill>
              <a:srgbClr val="3DE580"/>
            </a:solidFill>
            <a:ln w="4590" cap="flat">
              <a:noFill/>
              <a:prstDash val="solid"/>
              <a:miter/>
            </a:ln>
          </p:spPr>
          <p:txBody>
            <a:bodyPr rtlCol="0" anchor="ctr"/>
            <a:lstStyle/>
            <a:p>
              <a:endParaRPr lang="en-GB">
                <a:solidFill>
                  <a:schemeClr val="tx2"/>
                </a:solidFill>
              </a:endParaRPr>
            </a:p>
          </p:txBody>
        </p:sp>
        <p:sp>
          <p:nvSpPr>
            <p:cNvPr id="24" name="Freeform: Shape 23">
              <a:extLst>
                <a:ext uri="{FF2B5EF4-FFF2-40B4-BE49-F238E27FC236}">
                  <a16:creationId xmlns:a16="http://schemas.microsoft.com/office/drawing/2014/main" id="{5F0683E5-4A04-40E1-908B-167B71BA9C20}"/>
                </a:ext>
              </a:extLst>
            </p:cNvPr>
            <p:cNvSpPr/>
            <p:nvPr/>
          </p:nvSpPr>
          <p:spPr>
            <a:xfrm>
              <a:off x="2228354" y="3199782"/>
              <a:ext cx="489984" cy="460966"/>
            </a:xfrm>
            <a:custGeom>
              <a:avLst/>
              <a:gdLst>
                <a:gd name="connsiteX0" fmla="*/ 487189 w 489984"/>
                <a:gd name="connsiteY0" fmla="*/ 23002 h 460966"/>
                <a:gd name="connsiteX1" fmla="*/ 474308 w 489984"/>
                <a:gd name="connsiteY1" fmla="*/ 8281 h 460966"/>
                <a:gd name="connsiteX2" fmla="*/ 374478 w 489984"/>
                <a:gd name="connsiteY2" fmla="*/ 8281 h 460966"/>
                <a:gd name="connsiteX3" fmla="*/ 365737 w 489984"/>
                <a:gd name="connsiteY3" fmla="*/ 22082 h 460966"/>
                <a:gd name="connsiteX4" fmla="*/ 372638 w 489984"/>
                <a:gd name="connsiteY4" fmla="*/ 34043 h 460966"/>
                <a:gd name="connsiteX5" fmla="*/ 372638 w 489984"/>
                <a:gd name="connsiteY5" fmla="*/ 44164 h 460966"/>
                <a:gd name="connsiteX6" fmla="*/ 360676 w 489984"/>
                <a:gd name="connsiteY6" fmla="*/ 44164 h 460966"/>
                <a:gd name="connsiteX7" fmla="*/ 234624 w 489984"/>
                <a:gd name="connsiteY7" fmla="*/ 0 h 460966"/>
                <a:gd name="connsiteX8" fmla="*/ 0 w 489984"/>
                <a:gd name="connsiteY8" fmla="*/ 230483 h 460966"/>
                <a:gd name="connsiteX9" fmla="*/ 234624 w 489984"/>
                <a:gd name="connsiteY9" fmla="*/ 460967 h 460966"/>
                <a:gd name="connsiteX10" fmla="*/ 376778 w 489984"/>
                <a:gd name="connsiteY10" fmla="*/ 401621 h 460966"/>
                <a:gd name="connsiteX11" fmla="*/ 386899 w 489984"/>
                <a:gd name="connsiteY11" fmla="*/ 400700 h 460966"/>
                <a:gd name="connsiteX12" fmla="*/ 388279 w 489984"/>
                <a:gd name="connsiteY12" fmla="*/ 412202 h 460966"/>
                <a:gd name="connsiteX13" fmla="*/ 374018 w 489984"/>
                <a:gd name="connsiteY13" fmla="*/ 434744 h 460966"/>
                <a:gd name="connsiteX14" fmla="*/ 383219 w 489984"/>
                <a:gd name="connsiteY14" fmla="*/ 448085 h 460966"/>
                <a:gd name="connsiteX15" fmla="*/ 480288 w 489984"/>
                <a:gd name="connsiteY15" fmla="*/ 448085 h 460966"/>
                <a:gd name="connsiteX16" fmla="*/ 489949 w 489984"/>
                <a:gd name="connsiteY16" fmla="*/ 437044 h 460966"/>
                <a:gd name="connsiteX17" fmla="*/ 487189 w 489984"/>
                <a:gd name="connsiteY17" fmla="*/ 23002 h 460966"/>
                <a:gd name="connsiteX18" fmla="*/ 235084 w 489984"/>
                <a:gd name="connsiteY18" fmla="*/ 339054 h 460966"/>
                <a:gd name="connsiteX19" fmla="*/ 127433 w 489984"/>
                <a:gd name="connsiteY19" fmla="*/ 229563 h 460966"/>
                <a:gd name="connsiteX20" fmla="*/ 235084 w 489984"/>
                <a:gd name="connsiteY20" fmla="*/ 120072 h 460966"/>
                <a:gd name="connsiteX21" fmla="*/ 342735 w 489984"/>
                <a:gd name="connsiteY21" fmla="*/ 229563 h 460966"/>
                <a:gd name="connsiteX22" fmla="*/ 235084 w 489984"/>
                <a:gd name="connsiteY22" fmla="*/ 33905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9984" h="460966">
                  <a:moveTo>
                    <a:pt x="487189" y="23002"/>
                  </a:moveTo>
                  <a:cubicBezTo>
                    <a:pt x="488109" y="15182"/>
                    <a:pt x="482129" y="8281"/>
                    <a:pt x="474308" y="8281"/>
                  </a:cubicBezTo>
                  <a:cubicBezTo>
                    <a:pt x="453606" y="8281"/>
                    <a:pt x="399320" y="8281"/>
                    <a:pt x="374478" y="8281"/>
                  </a:cubicBezTo>
                  <a:cubicBezTo>
                    <a:pt x="367577" y="8281"/>
                    <a:pt x="362517" y="15642"/>
                    <a:pt x="365737" y="22082"/>
                  </a:cubicBezTo>
                  <a:cubicBezTo>
                    <a:pt x="367117" y="25763"/>
                    <a:pt x="369417" y="29903"/>
                    <a:pt x="372638" y="34043"/>
                  </a:cubicBezTo>
                  <a:cubicBezTo>
                    <a:pt x="374938" y="36804"/>
                    <a:pt x="374938" y="41404"/>
                    <a:pt x="372638" y="44164"/>
                  </a:cubicBezTo>
                  <a:cubicBezTo>
                    <a:pt x="369417" y="47845"/>
                    <a:pt x="363897" y="47845"/>
                    <a:pt x="360676" y="44164"/>
                  </a:cubicBezTo>
                  <a:cubicBezTo>
                    <a:pt x="330313" y="9201"/>
                    <a:pt x="280628" y="0"/>
                    <a:pt x="234624" y="0"/>
                  </a:cubicBezTo>
                  <a:cubicBezTo>
                    <a:pt x="105351" y="0"/>
                    <a:pt x="0" y="93849"/>
                    <a:pt x="0" y="230483"/>
                  </a:cubicBezTo>
                  <a:cubicBezTo>
                    <a:pt x="0" y="367577"/>
                    <a:pt x="104891" y="460967"/>
                    <a:pt x="234624" y="460967"/>
                  </a:cubicBezTo>
                  <a:cubicBezTo>
                    <a:pt x="287989" y="460967"/>
                    <a:pt x="337214" y="436584"/>
                    <a:pt x="376778" y="401621"/>
                  </a:cubicBezTo>
                  <a:cubicBezTo>
                    <a:pt x="379538" y="399320"/>
                    <a:pt x="383679" y="398400"/>
                    <a:pt x="386899" y="400700"/>
                  </a:cubicBezTo>
                  <a:cubicBezTo>
                    <a:pt x="391039" y="403461"/>
                    <a:pt x="391500" y="408981"/>
                    <a:pt x="388279" y="412202"/>
                  </a:cubicBezTo>
                  <a:cubicBezTo>
                    <a:pt x="383679" y="417262"/>
                    <a:pt x="377238" y="425543"/>
                    <a:pt x="374018" y="434744"/>
                  </a:cubicBezTo>
                  <a:cubicBezTo>
                    <a:pt x="371258" y="441185"/>
                    <a:pt x="376318" y="448085"/>
                    <a:pt x="383219" y="448085"/>
                  </a:cubicBezTo>
                  <a:lnTo>
                    <a:pt x="480288" y="448085"/>
                  </a:lnTo>
                  <a:cubicBezTo>
                    <a:pt x="486269" y="448085"/>
                    <a:pt x="490410" y="443025"/>
                    <a:pt x="489949" y="437044"/>
                  </a:cubicBezTo>
                  <a:cubicBezTo>
                    <a:pt x="477068" y="311451"/>
                    <a:pt x="460507" y="237844"/>
                    <a:pt x="487189" y="23002"/>
                  </a:cubicBezTo>
                  <a:close/>
                  <a:moveTo>
                    <a:pt x="235084" y="339054"/>
                  </a:moveTo>
                  <a:cubicBezTo>
                    <a:pt x="171137" y="339054"/>
                    <a:pt x="127433" y="289829"/>
                    <a:pt x="127433" y="229563"/>
                  </a:cubicBezTo>
                  <a:cubicBezTo>
                    <a:pt x="127433" y="169297"/>
                    <a:pt x="171137" y="120072"/>
                    <a:pt x="235084" y="120072"/>
                  </a:cubicBezTo>
                  <a:cubicBezTo>
                    <a:pt x="299030" y="120072"/>
                    <a:pt x="342735" y="169297"/>
                    <a:pt x="342735" y="229563"/>
                  </a:cubicBezTo>
                  <a:cubicBezTo>
                    <a:pt x="342735" y="289829"/>
                    <a:pt x="299030" y="339054"/>
                    <a:pt x="235084" y="339054"/>
                  </a:cubicBezTo>
                  <a:close/>
                </a:path>
              </a:pathLst>
            </a:custGeom>
            <a:solidFill>
              <a:srgbClr val="453878"/>
            </a:solidFill>
            <a:ln w="4590" cap="flat">
              <a:noFill/>
              <a:prstDash val="solid"/>
              <a:miter/>
            </a:ln>
          </p:spPr>
          <p:txBody>
            <a:bodyPr rtlCol="0" anchor="ctr"/>
            <a:lstStyle/>
            <a:p>
              <a:endParaRPr lang="en-GB">
                <a:solidFill>
                  <a:schemeClr val="bg2"/>
                </a:solidFill>
              </a:endParaRPr>
            </a:p>
          </p:txBody>
        </p:sp>
        <p:sp>
          <p:nvSpPr>
            <p:cNvPr id="25" name="Freeform: Shape 24">
              <a:extLst>
                <a:ext uri="{FF2B5EF4-FFF2-40B4-BE49-F238E27FC236}">
                  <a16:creationId xmlns:a16="http://schemas.microsoft.com/office/drawing/2014/main" id="{A3A68B47-C442-4C58-8682-631AEF781101}"/>
                </a:ext>
              </a:extLst>
            </p:cNvPr>
            <p:cNvSpPr/>
            <p:nvPr/>
          </p:nvSpPr>
          <p:spPr>
            <a:xfrm>
              <a:off x="3294281" y="3198862"/>
              <a:ext cx="469247" cy="460966"/>
            </a:xfrm>
            <a:custGeom>
              <a:avLst/>
              <a:gdLst>
                <a:gd name="connsiteX0" fmla="*/ 469247 w 469247"/>
                <a:gd name="connsiteY0" fmla="*/ 230483 h 460966"/>
                <a:gd name="connsiteX1" fmla="*/ 414962 w 469247"/>
                <a:gd name="connsiteY1" fmla="*/ 79128 h 460966"/>
                <a:gd name="connsiteX2" fmla="*/ 234624 w 469247"/>
                <a:gd name="connsiteY2" fmla="*/ 0 h 460966"/>
                <a:gd name="connsiteX3" fmla="*/ 0 w 469247"/>
                <a:gd name="connsiteY3" fmla="*/ 230483 h 460966"/>
                <a:gd name="connsiteX4" fmla="*/ 234624 w 469247"/>
                <a:gd name="connsiteY4" fmla="*/ 460967 h 460966"/>
                <a:gd name="connsiteX5" fmla="*/ 350095 w 469247"/>
                <a:gd name="connsiteY5" fmla="*/ 433364 h 460966"/>
                <a:gd name="connsiteX6" fmla="*/ 469247 w 469247"/>
                <a:gd name="connsiteY6" fmla="*/ 230483 h 460966"/>
                <a:gd name="connsiteX7" fmla="*/ 234624 w 469247"/>
                <a:gd name="connsiteY7" fmla="*/ 339974 h 460966"/>
                <a:gd name="connsiteX8" fmla="*/ 126973 w 469247"/>
                <a:gd name="connsiteY8" fmla="*/ 230483 h 460966"/>
                <a:gd name="connsiteX9" fmla="*/ 234624 w 469247"/>
                <a:gd name="connsiteY9" fmla="*/ 120992 h 460966"/>
                <a:gd name="connsiteX10" fmla="*/ 342275 w 469247"/>
                <a:gd name="connsiteY10" fmla="*/ 230483 h 460966"/>
                <a:gd name="connsiteX11" fmla="*/ 234624 w 469247"/>
                <a:gd name="connsiteY11" fmla="*/ 33997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9247" h="460966">
                  <a:moveTo>
                    <a:pt x="469247" y="230483"/>
                  </a:moveTo>
                  <a:cubicBezTo>
                    <a:pt x="469247" y="170217"/>
                    <a:pt x="449005" y="118232"/>
                    <a:pt x="414962" y="79128"/>
                  </a:cubicBezTo>
                  <a:cubicBezTo>
                    <a:pt x="372178" y="28983"/>
                    <a:pt x="307311" y="0"/>
                    <a:pt x="234624" y="0"/>
                  </a:cubicBezTo>
                  <a:cubicBezTo>
                    <a:pt x="105351" y="0"/>
                    <a:pt x="0" y="93849"/>
                    <a:pt x="0" y="230483"/>
                  </a:cubicBezTo>
                  <a:cubicBezTo>
                    <a:pt x="0" y="367117"/>
                    <a:pt x="104891" y="460967"/>
                    <a:pt x="234624" y="460967"/>
                  </a:cubicBezTo>
                  <a:cubicBezTo>
                    <a:pt x="276488" y="460967"/>
                    <a:pt x="316052" y="451306"/>
                    <a:pt x="350095" y="433364"/>
                  </a:cubicBezTo>
                  <a:cubicBezTo>
                    <a:pt x="420942" y="395640"/>
                    <a:pt x="469247" y="322953"/>
                    <a:pt x="469247" y="230483"/>
                  </a:cubicBezTo>
                  <a:close/>
                  <a:moveTo>
                    <a:pt x="234624" y="339974"/>
                  </a:moveTo>
                  <a:cubicBezTo>
                    <a:pt x="170677" y="339974"/>
                    <a:pt x="126973" y="290749"/>
                    <a:pt x="126973" y="230483"/>
                  </a:cubicBezTo>
                  <a:cubicBezTo>
                    <a:pt x="126973" y="170217"/>
                    <a:pt x="170677" y="120992"/>
                    <a:pt x="234624" y="120992"/>
                  </a:cubicBezTo>
                  <a:cubicBezTo>
                    <a:pt x="298570" y="120992"/>
                    <a:pt x="342275" y="170217"/>
                    <a:pt x="342275" y="230483"/>
                  </a:cubicBezTo>
                  <a:cubicBezTo>
                    <a:pt x="342275" y="290749"/>
                    <a:pt x="298570" y="339974"/>
                    <a:pt x="234624" y="339974"/>
                  </a:cubicBezTo>
                  <a:close/>
                </a:path>
              </a:pathLst>
            </a:custGeom>
            <a:solidFill>
              <a:srgbClr val="453878"/>
            </a:solidFill>
            <a:ln w="4590" cap="flat">
              <a:noFill/>
              <a:prstDash val="solid"/>
              <a:miter/>
            </a:ln>
          </p:spPr>
          <p:txBody>
            <a:bodyPr rtlCol="0" anchor="ctr"/>
            <a:lstStyle/>
            <a:p>
              <a:endParaRPr lang="en-GB">
                <a:solidFill>
                  <a:schemeClr val="bg2"/>
                </a:solidFill>
              </a:endParaRPr>
            </a:p>
          </p:txBody>
        </p:sp>
        <p:sp>
          <p:nvSpPr>
            <p:cNvPr id="26" name="Freeform: Shape 25">
              <a:extLst>
                <a:ext uri="{FF2B5EF4-FFF2-40B4-BE49-F238E27FC236}">
                  <a16:creationId xmlns:a16="http://schemas.microsoft.com/office/drawing/2014/main" id="{D5FE6EF8-7DB9-43FF-BFC9-2CC90A3A34A2}"/>
                </a:ext>
              </a:extLst>
            </p:cNvPr>
            <p:cNvSpPr/>
            <p:nvPr/>
          </p:nvSpPr>
          <p:spPr>
            <a:xfrm>
              <a:off x="2759707" y="3052567"/>
              <a:ext cx="494549" cy="608181"/>
            </a:xfrm>
            <a:custGeom>
              <a:avLst/>
              <a:gdLst>
                <a:gd name="connsiteX0" fmla="*/ 483969 w 494549"/>
                <a:gd name="connsiteY0" fmla="*/ 0 h 608181"/>
                <a:gd name="connsiteX1" fmla="*/ 375398 w 494549"/>
                <a:gd name="connsiteY1" fmla="*/ 0 h 608181"/>
                <a:gd name="connsiteX2" fmla="*/ 365737 w 494549"/>
                <a:gd name="connsiteY2" fmla="*/ 8281 h 608181"/>
                <a:gd name="connsiteX3" fmla="*/ 353316 w 494549"/>
                <a:gd name="connsiteY3" fmla="*/ 139854 h 608181"/>
                <a:gd name="connsiteX4" fmla="*/ 362517 w 494549"/>
                <a:gd name="connsiteY4" fmla="*/ 168837 h 608181"/>
                <a:gd name="connsiteX5" fmla="*/ 363437 w 494549"/>
                <a:gd name="connsiteY5" fmla="*/ 170217 h 608181"/>
                <a:gd name="connsiteX6" fmla="*/ 363897 w 494549"/>
                <a:gd name="connsiteY6" fmla="*/ 180798 h 608181"/>
                <a:gd name="connsiteX7" fmla="*/ 351475 w 494549"/>
                <a:gd name="connsiteY7" fmla="*/ 182178 h 608181"/>
                <a:gd name="connsiteX8" fmla="*/ 234624 w 494549"/>
                <a:gd name="connsiteY8" fmla="*/ 147215 h 608181"/>
                <a:gd name="connsiteX9" fmla="*/ 0 w 494549"/>
                <a:gd name="connsiteY9" fmla="*/ 377698 h 608181"/>
                <a:gd name="connsiteX10" fmla="*/ 234624 w 494549"/>
                <a:gd name="connsiteY10" fmla="*/ 608181 h 608181"/>
                <a:gd name="connsiteX11" fmla="*/ 376778 w 494549"/>
                <a:gd name="connsiteY11" fmla="*/ 548835 h 608181"/>
                <a:gd name="connsiteX12" fmla="*/ 386899 w 494549"/>
                <a:gd name="connsiteY12" fmla="*/ 547915 h 608181"/>
                <a:gd name="connsiteX13" fmla="*/ 388279 w 494549"/>
                <a:gd name="connsiteY13" fmla="*/ 559416 h 608181"/>
                <a:gd name="connsiteX14" fmla="*/ 374018 w 494549"/>
                <a:gd name="connsiteY14" fmla="*/ 581959 h 608181"/>
                <a:gd name="connsiteX15" fmla="*/ 383219 w 494549"/>
                <a:gd name="connsiteY15" fmla="*/ 595300 h 608181"/>
                <a:gd name="connsiteX16" fmla="*/ 480749 w 494549"/>
                <a:gd name="connsiteY16" fmla="*/ 595300 h 608181"/>
                <a:gd name="connsiteX17" fmla="*/ 490410 w 494549"/>
                <a:gd name="connsiteY17" fmla="*/ 584719 h 608181"/>
                <a:gd name="connsiteX18" fmla="*/ 494550 w 494549"/>
                <a:gd name="connsiteY18" fmla="*/ 11041 h 608181"/>
                <a:gd name="connsiteX19" fmla="*/ 483969 w 494549"/>
                <a:gd name="connsiteY19" fmla="*/ 0 h 608181"/>
                <a:gd name="connsiteX20" fmla="*/ 234164 w 494549"/>
                <a:gd name="connsiteY20" fmla="*/ 486269 h 608181"/>
                <a:gd name="connsiteX21" fmla="*/ 126513 w 494549"/>
                <a:gd name="connsiteY21" fmla="*/ 376778 h 608181"/>
                <a:gd name="connsiteX22" fmla="*/ 234164 w 494549"/>
                <a:gd name="connsiteY22" fmla="*/ 267287 h 608181"/>
                <a:gd name="connsiteX23" fmla="*/ 341815 w 494549"/>
                <a:gd name="connsiteY23" fmla="*/ 376778 h 608181"/>
                <a:gd name="connsiteX24" fmla="*/ 234164 w 494549"/>
                <a:gd name="connsiteY24" fmla="*/ 486269 h 60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94549" h="608181">
                  <a:moveTo>
                    <a:pt x="483969" y="0"/>
                  </a:moveTo>
                  <a:lnTo>
                    <a:pt x="375398" y="0"/>
                  </a:lnTo>
                  <a:cubicBezTo>
                    <a:pt x="370337" y="0"/>
                    <a:pt x="366197" y="3680"/>
                    <a:pt x="365737" y="8281"/>
                  </a:cubicBezTo>
                  <a:cubicBezTo>
                    <a:pt x="357916" y="60266"/>
                    <a:pt x="354696" y="113631"/>
                    <a:pt x="353316" y="139854"/>
                  </a:cubicBezTo>
                  <a:cubicBezTo>
                    <a:pt x="352856" y="150435"/>
                    <a:pt x="356076" y="160556"/>
                    <a:pt x="362517" y="168837"/>
                  </a:cubicBezTo>
                  <a:lnTo>
                    <a:pt x="363437" y="170217"/>
                  </a:lnTo>
                  <a:cubicBezTo>
                    <a:pt x="365737" y="173438"/>
                    <a:pt x="366197" y="177578"/>
                    <a:pt x="363897" y="180798"/>
                  </a:cubicBezTo>
                  <a:cubicBezTo>
                    <a:pt x="360676" y="184939"/>
                    <a:pt x="355156" y="185399"/>
                    <a:pt x="351475" y="182178"/>
                  </a:cubicBezTo>
                  <a:cubicBezTo>
                    <a:pt x="320652" y="154576"/>
                    <a:pt x="276028" y="147215"/>
                    <a:pt x="234624" y="147215"/>
                  </a:cubicBezTo>
                  <a:cubicBezTo>
                    <a:pt x="105351" y="147215"/>
                    <a:pt x="0" y="241064"/>
                    <a:pt x="0" y="377698"/>
                  </a:cubicBezTo>
                  <a:cubicBezTo>
                    <a:pt x="0" y="514792"/>
                    <a:pt x="104891" y="608181"/>
                    <a:pt x="234624" y="608181"/>
                  </a:cubicBezTo>
                  <a:cubicBezTo>
                    <a:pt x="287989" y="608181"/>
                    <a:pt x="337214" y="583799"/>
                    <a:pt x="376778" y="548835"/>
                  </a:cubicBezTo>
                  <a:cubicBezTo>
                    <a:pt x="379538" y="546535"/>
                    <a:pt x="383679" y="545615"/>
                    <a:pt x="386899" y="547915"/>
                  </a:cubicBezTo>
                  <a:cubicBezTo>
                    <a:pt x="391039" y="550676"/>
                    <a:pt x="391500" y="556196"/>
                    <a:pt x="388279" y="559416"/>
                  </a:cubicBezTo>
                  <a:cubicBezTo>
                    <a:pt x="383679" y="564477"/>
                    <a:pt x="377238" y="572758"/>
                    <a:pt x="374018" y="581959"/>
                  </a:cubicBezTo>
                  <a:cubicBezTo>
                    <a:pt x="371258" y="588399"/>
                    <a:pt x="376318" y="595300"/>
                    <a:pt x="383219" y="595300"/>
                  </a:cubicBezTo>
                  <a:lnTo>
                    <a:pt x="480749" y="595300"/>
                  </a:lnTo>
                  <a:cubicBezTo>
                    <a:pt x="486269" y="595300"/>
                    <a:pt x="490870" y="590240"/>
                    <a:pt x="490410" y="584719"/>
                  </a:cubicBezTo>
                  <a:cubicBezTo>
                    <a:pt x="478908" y="444865"/>
                    <a:pt x="462807" y="255326"/>
                    <a:pt x="494550" y="11041"/>
                  </a:cubicBezTo>
                  <a:cubicBezTo>
                    <a:pt x="494550" y="5521"/>
                    <a:pt x="489949" y="0"/>
                    <a:pt x="483969" y="0"/>
                  </a:cubicBezTo>
                  <a:close/>
                  <a:moveTo>
                    <a:pt x="234164" y="486269"/>
                  </a:moveTo>
                  <a:cubicBezTo>
                    <a:pt x="170217" y="486269"/>
                    <a:pt x="126513" y="437044"/>
                    <a:pt x="126513" y="376778"/>
                  </a:cubicBezTo>
                  <a:cubicBezTo>
                    <a:pt x="126513" y="316512"/>
                    <a:pt x="170217" y="267287"/>
                    <a:pt x="234164" y="267287"/>
                  </a:cubicBezTo>
                  <a:cubicBezTo>
                    <a:pt x="298110" y="267287"/>
                    <a:pt x="341815" y="316512"/>
                    <a:pt x="341815" y="376778"/>
                  </a:cubicBezTo>
                  <a:cubicBezTo>
                    <a:pt x="341815" y="437044"/>
                    <a:pt x="298110" y="486269"/>
                    <a:pt x="234164" y="486269"/>
                  </a:cubicBezTo>
                  <a:close/>
                </a:path>
              </a:pathLst>
            </a:custGeom>
            <a:solidFill>
              <a:srgbClr val="453878"/>
            </a:solidFill>
            <a:ln w="4590" cap="flat">
              <a:noFill/>
              <a:prstDash val="solid"/>
              <a:miter/>
            </a:ln>
          </p:spPr>
          <p:txBody>
            <a:bodyPr rtlCol="0" anchor="ctr"/>
            <a:lstStyle/>
            <a:p>
              <a:endParaRPr lang="en-GB">
                <a:solidFill>
                  <a:schemeClr val="bg2"/>
                </a:solidFill>
              </a:endParaRPr>
            </a:p>
          </p:txBody>
        </p:sp>
        <p:sp>
          <p:nvSpPr>
            <p:cNvPr id="27" name="Freeform: Shape 26">
              <a:extLst>
                <a:ext uri="{FF2B5EF4-FFF2-40B4-BE49-F238E27FC236}">
                  <a16:creationId xmlns:a16="http://schemas.microsoft.com/office/drawing/2014/main" id="{7C6A6F9F-A86C-41C4-B5D2-8F4971C742A0}"/>
                </a:ext>
              </a:extLst>
            </p:cNvPr>
            <p:cNvSpPr/>
            <p:nvPr/>
          </p:nvSpPr>
          <p:spPr>
            <a:xfrm>
              <a:off x="1274295" y="3078790"/>
              <a:ext cx="521562" cy="569077"/>
            </a:xfrm>
            <a:custGeom>
              <a:avLst/>
              <a:gdLst>
                <a:gd name="connsiteX0" fmla="*/ 327935 w 521562"/>
                <a:gd name="connsiteY0" fmla="*/ 7821 h 569077"/>
                <a:gd name="connsiteX1" fmla="*/ 315514 w 521562"/>
                <a:gd name="connsiteY1" fmla="*/ 0 h 569077"/>
                <a:gd name="connsiteX2" fmla="*/ 207403 w 521562"/>
                <a:gd name="connsiteY2" fmla="*/ 0 h 569077"/>
                <a:gd name="connsiteX3" fmla="*/ 194982 w 521562"/>
                <a:gd name="connsiteY3" fmla="*/ 7821 h 569077"/>
                <a:gd name="connsiteX4" fmla="*/ 382 w 521562"/>
                <a:gd name="connsiteY4" fmla="*/ 556196 h 569077"/>
                <a:gd name="connsiteX5" fmla="*/ 10043 w 521562"/>
                <a:gd name="connsiteY5" fmla="*/ 569077 h 569077"/>
                <a:gd name="connsiteX6" fmla="*/ 120454 w 521562"/>
                <a:gd name="connsiteY6" fmla="*/ 569077 h 569077"/>
                <a:gd name="connsiteX7" fmla="*/ 132876 w 521562"/>
                <a:gd name="connsiteY7" fmla="*/ 559416 h 569077"/>
                <a:gd name="connsiteX8" fmla="*/ 154038 w 521562"/>
                <a:gd name="connsiteY8" fmla="*/ 479368 h 569077"/>
                <a:gd name="connsiteX9" fmla="*/ 164159 w 521562"/>
                <a:gd name="connsiteY9" fmla="*/ 471548 h 569077"/>
                <a:gd name="connsiteX10" fmla="*/ 357378 w 521562"/>
                <a:gd name="connsiteY10" fmla="*/ 471548 h 569077"/>
                <a:gd name="connsiteX11" fmla="*/ 367499 w 521562"/>
                <a:gd name="connsiteY11" fmla="*/ 479368 h 569077"/>
                <a:gd name="connsiteX12" fmla="*/ 388662 w 521562"/>
                <a:gd name="connsiteY12" fmla="*/ 559416 h 569077"/>
                <a:gd name="connsiteX13" fmla="*/ 401083 w 521562"/>
                <a:gd name="connsiteY13" fmla="*/ 569077 h 569077"/>
                <a:gd name="connsiteX14" fmla="*/ 511494 w 521562"/>
                <a:gd name="connsiteY14" fmla="*/ 569077 h 569077"/>
                <a:gd name="connsiteX15" fmla="*/ 521155 w 521562"/>
                <a:gd name="connsiteY15" fmla="*/ 556196 h 569077"/>
                <a:gd name="connsiteX16" fmla="*/ 327935 w 521562"/>
                <a:gd name="connsiteY16" fmla="*/ 7821 h 569077"/>
                <a:gd name="connsiteX17" fmla="*/ 197282 w 521562"/>
                <a:gd name="connsiteY17" fmla="*/ 336754 h 569077"/>
                <a:gd name="connsiteX18" fmla="*/ 252028 w 521562"/>
                <a:gd name="connsiteY18" fmla="*/ 173437 h 569077"/>
                <a:gd name="connsiteX19" fmla="*/ 258928 w 521562"/>
                <a:gd name="connsiteY19" fmla="*/ 166997 h 569077"/>
                <a:gd name="connsiteX20" fmla="*/ 269970 w 521562"/>
                <a:gd name="connsiteY20" fmla="*/ 172977 h 569077"/>
                <a:gd name="connsiteX21" fmla="*/ 324715 w 521562"/>
                <a:gd name="connsiteY21" fmla="*/ 336294 h 569077"/>
                <a:gd name="connsiteX22" fmla="*/ 314134 w 521562"/>
                <a:gd name="connsiteY22" fmla="*/ 350555 h 569077"/>
                <a:gd name="connsiteX23" fmla="*/ 206483 w 521562"/>
                <a:gd name="connsiteY23" fmla="*/ 350555 h 569077"/>
                <a:gd name="connsiteX24" fmla="*/ 197282 w 521562"/>
                <a:gd name="connsiteY24" fmla="*/ 336754 h 569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1562" h="569077">
                  <a:moveTo>
                    <a:pt x="327935" y="7821"/>
                  </a:moveTo>
                  <a:cubicBezTo>
                    <a:pt x="325635" y="2760"/>
                    <a:pt x="321035" y="0"/>
                    <a:pt x="315514" y="0"/>
                  </a:cubicBezTo>
                  <a:lnTo>
                    <a:pt x="207403" y="0"/>
                  </a:lnTo>
                  <a:cubicBezTo>
                    <a:pt x="201883" y="0"/>
                    <a:pt x="197282" y="3220"/>
                    <a:pt x="194982" y="7821"/>
                  </a:cubicBezTo>
                  <a:cubicBezTo>
                    <a:pt x="87331" y="248425"/>
                    <a:pt x="16484" y="497770"/>
                    <a:pt x="382" y="556196"/>
                  </a:cubicBezTo>
                  <a:cubicBezTo>
                    <a:pt x="-1458" y="562637"/>
                    <a:pt x="3603" y="569077"/>
                    <a:pt x="10043" y="569077"/>
                  </a:cubicBezTo>
                  <a:lnTo>
                    <a:pt x="120454" y="569077"/>
                  </a:lnTo>
                  <a:cubicBezTo>
                    <a:pt x="126435" y="569077"/>
                    <a:pt x="131496" y="564937"/>
                    <a:pt x="132876" y="559416"/>
                  </a:cubicBezTo>
                  <a:cubicBezTo>
                    <a:pt x="136096" y="545615"/>
                    <a:pt x="143457" y="518012"/>
                    <a:pt x="154038" y="479368"/>
                  </a:cubicBezTo>
                  <a:cubicBezTo>
                    <a:pt x="155418" y="474768"/>
                    <a:pt x="159558" y="471548"/>
                    <a:pt x="164159" y="471548"/>
                  </a:cubicBezTo>
                  <a:lnTo>
                    <a:pt x="357378" y="471548"/>
                  </a:lnTo>
                  <a:cubicBezTo>
                    <a:pt x="361979" y="471548"/>
                    <a:pt x="366119" y="474768"/>
                    <a:pt x="367499" y="479368"/>
                  </a:cubicBezTo>
                  <a:cubicBezTo>
                    <a:pt x="378080" y="518012"/>
                    <a:pt x="385441" y="545615"/>
                    <a:pt x="388662" y="559416"/>
                  </a:cubicBezTo>
                  <a:cubicBezTo>
                    <a:pt x="390042" y="565397"/>
                    <a:pt x="395102" y="569077"/>
                    <a:pt x="401083" y="569077"/>
                  </a:cubicBezTo>
                  <a:lnTo>
                    <a:pt x="511494" y="569077"/>
                  </a:lnTo>
                  <a:cubicBezTo>
                    <a:pt x="518395" y="569077"/>
                    <a:pt x="522995" y="562637"/>
                    <a:pt x="521155" y="556196"/>
                  </a:cubicBezTo>
                  <a:cubicBezTo>
                    <a:pt x="506433" y="497770"/>
                    <a:pt x="435586" y="248425"/>
                    <a:pt x="327935" y="7821"/>
                  </a:cubicBezTo>
                  <a:close/>
                  <a:moveTo>
                    <a:pt x="197282" y="336754"/>
                  </a:moveTo>
                  <a:cubicBezTo>
                    <a:pt x="212924" y="287989"/>
                    <a:pt x="231326" y="230483"/>
                    <a:pt x="252028" y="173437"/>
                  </a:cubicBezTo>
                  <a:cubicBezTo>
                    <a:pt x="253408" y="170217"/>
                    <a:pt x="255708" y="167457"/>
                    <a:pt x="258928" y="166997"/>
                  </a:cubicBezTo>
                  <a:cubicBezTo>
                    <a:pt x="263989" y="165617"/>
                    <a:pt x="268589" y="168377"/>
                    <a:pt x="269970" y="172977"/>
                  </a:cubicBezTo>
                  <a:cubicBezTo>
                    <a:pt x="291132" y="230023"/>
                    <a:pt x="309073" y="287529"/>
                    <a:pt x="324715" y="336294"/>
                  </a:cubicBezTo>
                  <a:cubicBezTo>
                    <a:pt x="327015" y="343195"/>
                    <a:pt x="321495" y="350555"/>
                    <a:pt x="314134" y="350555"/>
                  </a:cubicBezTo>
                  <a:lnTo>
                    <a:pt x="206483" y="350555"/>
                  </a:lnTo>
                  <a:cubicBezTo>
                    <a:pt x="200042" y="350555"/>
                    <a:pt x="194982" y="343655"/>
                    <a:pt x="197282" y="336754"/>
                  </a:cubicBezTo>
                  <a:close/>
                </a:path>
              </a:pathLst>
            </a:custGeom>
            <a:solidFill>
              <a:srgbClr val="453878"/>
            </a:solidFill>
            <a:ln w="4590" cap="flat">
              <a:noFill/>
              <a:prstDash val="solid"/>
              <a:miter/>
            </a:ln>
          </p:spPr>
          <p:txBody>
            <a:bodyPr rtlCol="0" anchor="ctr"/>
            <a:lstStyle/>
            <a:p>
              <a:endParaRPr lang="en-GB">
                <a:solidFill>
                  <a:schemeClr val="bg2"/>
                </a:solidFill>
              </a:endParaRPr>
            </a:p>
          </p:txBody>
        </p:sp>
        <p:sp>
          <p:nvSpPr>
            <p:cNvPr id="28" name="Freeform: Shape 27">
              <a:extLst>
                <a:ext uri="{FF2B5EF4-FFF2-40B4-BE49-F238E27FC236}">
                  <a16:creationId xmlns:a16="http://schemas.microsoft.com/office/drawing/2014/main" id="{2938B105-433A-4B0E-B0BF-A823A139EC27}"/>
                </a:ext>
              </a:extLst>
            </p:cNvPr>
            <p:cNvSpPr/>
            <p:nvPr/>
          </p:nvSpPr>
          <p:spPr>
            <a:xfrm>
              <a:off x="1754720" y="3208063"/>
              <a:ext cx="462142" cy="440264"/>
            </a:xfrm>
            <a:custGeom>
              <a:avLst/>
              <a:gdLst>
                <a:gd name="connsiteX0" fmla="*/ 448791 w 462142"/>
                <a:gd name="connsiteY0" fmla="*/ 0 h 440264"/>
                <a:gd name="connsiteX1" fmla="*/ 343440 w 462142"/>
                <a:gd name="connsiteY1" fmla="*/ 920 h 440264"/>
                <a:gd name="connsiteX2" fmla="*/ 331019 w 462142"/>
                <a:gd name="connsiteY2" fmla="*/ 10121 h 440264"/>
                <a:gd name="connsiteX3" fmla="*/ 240850 w 462142"/>
                <a:gd name="connsiteY3" fmla="*/ 266827 h 440264"/>
                <a:gd name="connsiteX4" fmla="*/ 231649 w 462142"/>
                <a:gd name="connsiteY4" fmla="*/ 272808 h 440264"/>
                <a:gd name="connsiteX5" fmla="*/ 222448 w 462142"/>
                <a:gd name="connsiteY5" fmla="*/ 266827 h 440264"/>
                <a:gd name="connsiteX6" fmla="*/ 132279 w 462142"/>
                <a:gd name="connsiteY6" fmla="*/ 10121 h 440264"/>
                <a:gd name="connsiteX7" fmla="*/ 119858 w 462142"/>
                <a:gd name="connsiteY7" fmla="*/ 920 h 440264"/>
                <a:gd name="connsiteX8" fmla="*/ 9907 w 462142"/>
                <a:gd name="connsiteY8" fmla="*/ 0 h 440264"/>
                <a:gd name="connsiteX9" fmla="*/ 246 w 462142"/>
                <a:gd name="connsiteY9" fmla="*/ 12421 h 440264"/>
                <a:gd name="connsiteX10" fmla="*/ 173683 w 462142"/>
                <a:gd name="connsiteY10" fmla="*/ 434284 h 440264"/>
                <a:gd name="connsiteX11" fmla="*/ 184724 w 462142"/>
                <a:gd name="connsiteY11" fmla="*/ 440264 h 440264"/>
                <a:gd name="connsiteX12" fmla="*/ 278574 w 462142"/>
                <a:gd name="connsiteY12" fmla="*/ 440264 h 440264"/>
                <a:gd name="connsiteX13" fmla="*/ 289615 w 462142"/>
                <a:gd name="connsiteY13" fmla="*/ 434284 h 440264"/>
                <a:gd name="connsiteX14" fmla="*/ 461672 w 462142"/>
                <a:gd name="connsiteY14" fmla="*/ 16562 h 440264"/>
                <a:gd name="connsiteX15" fmla="*/ 448791 w 462142"/>
                <a:gd name="connsiteY15" fmla="*/ 0 h 440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2142" h="440264">
                  <a:moveTo>
                    <a:pt x="448791" y="0"/>
                  </a:moveTo>
                  <a:lnTo>
                    <a:pt x="343440" y="920"/>
                  </a:lnTo>
                  <a:cubicBezTo>
                    <a:pt x="337920" y="920"/>
                    <a:pt x="332859" y="4600"/>
                    <a:pt x="331019" y="10121"/>
                  </a:cubicBezTo>
                  <a:cubicBezTo>
                    <a:pt x="311237" y="75908"/>
                    <a:pt x="286855" y="156876"/>
                    <a:pt x="240850" y="266827"/>
                  </a:cubicBezTo>
                  <a:cubicBezTo>
                    <a:pt x="239470" y="270507"/>
                    <a:pt x="235789" y="272808"/>
                    <a:pt x="231649" y="272808"/>
                  </a:cubicBezTo>
                  <a:cubicBezTo>
                    <a:pt x="227509" y="272808"/>
                    <a:pt x="223828" y="270507"/>
                    <a:pt x="222448" y="266827"/>
                  </a:cubicBezTo>
                  <a:cubicBezTo>
                    <a:pt x="176443" y="156876"/>
                    <a:pt x="152061" y="75908"/>
                    <a:pt x="132279" y="10121"/>
                  </a:cubicBezTo>
                  <a:cubicBezTo>
                    <a:pt x="130439" y="4600"/>
                    <a:pt x="125378" y="920"/>
                    <a:pt x="119858" y="920"/>
                  </a:cubicBezTo>
                  <a:lnTo>
                    <a:pt x="9907" y="0"/>
                  </a:lnTo>
                  <a:cubicBezTo>
                    <a:pt x="3466" y="0"/>
                    <a:pt x="-1135" y="5981"/>
                    <a:pt x="246" y="12421"/>
                  </a:cubicBezTo>
                  <a:cubicBezTo>
                    <a:pt x="14967" y="66707"/>
                    <a:pt x="77533" y="286609"/>
                    <a:pt x="173683" y="434284"/>
                  </a:cubicBezTo>
                  <a:cubicBezTo>
                    <a:pt x="175983" y="437964"/>
                    <a:pt x="180124" y="440264"/>
                    <a:pt x="184724" y="440264"/>
                  </a:cubicBezTo>
                  <a:lnTo>
                    <a:pt x="278574" y="440264"/>
                  </a:lnTo>
                  <a:cubicBezTo>
                    <a:pt x="283174" y="440264"/>
                    <a:pt x="287315" y="437964"/>
                    <a:pt x="289615" y="434284"/>
                  </a:cubicBezTo>
                  <a:cubicBezTo>
                    <a:pt x="383464" y="290289"/>
                    <a:pt x="445571" y="77288"/>
                    <a:pt x="461672" y="16562"/>
                  </a:cubicBezTo>
                  <a:cubicBezTo>
                    <a:pt x="463972" y="8281"/>
                    <a:pt x="457532" y="0"/>
                    <a:pt x="448791" y="0"/>
                  </a:cubicBezTo>
                  <a:close/>
                </a:path>
              </a:pathLst>
            </a:custGeom>
            <a:solidFill>
              <a:srgbClr val="453878"/>
            </a:solidFill>
            <a:ln w="4590" cap="flat">
              <a:noFill/>
              <a:prstDash val="solid"/>
              <a:miter/>
            </a:ln>
          </p:spPr>
          <p:txBody>
            <a:bodyPr rtlCol="0" anchor="ctr"/>
            <a:lstStyle/>
            <a:p>
              <a:endParaRPr lang="en-GB">
                <a:solidFill>
                  <a:schemeClr val="bg2"/>
                </a:solidFill>
              </a:endParaRPr>
            </a:p>
          </p:txBody>
        </p:sp>
      </p:grpSp>
    </p:spTree>
    <p:extLst>
      <p:ext uri="{BB962C8B-B14F-4D97-AF65-F5344CB8AC3E}">
        <p14:creationId xmlns:p14="http://schemas.microsoft.com/office/powerpoint/2010/main" val="381352232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AVADO_Title_3Pictures">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173DE48-B024-42FE-A589-94D3928DDE3E}"/>
              </a:ext>
            </a:extLst>
          </p:cNvPr>
          <p:cNvSpPr/>
          <p:nvPr userDrawn="1"/>
        </p:nvSpPr>
        <p:spPr>
          <a:xfrm>
            <a:off x="0" y="0"/>
            <a:ext cx="121920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Picture Placeholder 2">
            <a:extLst>
              <a:ext uri="{FF2B5EF4-FFF2-40B4-BE49-F238E27FC236}">
                <a16:creationId xmlns:a16="http://schemas.microsoft.com/office/drawing/2014/main" id="{57A3BE56-9F23-4CFB-8AC7-68544802AB9E}"/>
              </a:ext>
            </a:extLst>
          </p:cNvPr>
          <p:cNvSpPr>
            <a:spLocks noGrp="1"/>
          </p:cNvSpPr>
          <p:nvPr>
            <p:ph type="pic" sz="quarter" idx="14"/>
          </p:nvPr>
        </p:nvSpPr>
        <p:spPr>
          <a:xfrm>
            <a:off x="515938" y="1436495"/>
            <a:ext cx="3492000" cy="4656330"/>
          </a:xfrm>
          <a:prstGeom prst="rect">
            <a:avLst/>
          </a:prstGeom>
          <a:solidFill>
            <a:schemeClr val="bg1"/>
          </a:solidFill>
        </p:spPr>
        <p:txBody>
          <a:bodyPr/>
          <a:lstStyle>
            <a:lvl1pPr marL="0" indent="0">
              <a:buNone/>
              <a:defRPr sz="2000" b="0" i="0">
                <a:solidFill>
                  <a:schemeClr val="bg2"/>
                </a:solidFill>
                <a:latin typeface="+mj-lt"/>
                <a:ea typeface="Arial" charset="0"/>
                <a:cs typeface="Arial" charset="0"/>
              </a:defRPr>
            </a:lvl1pPr>
          </a:lstStyle>
          <a:p>
            <a:endParaRPr lang="en-US"/>
          </a:p>
        </p:txBody>
      </p:sp>
      <p:sp>
        <p:nvSpPr>
          <p:cNvPr id="25" name="Picture Placeholder 2">
            <a:extLst>
              <a:ext uri="{FF2B5EF4-FFF2-40B4-BE49-F238E27FC236}">
                <a16:creationId xmlns:a16="http://schemas.microsoft.com/office/drawing/2014/main" id="{351337DB-CCB8-4906-8190-42D850E9CC5A}"/>
              </a:ext>
            </a:extLst>
          </p:cNvPr>
          <p:cNvSpPr>
            <a:spLocks noGrp="1"/>
          </p:cNvSpPr>
          <p:nvPr>
            <p:ph type="pic" sz="quarter" idx="16"/>
          </p:nvPr>
        </p:nvSpPr>
        <p:spPr>
          <a:xfrm>
            <a:off x="4350000" y="1436495"/>
            <a:ext cx="3492000" cy="4656329"/>
          </a:xfrm>
          <a:prstGeom prst="rect">
            <a:avLst/>
          </a:prstGeom>
          <a:solidFill>
            <a:schemeClr val="bg1"/>
          </a:solidFill>
        </p:spPr>
        <p:txBody>
          <a:bodyPr/>
          <a:lstStyle>
            <a:lvl1pPr marL="0" indent="0">
              <a:buNone/>
              <a:defRPr sz="2000" b="0" i="0">
                <a:solidFill>
                  <a:schemeClr val="bg2"/>
                </a:solidFill>
                <a:latin typeface="+mj-lt"/>
                <a:ea typeface="Arial" charset="0"/>
                <a:cs typeface="Arial" charset="0"/>
              </a:defRPr>
            </a:lvl1pPr>
          </a:lstStyle>
          <a:p>
            <a:endParaRPr lang="en-US"/>
          </a:p>
        </p:txBody>
      </p:sp>
      <p:sp>
        <p:nvSpPr>
          <p:cNvPr id="27" name="Picture Placeholder 2">
            <a:extLst>
              <a:ext uri="{FF2B5EF4-FFF2-40B4-BE49-F238E27FC236}">
                <a16:creationId xmlns:a16="http://schemas.microsoft.com/office/drawing/2014/main" id="{EBA4784A-8198-4DB6-9B4C-3B099FD24F68}"/>
              </a:ext>
            </a:extLst>
          </p:cNvPr>
          <p:cNvSpPr>
            <a:spLocks noGrp="1"/>
          </p:cNvSpPr>
          <p:nvPr>
            <p:ph type="pic" sz="quarter" idx="18"/>
          </p:nvPr>
        </p:nvSpPr>
        <p:spPr>
          <a:xfrm>
            <a:off x="8184063" y="1436495"/>
            <a:ext cx="3492000" cy="4656329"/>
          </a:xfrm>
          <a:prstGeom prst="rect">
            <a:avLst/>
          </a:prstGeom>
          <a:solidFill>
            <a:schemeClr val="bg1"/>
          </a:solidFill>
        </p:spPr>
        <p:txBody>
          <a:bodyPr/>
          <a:lstStyle>
            <a:lvl1pPr marL="0" indent="0">
              <a:buNone/>
              <a:defRPr sz="2000" b="0" i="0">
                <a:solidFill>
                  <a:schemeClr val="bg2"/>
                </a:solidFill>
                <a:latin typeface="+mj-lt"/>
                <a:ea typeface="Arial" charset="0"/>
                <a:cs typeface="Arial" charset="0"/>
              </a:defRPr>
            </a:lvl1pPr>
          </a:lstStyle>
          <a:p>
            <a:endParaRPr lang="en-US"/>
          </a:p>
        </p:txBody>
      </p:sp>
      <p:sp>
        <p:nvSpPr>
          <p:cNvPr id="32" name="Title 3">
            <a:extLst>
              <a:ext uri="{FF2B5EF4-FFF2-40B4-BE49-F238E27FC236}">
                <a16:creationId xmlns:a16="http://schemas.microsoft.com/office/drawing/2014/main" id="{26945728-E62A-4296-98E8-91383B583EEE}"/>
              </a:ext>
            </a:extLst>
          </p:cNvPr>
          <p:cNvSpPr>
            <a:spLocks noGrp="1"/>
          </p:cNvSpPr>
          <p:nvPr>
            <p:ph type="title" hasCustomPrompt="1"/>
          </p:nvPr>
        </p:nvSpPr>
        <p:spPr>
          <a:xfrm>
            <a:off x="515939" y="557525"/>
            <a:ext cx="11160124" cy="586800"/>
          </a:xfrm>
          <a:prstGeom prst="rect">
            <a:avLst/>
          </a:prstGeom>
        </p:spPr>
        <p:txBody>
          <a:bodyPr lIns="0" tIns="0" rIns="0" bIns="0" anchor="t" anchorCtr="0"/>
          <a:lstStyle>
            <a:lvl1pPr>
              <a:lnSpc>
                <a:spcPct val="100000"/>
              </a:lnSpc>
              <a:defRPr sz="2800" b="1" i="0" cap="none" spc="0" baseline="0">
                <a:solidFill>
                  <a:schemeClr val="bg2"/>
                </a:solidFill>
                <a:latin typeface="+mn-lt"/>
                <a:ea typeface="Arial" charset="0"/>
                <a:cs typeface="Arial" charset="0"/>
              </a:defRPr>
            </a:lvl1pPr>
          </a:lstStyle>
          <a:p>
            <a:r>
              <a:rPr lang="en-US"/>
              <a:t>Click to edit master title style</a:t>
            </a:r>
          </a:p>
        </p:txBody>
      </p:sp>
      <p:grpSp>
        <p:nvGrpSpPr>
          <p:cNvPr id="22" name="Graphic 7">
            <a:extLst>
              <a:ext uri="{FF2B5EF4-FFF2-40B4-BE49-F238E27FC236}">
                <a16:creationId xmlns:a16="http://schemas.microsoft.com/office/drawing/2014/main" id="{763091BE-2172-405D-AD1F-F8234918A544}"/>
              </a:ext>
            </a:extLst>
          </p:cNvPr>
          <p:cNvGrpSpPr>
            <a:grpSpLocks noChangeAspect="1"/>
          </p:cNvGrpSpPr>
          <p:nvPr userDrawn="1"/>
        </p:nvGrpSpPr>
        <p:grpSpPr>
          <a:xfrm>
            <a:off x="515938" y="6308725"/>
            <a:ext cx="1015200" cy="360328"/>
            <a:chOff x="1274295" y="2748478"/>
            <a:chExt cx="3428314" cy="1216822"/>
          </a:xfrm>
          <a:solidFill>
            <a:schemeClr val="accent1"/>
          </a:solidFill>
        </p:grpSpPr>
        <p:sp>
          <p:nvSpPr>
            <p:cNvPr id="23" name="Freeform: Shape 22">
              <a:extLst>
                <a:ext uri="{FF2B5EF4-FFF2-40B4-BE49-F238E27FC236}">
                  <a16:creationId xmlns:a16="http://schemas.microsoft.com/office/drawing/2014/main" id="{17D95149-6991-4645-9A98-5DF591A135E0}"/>
                </a:ext>
              </a:extLst>
            </p:cNvPr>
            <p:cNvSpPr>
              <a:spLocks noChangeAspect="1"/>
            </p:cNvSpPr>
            <p:nvPr/>
          </p:nvSpPr>
          <p:spPr>
            <a:xfrm>
              <a:off x="3650599" y="2748478"/>
              <a:ext cx="1052010" cy="1216822"/>
            </a:xfrm>
            <a:custGeom>
              <a:avLst/>
              <a:gdLst>
                <a:gd name="connsiteX0" fmla="*/ 952975 w 1052011"/>
                <a:gd name="connsiteY0" fmla="*/ 376318 h 1216822"/>
                <a:gd name="connsiteX1" fmla="*/ 795639 w 1052011"/>
                <a:gd name="connsiteY1" fmla="*/ 381839 h 1216822"/>
                <a:gd name="connsiteX2" fmla="*/ 714211 w 1052011"/>
                <a:gd name="connsiteY2" fmla="*/ 194140 h 1216822"/>
                <a:gd name="connsiteX3" fmla="*/ 465326 w 1052011"/>
                <a:gd name="connsiteY3" fmla="*/ 0 h 1216822"/>
                <a:gd name="connsiteX4" fmla="*/ 106490 w 1052011"/>
                <a:gd name="connsiteY4" fmla="*/ 413122 h 1216822"/>
                <a:gd name="connsiteX5" fmla="*/ 89008 w 1052011"/>
                <a:gd name="connsiteY5" fmla="*/ 469707 h 1216822"/>
                <a:gd name="connsiteX6" fmla="*/ 100049 w 1052011"/>
                <a:gd name="connsiteY6" fmla="*/ 527673 h 1216822"/>
                <a:gd name="connsiteX7" fmla="*/ 149734 w 1052011"/>
                <a:gd name="connsiteY7" fmla="*/ 681329 h 1216822"/>
                <a:gd name="connsiteX8" fmla="*/ 73826 w 1052011"/>
                <a:gd name="connsiteY8" fmla="*/ 864427 h 1216822"/>
                <a:gd name="connsiteX9" fmla="*/ 31042 w 1052011"/>
                <a:gd name="connsiteY9" fmla="*/ 897091 h 1216822"/>
                <a:gd name="connsiteX10" fmla="*/ 2059 w 1052011"/>
                <a:gd name="connsiteY10" fmla="*/ 936194 h 1216822"/>
                <a:gd name="connsiteX11" fmla="*/ 219 w 1052011"/>
                <a:gd name="connsiteY11" fmla="*/ 963337 h 1216822"/>
                <a:gd name="connsiteX12" fmla="*/ 94988 w 1052011"/>
                <a:gd name="connsiteY12" fmla="*/ 1065008 h 1216822"/>
                <a:gd name="connsiteX13" fmla="*/ 95448 w 1052011"/>
                <a:gd name="connsiteY13" fmla="*/ 1065008 h 1216822"/>
                <a:gd name="connsiteX14" fmla="*/ 190218 w 1052011"/>
                <a:gd name="connsiteY14" fmla="*/ 976679 h 1216822"/>
                <a:gd name="connsiteX15" fmla="*/ 287288 w 1052011"/>
                <a:gd name="connsiteY15" fmla="*/ 472468 h 1216822"/>
                <a:gd name="connsiteX16" fmla="*/ 465786 w 1052011"/>
                <a:gd name="connsiteY16" fmla="*/ 189999 h 1216822"/>
                <a:gd name="connsiteX17" fmla="*/ 602880 w 1052011"/>
                <a:gd name="connsiteY17" fmla="*/ 405761 h 1216822"/>
                <a:gd name="connsiteX18" fmla="*/ 370556 w 1052011"/>
                <a:gd name="connsiteY18" fmla="*/ 529973 h 1216822"/>
                <a:gd name="connsiteX19" fmla="*/ 331912 w 1052011"/>
                <a:gd name="connsiteY19" fmla="*/ 792660 h 1216822"/>
                <a:gd name="connsiteX20" fmla="*/ 636923 w 1052011"/>
                <a:gd name="connsiteY20" fmla="*/ 1186920 h 1216822"/>
                <a:gd name="connsiteX21" fmla="*/ 760215 w 1052011"/>
                <a:gd name="connsiteY21" fmla="*/ 1216823 h 1216822"/>
                <a:gd name="connsiteX22" fmla="*/ 838884 w 1052011"/>
                <a:gd name="connsiteY22" fmla="*/ 1199801 h 1216822"/>
                <a:gd name="connsiteX23" fmla="*/ 911111 w 1052011"/>
                <a:gd name="connsiteY23" fmla="*/ 944015 h 1216822"/>
                <a:gd name="connsiteX24" fmla="*/ 886728 w 1052011"/>
                <a:gd name="connsiteY24" fmla="*/ 747575 h 1216822"/>
                <a:gd name="connsiteX25" fmla="*/ 857285 w 1052011"/>
                <a:gd name="connsiteY25" fmla="*/ 599441 h 1216822"/>
                <a:gd name="connsiteX26" fmla="*/ 849925 w 1052011"/>
                <a:gd name="connsiteY26" fmla="*/ 568617 h 1216822"/>
                <a:gd name="connsiteX27" fmla="*/ 958496 w 1052011"/>
                <a:gd name="connsiteY27" fmla="*/ 565397 h 1216822"/>
                <a:gd name="connsiteX28" fmla="*/ 1051885 w 1052011"/>
                <a:gd name="connsiteY28" fmla="*/ 466027 h 1216822"/>
                <a:gd name="connsiteX29" fmla="*/ 952975 w 1052011"/>
                <a:gd name="connsiteY29" fmla="*/ 376318 h 1216822"/>
                <a:gd name="connsiteX30" fmla="*/ 759756 w 1052011"/>
                <a:gd name="connsiteY30" fmla="*/ 592540 h 1216822"/>
                <a:gd name="connsiteX31" fmla="*/ 676487 w 1052011"/>
                <a:gd name="connsiteY31" fmla="*/ 667067 h 1216822"/>
                <a:gd name="connsiteX32" fmla="*/ 722952 w 1052011"/>
                <a:gd name="connsiteY32" fmla="*/ 1001521 h 1216822"/>
                <a:gd name="connsiteX33" fmla="*/ 708690 w 1052011"/>
                <a:gd name="connsiteY33" fmla="*/ 1010722 h 1216822"/>
                <a:gd name="connsiteX34" fmla="*/ 515471 w 1052011"/>
                <a:gd name="connsiteY34" fmla="*/ 745735 h 1216822"/>
                <a:gd name="connsiteX35" fmla="*/ 520071 w 1052011"/>
                <a:gd name="connsiteY35" fmla="*/ 646825 h 1216822"/>
                <a:gd name="connsiteX36" fmla="*/ 757915 w 1052011"/>
                <a:gd name="connsiteY36" fmla="*/ 574598 h 1216822"/>
                <a:gd name="connsiteX37" fmla="*/ 768036 w 1052011"/>
                <a:gd name="connsiteY37" fmla="*/ 584259 h 1216822"/>
                <a:gd name="connsiteX38" fmla="*/ 759756 w 1052011"/>
                <a:gd name="connsiteY38" fmla="*/ 592540 h 1216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52011" h="1216822">
                  <a:moveTo>
                    <a:pt x="952975" y="376318"/>
                  </a:moveTo>
                  <a:cubicBezTo>
                    <a:pt x="896389" y="377238"/>
                    <a:pt x="843944" y="379078"/>
                    <a:pt x="795639" y="381839"/>
                  </a:cubicBezTo>
                  <a:cubicBezTo>
                    <a:pt x="772637" y="314672"/>
                    <a:pt x="745494" y="250265"/>
                    <a:pt x="714211" y="194140"/>
                  </a:cubicBezTo>
                  <a:cubicBezTo>
                    <a:pt x="650724" y="80048"/>
                    <a:pt x="569296" y="0"/>
                    <a:pt x="465326" y="0"/>
                  </a:cubicBezTo>
                  <a:cubicBezTo>
                    <a:pt x="317651" y="0"/>
                    <a:pt x="196659" y="138934"/>
                    <a:pt x="106490" y="413122"/>
                  </a:cubicBezTo>
                  <a:cubicBezTo>
                    <a:pt x="100509" y="431063"/>
                    <a:pt x="94528" y="449925"/>
                    <a:pt x="89008" y="469707"/>
                  </a:cubicBezTo>
                  <a:cubicBezTo>
                    <a:pt x="83027" y="489949"/>
                    <a:pt x="87627" y="511112"/>
                    <a:pt x="100049" y="527673"/>
                  </a:cubicBezTo>
                  <a:cubicBezTo>
                    <a:pt x="132252" y="570458"/>
                    <a:pt x="149734" y="623823"/>
                    <a:pt x="149734" y="681329"/>
                  </a:cubicBezTo>
                  <a:cubicBezTo>
                    <a:pt x="149734" y="752636"/>
                    <a:pt x="123051" y="817963"/>
                    <a:pt x="73826" y="864427"/>
                  </a:cubicBezTo>
                  <a:cubicBezTo>
                    <a:pt x="60945" y="876849"/>
                    <a:pt x="46684" y="887890"/>
                    <a:pt x="31042" y="897091"/>
                  </a:cubicBezTo>
                  <a:cubicBezTo>
                    <a:pt x="24601" y="900771"/>
                    <a:pt x="5739" y="915032"/>
                    <a:pt x="2059" y="936194"/>
                  </a:cubicBezTo>
                  <a:cubicBezTo>
                    <a:pt x="219" y="946315"/>
                    <a:pt x="679" y="953676"/>
                    <a:pt x="219" y="963337"/>
                  </a:cubicBezTo>
                  <a:cubicBezTo>
                    <a:pt x="-3462" y="1018083"/>
                    <a:pt x="39783" y="1065008"/>
                    <a:pt x="94988" y="1065008"/>
                  </a:cubicBezTo>
                  <a:lnTo>
                    <a:pt x="95448" y="1065008"/>
                  </a:lnTo>
                  <a:cubicBezTo>
                    <a:pt x="145593" y="1065008"/>
                    <a:pt x="186537" y="1026364"/>
                    <a:pt x="190218" y="976679"/>
                  </a:cubicBezTo>
                  <a:cubicBezTo>
                    <a:pt x="200339" y="825783"/>
                    <a:pt x="239903" y="616002"/>
                    <a:pt x="287288" y="472468"/>
                  </a:cubicBezTo>
                  <a:cubicBezTo>
                    <a:pt x="360895" y="248885"/>
                    <a:pt x="421621" y="189999"/>
                    <a:pt x="465786" y="189999"/>
                  </a:cubicBezTo>
                  <a:cubicBezTo>
                    <a:pt x="543994" y="189999"/>
                    <a:pt x="602880" y="405761"/>
                    <a:pt x="602880" y="405761"/>
                  </a:cubicBezTo>
                  <a:cubicBezTo>
                    <a:pt x="495689" y="428303"/>
                    <a:pt x="419321" y="466947"/>
                    <a:pt x="370556" y="529973"/>
                  </a:cubicBezTo>
                  <a:cubicBezTo>
                    <a:pt x="317651" y="598060"/>
                    <a:pt x="304769" y="686389"/>
                    <a:pt x="331912" y="792660"/>
                  </a:cubicBezTo>
                  <a:cubicBezTo>
                    <a:pt x="386658" y="1004741"/>
                    <a:pt x="525592" y="1135395"/>
                    <a:pt x="636923" y="1186920"/>
                  </a:cubicBezTo>
                  <a:cubicBezTo>
                    <a:pt x="680168" y="1206702"/>
                    <a:pt x="722032" y="1216823"/>
                    <a:pt x="760215" y="1216823"/>
                  </a:cubicBezTo>
                  <a:cubicBezTo>
                    <a:pt x="788738" y="1216823"/>
                    <a:pt x="815421" y="1211302"/>
                    <a:pt x="838884" y="1199801"/>
                  </a:cubicBezTo>
                  <a:cubicBezTo>
                    <a:pt x="910651" y="1164838"/>
                    <a:pt x="919852" y="1076049"/>
                    <a:pt x="911111" y="944015"/>
                  </a:cubicBezTo>
                  <a:cubicBezTo>
                    <a:pt x="906970" y="885129"/>
                    <a:pt x="898690" y="817502"/>
                    <a:pt x="886728" y="747575"/>
                  </a:cubicBezTo>
                  <a:cubicBezTo>
                    <a:pt x="878447" y="698811"/>
                    <a:pt x="868326" y="648665"/>
                    <a:pt x="857285" y="599441"/>
                  </a:cubicBezTo>
                  <a:cubicBezTo>
                    <a:pt x="854985" y="589320"/>
                    <a:pt x="852685" y="578738"/>
                    <a:pt x="849925" y="568617"/>
                  </a:cubicBezTo>
                  <a:cubicBezTo>
                    <a:pt x="887188" y="566777"/>
                    <a:pt x="924452" y="565857"/>
                    <a:pt x="958496" y="565397"/>
                  </a:cubicBezTo>
                  <a:cubicBezTo>
                    <a:pt x="1011861" y="564937"/>
                    <a:pt x="1054645" y="519852"/>
                    <a:pt x="1051885" y="466027"/>
                  </a:cubicBezTo>
                  <a:cubicBezTo>
                    <a:pt x="1049125" y="414962"/>
                    <a:pt x="1004500" y="375398"/>
                    <a:pt x="952975" y="376318"/>
                  </a:cubicBezTo>
                  <a:close/>
                  <a:moveTo>
                    <a:pt x="759756" y="592540"/>
                  </a:moveTo>
                  <a:cubicBezTo>
                    <a:pt x="728932" y="596680"/>
                    <a:pt x="664986" y="610482"/>
                    <a:pt x="676487" y="667067"/>
                  </a:cubicBezTo>
                  <a:cubicBezTo>
                    <a:pt x="676487" y="667067"/>
                    <a:pt x="715591" y="837745"/>
                    <a:pt x="722952" y="1001521"/>
                  </a:cubicBezTo>
                  <a:cubicBezTo>
                    <a:pt x="723412" y="1008882"/>
                    <a:pt x="715591" y="1013942"/>
                    <a:pt x="708690" y="1010722"/>
                  </a:cubicBezTo>
                  <a:cubicBezTo>
                    <a:pt x="647044" y="978059"/>
                    <a:pt x="554575" y="896170"/>
                    <a:pt x="515471" y="745735"/>
                  </a:cubicBezTo>
                  <a:cubicBezTo>
                    <a:pt x="497529" y="676268"/>
                    <a:pt x="514551" y="654186"/>
                    <a:pt x="520071" y="646825"/>
                  </a:cubicBezTo>
                  <a:cubicBezTo>
                    <a:pt x="536173" y="626123"/>
                    <a:pt x="586778" y="592080"/>
                    <a:pt x="757915" y="574598"/>
                  </a:cubicBezTo>
                  <a:cubicBezTo>
                    <a:pt x="763436" y="574138"/>
                    <a:pt x="768036" y="578278"/>
                    <a:pt x="768036" y="584259"/>
                  </a:cubicBezTo>
                  <a:cubicBezTo>
                    <a:pt x="768036" y="588399"/>
                    <a:pt x="764356" y="592080"/>
                    <a:pt x="759756" y="592540"/>
                  </a:cubicBezTo>
                  <a:close/>
                </a:path>
              </a:pathLst>
            </a:custGeom>
            <a:solidFill>
              <a:srgbClr val="3DE580"/>
            </a:solidFill>
            <a:ln w="4590" cap="flat">
              <a:noFill/>
              <a:prstDash val="solid"/>
              <a:miter/>
            </a:ln>
          </p:spPr>
          <p:txBody>
            <a:bodyPr rtlCol="0" anchor="ctr"/>
            <a:lstStyle/>
            <a:p>
              <a:endParaRPr lang="en-GB">
                <a:solidFill>
                  <a:schemeClr val="tx2"/>
                </a:solidFill>
              </a:endParaRPr>
            </a:p>
          </p:txBody>
        </p:sp>
        <p:sp>
          <p:nvSpPr>
            <p:cNvPr id="24" name="Freeform: Shape 23">
              <a:extLst>
                <a:ext uri="{FF2B5EF4-FFF2-40B4-BE49-F238E27FC236}">
                  <a16:creationId xmlns:a16="http://schemas.microsoft.com/office/drawing/2014/main" id="{EBCB8641-C541-4EE1-8B72-BBC9C082BB00}"/>
                </a:ext>
              </a:extLst>
            </p:cNvPr>
            <p:cNvSpPr/>
            <p:nvPr/>
          </p:nvSpPr>
          <p:spPr>
            <a:xfrm>
              <a:off x="2228354" y="3199782"/>
              <a:ext cx="489984" cy="460966"/>
            </a:xfrm>
            <a:custGeom>
              <a:avLst/>
              <a:gdLst>
                <a:gd name="connsiteX0" fmla="*/ 487189 w 489984"/>
                <a:gd name="connsiteY0" fmla="*/ 23002 h 460966"/>
                <a:gd name="connsiteX1" fmla="*/ 474308 w 489984"/>
                <a:gd name="connsiteY1" fmla="*/ 8281 h 460966"/>
                <a:gd name="connsiteX2" fmla="*/ 374478 w 489984"/>
                <a:gd name="connsiteY2" fmla="*/ 8281 h 460966"/>
                <a:gd name="connsiteX3" fmla="*/ 365737 w 489984"/>
                <a:gd name="connsiteY3" fmla="*/ 22082 h 460966"/>
                <a:gd name="connsiteX4" fmla="*/ 372638 w 489984"/>
                <a:gd name="connsiteY4" fmla="*/ 34043 h 460966"/>
                <a:gd name="connsiteX5" fmla="*/ 372638 w 489984"/>
                <a:gd name="connsiteY5" fmla="*/ 44164 h 460966"/>
                <a:gd name="connsiteX6" fmla="*/ 360676 w 489984"/>
                <a:gd name="connsiteY6" fmla="*/ 44164 h 460966"/>
                <a:gd name="connsiteX7" fmla="*/ 234624 w 489984"/>
                <a:gd name="connsiteY7" fmla="*/ 0 h 460966"/>
                <a:gd name="connsiteX8" fmla="*/ 0 w 489984"/>
                <a:gd name="connsiteY8" fmla="*/ 230483 h 460966"/>
                <a:gd name="connsiteX9" fmla="*/ 234624 w 489984"/>
                <a:gd name="connsiteY9" fmla="*/ 460967 h 460966"/>
                <a:gd name="connsiteX10" fmla="*/ 376778 w 489984"/>
                <a:gd name="connsiteY10" fmla="*/ 401621 h 460966"/>
                <a:gd name="connsiteX11" fmla="*/ 386899 w 489984"/>
                <a:gd name="connsiteY11" fmla="*/ 400700 h 460966"/>
                <a:gd name="connsiteX12" fmla="*/ 388279 w 489984"/>
                <a:gd name="connsiteY12" fmla="*/ 412202 h 460966"/>
                <a:gd name="connsiteX13" fmla="*/ 374018 w 489984"/>
                <a:gd name="connsiteY13" fmla="*/ 434744 h 460966"/>
                <a:gd name="connsiteX14" fmla="*/ 383219 w 489984"/>
                <a:gd name="connsiteY14" fmla="*/ 448085 h 460966"/>
                <a:gd name="connsiteX15" fmla="*/ 480288 w 489984"/>
                <a:gd name="connsiteY15" fmla="*/ 448085 h 460966"/>
                <a:gd name="connsiteX16" fmla="*/ 489949 w 489984"/>
                <a:gd name="connsiteY16" fmla="*/ 437044 h 460966"/>
                <a:gd name="connsiteX17" fmla="*/ 487189 w 489984"/>
                <a:gd name="connsiteY17" fmla="*/ 23002 h 460966"/>
                <a:gd name="connsiteX18" fmla="*/ 235084 w 489984"/>
                <a:gd name="connsiteY18" fmla="*/ 339054 h 460966"/>
                <a:gd name="connsiteX19" fmla="*/ 127433 w 489984"/>
                <a:gd name="connsiteY19" fmla="*/ 229563 h 460966"/>
                <a:gd name="connsiteX20" fmla="*/ 235084 w 489984"/>
                <a:gd name="connsiteY20" fmla="*/ 120072 h 460966"/>
                <a:gd name="connsiteX21" fmla="*/ 342735 w 489984"/>
                <a:gd name="connsiteY21" fmla="*/ 229563 h 460966"/>
                <a:gd name="connsiteX22" fmla="*/ 235084 w 489984"/>
                <a:gd name="connsiteY22" fmla="*/ 33905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9984" h="460966">
                  <a:moveTo>
                    <a:pt x="487189" y="23002"/>
                  </a:moveTo>
                  <a:cubicBezTo>
                    <a:pt x="488109" y="15182"/>
                    <a:pt x="482129" y="8281"/>
                    <a:pt x="474308" y="8281"/>
                  </a:cubicBezTo>
                  <a:cubicBezTo>
                    <a:pt x="453606" y="8281"/>
                    <a:pt x="399320" y="8281"/>
                    <a:pt x="374478" y="8281"/>
                  </a:cubicBezTo>
                  <a:cubicBezTo>
                    <a:pt x="367577" y="8281"/>
                    <a:pt x="362517" y="15642"/>
                    <a:pt x="365737" y="22082"/>
                  </a:cubicBezTo>
                  <a:cubicBezTo>
                    <a:pt x="367117" y="25763"/>
                    <a:pt x="369417" y="29903"/>
                    <a:pt x="372638" y="34043"/>
                  </a:cubicBezTo>
                  <a:cubicBezTo>
                    <a:pt x="374938" y="36804"/>
                    <a:pt x="374938" y="41404"/>
                    <a:pt x="372638" y="44164"/>
                  </a:cubicBezTo>
                  <a:cubicBezTo>
                    <a:pt x="369417" y="47845"/>
                    <a:pt x="363897" y="47845"/>
                    <a:pt x="360676" y="44164"/>
                  </a:cubicBezTo>
                  <a:cubicBezTo>
                    <a:pt x="330313" y="9201"/>
                    <a:pt x="280628" y="0"/>
                    <a:pt x="234624" y="0"/>
                  </a:cubicBezTo>
                  <a:cubicBezTo>
                    <a:pt x="105351" y="0"/>
                    <a:pt x="0" y="93849"/>
                    <a:pt x="0" y="230483"/>
                  </a:cubicBezTo>
                  <a:cubicBezTo>
                    <a:pt x="0" y="367577"/>
                    <a:pt x="104891" y="460967"/>
                    <a:pt x="234624" y="460967"/>
                  </a:cubicBezTo>
                  <a:cubicBezTo>
                    <a:pt x="287989" y="460967"/>
                    <a:pt x="337214" y="436584"/>
                    <a:pt x="376778" y="401621"/>
                  </a:cubicBezTo>
                  <a:cubicBezTo>
                    <a:pt x="379538" y="399320"/>
                    <a:pt x="383679" y="398400"/>
                    <a:pt x="386899" y="400700"/>
                  </a:cubicBezTo>
                  <a:cubicBezTo>
                    <a:pt x="391039" y="403461"/>
                    <a:pt x="391500" y="408981"/>
                    <a:pt x="388279" y="412202"/>
                  </a:cubicBezTo>
                  <a:cubicBezTo>
                    <a:pt x="383679" y="417262"/>
                    <a:pt x="377238" y="425543"/>
                    <a:pt x="374018" y="434744"/>
                  </a:cubicBezTo>
                  <a:cubicBezTo>
                    <a:pt x="371258" y="441185"/>
                    <a:pt x="376318" y="448085"/>
                    <a:pt x="383219" y="448085"/>
                  </a:cubicBezTo>
                  <a:lnTo>
                    <a:pt x="480288" y="448085"/>
                  </a:lnTo>
                  <a:cubicBezTo>
                    <a:pt x="486269" y="448085"/>
                    <a:pt x="490410" y="443025"/>
                    <a:pt x="489949" y="437044"/>
                  </a:cubicBezTo>
                  <a:cubicBezTo>
                    <a:pt x="477068" y="311451"/>
                    <a:pt x="460507" y="237844"/>
                    <a:pt x="487189" y="23002"/>
                  </a:cubicBezTo>
                  <a:close/>
                  <a:moveTo>
                    <a:pt x="235084" y="339054"/>
                  </a:moveTo>
                  <a:cubicBezTo>
                    <a:pt x="171137" y="339054"/>
                    <a:pt x="127433" y="289829"/>
                    <a:pt x="127433" y="229563"/>
                  </a:cubicBezTo>
                  <a:cubicBezTo>
                    <a:pt x="127433" y="169297"/>
                    <a:pt x="171137" y="120072"/>
                    <a:pt x="235084" y="120072"/>
                  </a:cubicBezTo>
                  <a:cubicBezTo>
                    <a:pt x="299030" y="120072"/>
                    <a:pt x="342735" y="169297"/>
                    <a:pt x="342735" y="229563"/>
                  </a:cubicBezTo>
                  <a:cubicBezTo>
                    <a:pt x="342735" y="289829"/>
                    <a:pt x="299030" y="339054"/>
                    <a:pt x="235084" y="339054"/>
                  </a:cubicBezTo>
                  <a:close/>
                </a:path>
              </a:pathLst>
            </a:custGeom>
            <a:solidFill>
              <a:srgbClr val="453878"/>
            </a:solidFill>
            <a:ln w="4590" cap="flat">
              <a:noFill/>
              <a:prstDash val="solid"/>
              <a:miter/>
            </a:ln>
          </p:spPr>
          <p:txBody>
            <a:bodyPr rtlCol="0" anchor="ctr"/>
            <a:lstStyle/>
            <a:p>
              <a:endParaRPr lang="en-GB">
                <a:solidFill>
                  <a:schemeClr val="bg2"/>
                </a:solidFill>
              </a:endParaRPr>
            </a:p>
          </p:txBody>
        </p:sp>
        <p:sp>
          <p:nvSpPr>
            <p:cNvPr id="26" name="Freeform: Shape 25">
              <a:extLst>
                <a:ext uri="{FF2B5EF4-FFF2-40B4-BE49-F238E27FC236}">
                  <a16:creationId xmlns:a16="http://schemas.microsoft.com/office/drawing/2014/main" id="{F9538642-2F55-40E5-8DB6-DE754437462D}"/>
                </a:ext>
              </a:extLst>
            </p:cNvPr>
            <p:cNvSpPr/>
            <p:nvPr/>
          </p:nvSpPr>
          <p:spPr>
            <a:xfrm>
              <a:off x="3294281" y="3198862"/>
              <a:ext cx="469247" cy="460966"/>
            </a:xfrm>
            <a:custGeom>
              <a:avLst/>
              <a:gdLst>
                <a:gd name="connsiteX0" fmla="*/ 469247 w 469247"/>
                <a:gd name="connsiteY0" fmla="*/ 230483 h 460966"/>
                <a:gd name="connsiteX1" fmla="*/ 414962 w 469247"/>
                <a:gd name="connsiteY1" fmla="*/ 79128 h 460966"/>
                <a:gd name="connsiteX2" fmla="*/ 234624 w 469247"/>
                <a:gd name="connsiteY2" fmla="*/ 0 h 460966"/>
                <a:gd name="connsiteX3" fmla="*/ 0 w 469247"/>
                <a:gd name="connsiteY3" fmla="*/ 230483 h 460966"/>
                <a:gd name="connsiteX4" fmla="*/ 234624 w 469247"/>
                <a:gd name="connsiteY4" fmla="*/ 460967 h 460966"/>
                <a:gd name="connsiteX5" fmla="*/ 350095 w 469247"/>
                <a:gd name="connsiteY5" fmla="*/ 433364 h 460966"/>
                <a:gd name="connsiteX6" fmla="*/ 469247 w 469247"/>
                <a:gd name="connsiteY6" fmla="*/ 230483 h 460966"/>
                <a:gd name="connsiteX7" fmla="*/ 234624 w 469247"/>
                <a:gd name="connsiteY7" fmla="*/ 339974 h 460966"/>
                <a:gd name="connsiteX8" fmla="*/ 126973 w 469247"/>
                <a:gd name="connsiteY8" fmla="*/ 230483 h 460966"/>
                <a:gd name="connsiteX9" fmla="*/ 234624 w 469247"/>
                <a:gd name="connsiteY9" fmla="*/ 120992 h 460966"/>
                <a:gd name="connsiteX10" fmla="*/ 342275 w 469247"/>
                <a:gd name="connsiteY10" fmla="*/ 230483 h 460966"/>
                <a:gd name="connsiteX11" fmla="*/ 234624 w 469247"/>
                <a:gd name="connsiteY11" fmla="*/ 33997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9247" h="460966">
                  <a:moveTo>
                    <a:pt x="469247" y="230483"/>
                  </a:moveTo>
                  <a:cubicBezTo>
                    <a:pt x="469247" y="170217"/>
                    <a:pt x="449005" y="118232"/>
                    <a:pt x="414962" y="79128"/>
                  </a:cubicBezTo>
                  <a:cubicBezTo>
                    <a:pt x="372178" y="28983"/>
                    <a:pt x="307311" y="0"/>
                    <a:pt x="234624" y="0"/>
                  </a:cubicBezTo>
                  <a:cubicBezTo>
                    <a:pt x="105351" y="0"/>
                    <a:pt x="0" y="93849"/>
                    <a:pt x="0" y="230483"/>
                  </a:cubicBezTo>
                  <a:cubicBezTo>
                    <a:pt x="0" y="367117"/>
                    <a:pt x="104891" y="460967"/>
                    <a:pt x="234624" y="460967"/>
                  </a:cubicBezTo>
                  <a:cubicBezTo>
                    <a:pt x="276488" y="460967"/>
                    <a:pt x="316052" y="451306"/>
                    <a:pt x="350095" y="433364"/>
                  </a:cubicBezTo>
                  <a:cubicBezTo>
                    <a:pt x="420942" y="395640"/>
                    <a:pt x="469247" y="322953"/>
                    <a:pt x="469247" y="230483"/>
                  </a:cubicBezTo>
                  <a:close/>
                  <a:moveTo>
                    <a:pt x="234624" y="339974"/>
                  </a:moveTo>
                  <a:cubicBezTo>
                    <a:pt x="170677" y="339974"/>
                    <a:pt x="126973" y="290749"/>
                    <a:pt x="126973" y="230483"/>
                  </a:cubicBezTo>
                  <a:cubicBezTo>
                    <a:pt x="126973" y="170217"/>
                    <a:pt x="170677" y="120992"/>
                    <a:pt x="234624" y="120992"/>
                  </a:cubicBezTo>
                  <a:cubicBezTo>
                    <a:pt x="298570" y="120992"/>
                    <a:pt x="342275" y="170217"/>
                    <a:pt x="342275" y="230483"/>
                  </a:cubicBezTo>
                  <a:cubicBezTo>
                    <a:pt x="342275" y="290749"/>
                    <a:pt x="298570" y="339974"/>
                    <a:pt x="234624" y="339974"/>
                  </a:cubicBezTo>
                  <a:close/>
                </a:path>
              </a:pathLst>
            </a:custGeom>
            <a:solidFill>
              <a:srgbClr val="453878"/>
            </a:solidFill>
            <a:ln w="4590" cap="flat">
              <a:noFill/>
              <a:prstDash val="solid"/>
              <a:miter/>
            </a:ln>
          </p:spPr>
          <p:txBody>
            <a:bodyPr rtlCol="0" anchor="ctr"/>
            <a:lstStyle/>
            <a:p>
              <a:endParaRPr lang="en-GB">
                <a:solidFill>
                  <a:schemeClr val="bg2"/>
                </a:solidFill>
              </a:endParaRPr>
            </a:p>
          </p:txBody>
        </p:sp>
        <p:sp>
          <p:nvSpPr>
            <p:cNvPr id="28" name="Freeform: Shape 27">
              <a:extLst>
                <a:ext uri="{FF2B5EF4-FFF2-40B4-BE49-F238E27FC236}">
                  <a16:creationId xmlns:a16="http://schemas.microsoft.com/office/drawing/2014/main" id="{8A0290D2-1526-47F7-B028-46836CEC6941}"/>
                </a:ext>
              </a:extLst>
            </p:cNvPr>
            <p:cNvSpPr/>
            <p:nvPr/>
          </p:nvSpPr>
          <p:spPr>
            <a:xfrm>
              <a:off x="2759707" y="3052567"/>
              <a:ext cx="494549" cy="608181"/>
            </a:xfrm>
            <a:custGeom>
              <a:avLst/>
              <a:gdLst>
                <a:gd name="connsiteX0" fmla="*/ 483969 w 494549"/>
                <a:gd name="connsiteY0" fmla="*/ 0 h 608181"/>
                <a:gd name="connsiteX1" fmla="*/ 375398 w 494549"/>
                <a:gd name="connsiteY1" fmla="*/ 0 h 608181"/>
                <a:gd name="connsiteX2" fmla="*/ 365737 w 494549"/>
                <a:gd name="connsiteY2" fmla="*/ 8281 h 608181"/>
                <a:gd name="connsiteX3" fmla="*/ 353316 w 494549"/>
                <a:gd name="connsiteY3" fmla="*/ 139854 h 608181"/>
                <a:gd name="connsiteX4" fmla="*/ 362517 w 494549"/>
                <a:gd name="connsiteY4" fmla="*/ 168837 h 608181"/>
                <a:gd name="connsiteX5" fmla="*/ 363437 w 494549"/>
                <a:gd name="connsiteY5" fmla="*/ 170217 h 608181"/>
                <a:gd name="connsiteX6" fmla="*/ 363897 w 494549"/>
                <a:gd name="connsiteY6" fmla="*/ 180798 h 608181"/>
                <a:gd name="connsiteX7" fmla="*/ 351475 w 494549"/>
                <a:gd name="connsiteY7" fmla="*/ 182178 h 608181"/>
                <a:gd name="connsiteX8" fmla="*/ 234624 w 494549"/>
                <a:gd name="connsiteY8" fmla="*/ 147215 h 608181"/>
                <a:gd name="connsiteX9" fmla="*/ 0 w 494549"/>
                <a:gd name="connsiteY9" fmla="*/ 377698 h 608181"/>
                <a:gd name="connsiteX10" fmla="*/ 234624 w 494549"/>
                <a:gd name="connsiteY10" fmla="*/ 608181 h 608181"/>
                <a:gd name="connsiteX11" fmla="*/ 376778 w 494549"/>
                <a:gd name="connsiteY11" fmla="*/ 548835 h 608181"/>
                <a:gd name="connsiteX12" fmla="*/ 386899 w 494549"/>
                <a:gd name="connsiteY12" fmla="*/ 547915 h 608181"/>
                <a:gd name="connsiteX13" fmla="*/ 388279 w 494549"/>
                <a:gd name="connsiteY13" fmla="*/ 559416 h 608181"/>
                <a:gd name="connsiteX14" fmla="*/ 374018 w 494549"/>
                <a:gd name="connsiteY14" fmla="*/ 581959 h 608181"/>
                <a:gd name="connsiteX15" fmla="*/ 383219 w 494549"/>
                <a:gd name="connsiteY15" fmla="*/ 595300 h 608181"/>
                <a:gd name="connsiteX16" fmla="*/ 480749 w 494549"/>
                <a:gd name="connsiteY16" fmla="*/ 595300 h 608181"/>
                <a:gd name="connsiteX17" fmla="*/ 490410 w 494549"/>
                <a:gd name="connsiteY17" fmla="*/ 584719 h 608181"/>
                <a:gd name="connsiteX18" fmla="*/ 494550 w 494549"/>
                <a:gd name="connsiteY18" fmla="*/ 11041 h 608181"/>
                <a:gd name="connsiteX19" fmla="*/ 483969 w 494549"/>
                <a:gd name="connsiteY19" fmla="*/ 0 h 608181"/>
                <a:gd name="connsiteX20" fmla="*/ 234164 w 494549"/>
                <a:gd name="connsiteY20" fmla="*/ 486269 h 608181"/>
                <a:gd name="connsiteX21" fmla="*/ 126513 w 494549"/>
                <a:gd name="connsiteY21" fmla="*/ 376778 h 608181"/>
                <a:gd name="connsiteX22" fmla="*/ 234164 w 494549"/>
                <a:gd name="connsiteY22" fmla="*/ 267287 h 608181"/>
                <a:gd name="connsiteX23" fmla="*/ 341815 w 494549"/>
                <a:gd name="connsiteY23" fmla="*/ 376778 h 608181"/>
                <a:gd name="connsiteX24" fmla="*/ 234164 w 494549"/>
                <a:gd name="connsiteY24" fmla="*/ 486269 h 60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94549" h="608181">
                  <a:moveTo>
                    <a:pt x="483969" y="0"/>
                  </a:moveTo>
                  <a:lnTo>
                    <a:pt x="375398" y="0"/>
                  </a:lnTo>
                  <a:cubicBezTo>
                    <a:pt x="370337" y="0"/>
                    <a:pt x="366197" y="3680"/>
                    <a:pt x="365737" y="8281"/>
                  </a:cubicBezTo>
                  <a:cubicBezTo>
                    <a:pt x="357916" y="60266"/>
                    <a:pt x="354696" y="113631"/>
                    <a:pt x="353316" y="139854"/>
                  </a:cubicBezTo>
                  <a:cubicBezTo>
                    <a:pt x="352856" y="150435"/>
                    <a:pt x="356076" y="160556"/>
                    <a:pt x="362517" y="168837"/>
                  </a:cubicBezTo>
                  <a:lnTo>
                    <a:pt x="363437" y="170217"/>
                  </a:lnTo>
                  <a:cubicBezTo>
                    <a:pt x="365737" y="173438"/>
                    <a:pt x="366197" y="177578"/>
                    <a:pt x="363897" y="180798"/>
                  </a:cubicBezTo>
                  <a:cubicBezTo>
                    <a:pt x="360676" y="184939"/>
                    <a:pt x="355156" y="185399"/>
                    <a:pt x="351475" y="182178"/>
                  </a:cubicBezTo>
                  <a:cubicBezTo>
                    <a:pt x="320652" y="154576"/>
                    <a:pt x="276028" y="147215"/>
                    <a:pt x="234624" y="147215"/>
                  </a:cubicBezTo>
                  <a:cubicBezTo>
                    <a:pt x="105351" y="147215"/>
                    <a:pt x="0" y="241064"/>
                    <a:pt x="0" y="377698"/>
                  </a:cubicBezTo>
                  <a:cubicBezTo>
                    <a:pt x="0" y="514792"/>
                    <a:pt x="104891" y="608181"/>
                    <a:pt x="234624" y="608181"/>
                  </a:cubicBezTo>
                  <a:cubicBezTo>
                    <a:pt x="287989" y="608181"/>
                    <a:pt x="337214" y="583799"/>
                    <a:pt x="376778" y="548835"/>
                  </a:cubicBezTo>
                  <a:cubicBezTo>
                    <a:pt x="379538" y="546535"/>
                    <a:pt x="383679" y="545615"/>
                    <a:pt x="386899" y="547915"/>
                  </a:cubicBezTo>
                  <a:cubicBezTo>
                    <a:pt x="391039" y="550676"/>
                    <a:pt x="391500" y="556196"/>
                    <a:pt x="388279" y="559416"/>
                  </a:cubicBezTo>
                  <a:cubicBezTo>
                    <a:pt x="383679" y="564477"/>
                    <a:pt x="377238" y="572758"/>
                    <a:pt x="374018" y="581959"/>
                  </a:cubicBezTo>
                  <a:cubicBezTo>
                    <a:pt x="371258" y="588399"/>
                    <a:pt x="376318" y="595300"/>
                    <a:pt x="383219" y="595300"/>
                  </a:cubicBezTo>
                  <a:lnTo>
                    <a:pt x="480749" y="595300"/>
                  </a:lnTo>
                  <a:cubicBezTo>
                    <a:pt x="486269" y="595300"/>
                    <a:pt x="490870" y="590240"/>
                    <a:pt x="490410" y="584719"/>
                  </a:cubicBezTo>
                  <a:cubicBezTo>
                    <a:pt x="478908" y="444865"/>
                    <a:pt x="462807" y="255326"/>
                    <a:pt x="494550" y="11041"/>
                  </a:cubicBezTo>
                  <a:cubicBezTo>
                    <a:pt x="494550" y="5521"/>
                    <a:pt x="489949" y="0"/>
                    <a:pt x="483969" y="0"/>
                  </a:cubicBezTo>
                  <a:close/>
                  <a:moveTo>
                    <a:pt x="234164" y="486269"/>
                  </a:moveTo>
                  <a:cubicBezTo>
                    <a:pt x="170217" y="486269"/>
                    <a:pt x="126513" y="437044"/>
                    <a:pt x="126513" y="376778"/>
                  </a:cubicBezTo>
                  <a:cubicBezTo>
                    <a:pt x="126513" y="316512"/>
                    <a:pt x="170217" y="267287"/>
                    <a:pt x="234164" y="267287"/>
                  </a:cubicBezTo>
                  <a:cubicBezTo>
                    <a:pt x="298110" y="267287"/>
                    <a:pt x="341815" y="316512"/>
                    <a:pt x="341815" y="376778"/>
                  </a:cubicBezTo>
                  <a:cubicBezTo>
                    <a:pt x="341815" y="437044"/>
                    <a:pt x="298110" y="486269"/>
                    <a:pt x="234164" y="486269"/>
                  </a:cubicBezTo>
                  <a:close/>
                </a:path>
              </a:pathLst>
            </a:custGeom>
            <a:solidFill>
              <a:srgbClr val="453878"/>
            </a:solidFill>
            <a:ln w="4590" cap="flat">
              <a:noFill/>
              <a:prstDash val="solid"/>
              <a:miter/>
            </a:ln>
          </p:spPr>
          <p:txBody>
            <a:bodyPr rtlCol="0" anchor="ctr"/>
            <a:lstStyle/>
            <a:p>
              <a:endParaRPr lang="en-GB">
                <a:solidFill>
                  <a:schemeClr val="bg2"/>
                </a:solidFill>
              </a:endParaRPr>
            </a:p>
          </p:txBody>
        </p:sp>
        <p:sp>
          <p:nvSpPr>
            <p:cNvPr id="29" name="Freeform: Shape 28">
              <a:extLst>
                <a:ext uri="{FF2B5EF4-FFF2-40B4-BE49-F238E27FC236}">
                  <a16:creationId xmlns:a16="http://schemas.microsoft.com/office/drawing/2014/main" id="{B095FA46-5FA2-434F-8DFF-E498D4D5756C}"/>
                </a:ext>
              </a:extLst>
            </p:cNvPr>
            <p:cNvSpPr/>
            <p:nvPr/>
          </p:nvSpPr>
          <p:spPr>
            <a:xfrm>
              <a:off x="1274295" y="3078790"/>
              <a:ext cx="521562" cy="569077"/>
            </a:xfrm>
            <a:custGeom>
              <a:avLst/>
              <a:gdLst>
                <a:gd name="connsiteX0" fmla="*/ 327935 w 521562"/>
                <a:gd name="connsiteY0" fmla="*/ 7821 h 569077"/>
                <a:gd name="connsiteX1" fmla="*/ 315514 w 521562"/>
                <a:gd name="connsiteY1" fmla="*/ 0 h 569077"/>
                <a:gd name="connsiteX2" fmla="*/ 207403 w 521562"/>
                <a:gd name="connsiteY2" fmla="*/ 0 h 569077"/>
                <a:gd name="connsiteX3" fmla="*/ 194982 w 521562"/>
                <a:gd name="connsiteY3" fmla="*/ 7821 h 569077"/>
                <a:gd name="connsiteX4" fmla="*/ 382 w 521562"/>
                <a:gd name="connsiteY4" fmla="*/ 556196 h 569077"/>
                <a:gd name="connsiteX5" fmla="*/ 10043 w 521562"/>
                <a:gd name="connsiteY5" fmla="*/ 569077 h 569077"/>
                <a:gd name="connsiteX6" fmla="*/ 120454 w 521562"/>
                <a:gd name="connsiteY6" fmla="*/ 569077 h 569077"/>
                <a:gd name="connsiteX7" fmla="*/ 132876 w 521562"/>
                <a:gd name="connsiteY7" fmla="*/ 559416 h 569077"/>
                <a:gd name="connsiteX8" fmla="*/ 154038 w 521562"/>
                <a:gd name="connsiteY8" fmla="*/ 479368 h 569077"/>
                <a:gd name="connsiteX9" fmla="*/ 164159 w 521562"/>
                <a:gd name="connsiteY9" fmla="*/ 471548 h 569077"/>
                <a:gd name="connsiteX10" fmla="*/ 357378 w 521562"/>
                <a:gd name="connsiteY10" fmla="*/ 471548 h 569077"/>
                <a:gd name="connsiteX11" fmla="*/ 367499 w 521562"/>
                <a:gd name="connsiteY11" fmla="*/ 479368 h 569077"/>
                <a:gd name="connsiteX12" fmla="*/ 388662 w 521562"/>
                <a:gd name="connsiteY12" fmla="*/ 559416 h 569077"/>
                <a:gd name="connsiteX13" fmla="*/ 401083 w 521562"/>
                <a:gd name="connsiteY13" fmla="*/ 569077 h 569077"/>
                <a:gd name="connsiteX14" fmla="*/ 511494 w 521562"/>
                <a:gd name="connsiteY14" fmla="*/ 569077 h 569077"/>
                <a:gd name="connsiteX15" fmla="*/ 521155 w 521562"/>
                <a:gd name="connsiteY15" fmla="*/ 556196 h 569077"/>
                <a:gd name="connsiteX16" fmla="*/ 327935 w 521562"/>
                <a:gd name="connsiteY16" fmla="*/ 7821 h 569077"/>
                <a:gd name="connsiteX17" fmla="*/ 197282 w 521562"/>
                <a:gd name="connsiteY17" fmla="*/ 336754 h 569077"/>
                <a:gd name="connsiteX18" fmla="*/ 252028 w 521562"/>
                <a:gd name="connsiteY18" fmla="*/ 173437 h 569077"/>
                <a:gd name="connsiteX19" fmla="*/ 258928 w 521562"/>
                <a:gd name="connsiteY19" fmla="*/ 166997 h 569077"/>
                <a:gd name="connsiteX20" fmla="*/ 269970 w 521562"/>
                <a:gd name="connsiteY20" fmla="*/ 172977 h 569077"/>
                <a:gd name="connsiteX21" fmla="*/ 324715 w 521562"/>
                <a:gd name="connsiteY21" fmla="*/ 336294 h 569077"/>
                <a:gd name="connsiteX22" fmla="*/ 314134 w 521562"/>
                <a:gd name="connsiteY22" fmla="*/ 350555 h 569077"/>
                <a:gd name="connsiteX23" fmla="*/ 206483 w 521562"/>
                <a:gd name="connsiteY23" fmla="*/ 350555 h 569077"/>
                <a:gd name="connsiteX24" fmla="*/ 197282 w 521562"/>
                <a:gd name="connsiteY24" fmla="*/ 336754 h 569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1562" h="569077">
                  <a:moveTo>
                    <a:pt x="327935" y="7821"/>
                  </a:moveTo>
                  <a:cubicBezTo>
                    <a:pt x="325635" y="2760"/>
                    <a:pt x="321035" y="0"/>
                    <a:pt x="315514" y="0"/>
                  </a:cubicBezTo>
                  <a:lnTo>
                    <a:pt x="207403" y="0"/>
                  </a:lnTo>
                  <a:cubicBezTo>
                    <a:pt x="201883" y="0"/>
                    <a:pt x="197282" y="3220"/>
                    <a:pt x="194982" y="7821"/>
                  </a:cubicBezTo>
                  <a:cubicBezTo>
                    <a:pt x="87331" y="248425"/>
                    <a:pt x="16484" y="497770"/>
                    <a:pt x="382" y="556196"/>
                  </a:cubicBezTo>
                  <a:cubicBezTo>
                    <a:pt x="-1458" y="562637"/>
                    <a:pt x="3603" y="569077"/>
                    <a:pt x="10043" y="569077"/>
                  </a:cubicBezTo>
                  <a:lnTo>
                    <a:pt x="120454" y="569077"/>
                  </a:lnTo>
                  <a:cubicBezTo>
                    <a:pt x="126435" y="569077"/>
                    <a:pt x="131496" y="564937"/>
                    <a:pt x="132876" y="559416"/>
                  </a:cubicBezTo>
                  <a:cubicBezTo>
                    <a:pt x="136096" y="545615"/>
                    <a:pt x="143457" y="518012"/>
                    <a:pt x="154038" y="479368"/>
                  </a:cubicBezTo>
                  <a:cubicBezTo>
                    <a:pt x="155418" y="474768"/>
                    <a:pt x="159558" y="471548"/>
                    <a:pt x="164159" y="471548"/>
                  </a:cubicBezTo>
                  <a:lnTo>
                    <a:pt x="357378" y="471548"/>
                  </a:lnTo>
                  <a:cubicBezTo>
                    <a:pt x="361979" y="471548"/>
                    <a:pt x="366119" y="474768"/>
                    <a:pt x="367499" y="479368"/>
                  </a:cubicBezTo>
                  <a:cubicBezTo>
                    <a:pt x="378080" y="518012"/>
                    <a:pt x="385441" y="545615"/>
                    <a:pt x="388662" y="559416"/>
                  </a:cubicBezTo>
                  <a:cubicBezTo>
                    <a:pt x="390042" y="565397"/>
                    <a:pt x="395102" y="569077"/>
                    <a:pt x="401083" y="569077"/>
                  </a:cubicBezTo>
                  <a:lnTo>
                    <a:pt x="511494" y="569077"/>
                  </a:lnTo>
                  <a:cubicBezTo>
                    <a:pt x="518395" y="569077"/>
                    <a:pt x="522995" y="562637"/>
                    <a:pt x="521155" y="556196"/>
                  </a:cubicBezTo>
                  <a:cubicBezTo>
                    <a:pt x="506433" y="497770"/>
                    <a:pt x="435586" y="248425"/>
                    <a:pt x="327935" y="7821"/>
                  </a:cubicBezTo>
                  <a:close/>
                  <a:moveTo>
                    <a:pt x="197282" y="336754"/>
                  </a:moveTo>
                  <a:cubicBezTo>
                    <a:pt x="212924" y="287989"/>
                    <a:pt x="231326" y="230483"/>
                    <a:pt x="252028" y="173437"/>
                  </a:cubicBezTo>
                  <a:cubicBezTo>
                    <a:pt x="253408" y="170217"/>
                    <a:pt x="255708" y="167457"/>
                    <a:pt x="258928" y="166997"/>
                  </a:cubicBezTo>
                  <a:cubicBezTo>
                    <a:pt x="263989" y="165617"/>
                    <a:pt x="268589" y="168377"/>
                    <a:pt x="269970" y="172977"/>
                  </a:cubicBezTo>
                  <a:cubicBezTo>
                    <a:pt x="291132" y="230023"/>
                    <a:pt x="309073" y="287529"/>
                    <a:pt x="324715" y="336294"/>
                  </a:cubicBezTo>
                  <a:cubicBezTo>
                    <a:pt x="327015" y="343195"/>
                    <a:pt x="321495" y="350555"/>
                    <a:pt x="314134" y="350555"/>
                  </a:cubicBezTo>
                  <a:lnTo>
                    <a:pt x="206483" y="350555"/>
                  </a:lnTo>
                  <a:cubicBezTo>
                    <a:pt x="200042" y="350555"/>
                    <a:pt x="194982" y="343655"/>
                    <a:pt x="197282" y="336754"/>
                  </a:cubicBezTo>
                  <a:close/>
                </a:path>
              </a:pathLst>
            </a:custGeom>
            <a:solidFill>
              <a:srgbClr val="453878"/>
            </a:solidFill>
            <a:ln w="4590" cap="flat">
              <a:noFill/>
              <a:prstDash val="solid"/>
              <a:miter/>
            </a:ln>
          </p:spPr>
          <p:txBody>
            <a:bodyPr rtlCol="0" anchor="ctr"/>
            <a:lstStyle/>
            <a:p>
              <a:endParaRPr lang="en-GB">
                <a:solidFill>
                  <a:schemeClr val="bg2"/>
                </a:solidFill>
              </a:endParaRPr>
            </a:p>
          </p:txBody>
        </p:sp>
        <p:sp>
          <p:nvSpPr>
            <p:cNvPr id="30" name="Freeform: Shape 29">
              <a:extLst>
                <a:ext uri="{FF2B5EF4-FFF2-40B4-BE49-F238E27FC236}">
                  <a16:creationId xmlns:a16="http://schemas.microsoft.com/office/drawing/2014/main" id="{B2F87916-97FA-48A1-8812-B2C74DB5759C}"/>
                </a:ext>
              </a:extLst>
            </p:cNvPr>
            <p:cNvSpPr/>
            <p:nvPr/>
          </p:nvSpPr>
          <p:spPr>
            <a:xfrm>
              <a:off x="1754720" y="3208063"/>
              <a:ext cx="462142" cy="440264"/>
            </a:xfrm>
            <a:custGeom>
              <a:avLst/>
              <a:gdLst>
                <a:gd name="connsiteX0" fmla="*/ 448791 w 462142"/>
                <a:gd name="connsiteY0" fmla="*/ 0 h 440264"/>
                <a:gd name="connsiteX1" fmla="*/ 343440 w 462142"/>
                <a:gd name="connsiteY1" fmla="*/ 920 h 440264"/>
                <a:gd name="connsiteX2" fmla="*/ 331019 w 462142"/>
                <a:gd name="connsiteY2" fmla="*/ 10121 h 440264"/>
                <a:gd name="connsiteX3" fmla="*/ 240850 w 462142"/>
                <a:gd name="connsiteY3" fmla="*/ 266827 h 440264"/>
                <a:gd name="connsiteX4" fmla="*/ 231649 w 462142"/>
                <a:gd name="connsiteY4" fmla="*/ 272808 h 440264"/>
                <a:gd name="connsiteX5" fmla="*/ 222448 w 462142"/>
                <a:gd name="connsiteY5" fmla="*/ 266827 h 440264"/>
                <a:gd name="connsiteX6" fmla="*/ 132279 w 462142"/>
                <a:gd name="connsiteY6" fmla="*/ 10121 h 440264"/>
                <a:gd name="connsiteX7" fmla="*/ 119858 w 462142"/>
                <a:gd name="connsiteY7" fmla="*/ 920 h 440264"/>
                <a:gd name="connsiteX8" fmla="*/ 9907 w 462142"/>
                <a:gd name="connsiteY8" fmla="*/ 0 h 440264"/>
                <a:gd name="connsiteX9" fmla="*/ 246 w 462142"/>
                <a:gd name="connsiteY9" fmla="*/ 12421 h 440264"/>
                <a:gd name="connsiteX10" fmla="*/ 173683 w 462142"/>
                <a:gd name="connsiteY10" fmla="*/ 434284 h 440264"/>
                <a:gd name="connsiteX11" fmla="*/ 184724 w 462142"/>
                <a:gd name="connsiteY11" fmla="*/ 440264 h 440264"/>
                <a:gd name="connsiteX12" fmla="*/ 278574 w 462142"/>
                <a:gd name="connsiteY12" fmla="*/ 440264 h 440264"/>
                <a:gd name="connsiteX13" fmla="*/ 289615 w 462142"/>
                <a:gd name="connsiteY13" fmla="*/ 434284 h 440264"/>
                <a:gd name="connsiteX14" fmla="*/ 461672 w 462142"/>
                <a:gd name="connsiteY14" fmla="*/ 16562 h 440264"/>
                <a:gd name="connsiteX15" fmla="*/ 448791 w 462142"/>
                <a:gd name="connsiteY15" fmla="*/ 0 h 440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2142" h="440264">
                  <a:moveTo>
                    <a:pt x="448791" y="0"/>
                  </a:moveTo>
                  <a:lnTo>
                    <a:pt x="343440" y="920"/>
                  </a:lnTo>
                  <a:cubicBezTo>
                    <a:pt x="337920" y="920"/>
                    <a:pt x="332859" y="4600"/>
                    <a:pt x="331019" y="10121"/>
                  </a:cubicBezTo>
                  <a:cubicBezTo>
                    <a:pt x="311237" y="75908"/>
                    <a:pt x="286855" y="156876"/>
                    <a:pt x="240850" y="266827"/>
                  </a:cubicBezTo>
                  <a:cubicBezTo>
                    <a:pt x="239470" y="270507"/>
                    <a:pt x="235789" y="272808"/>
                    <a:pt x="231649" y="272808"/>
                  </a:cubicBezTo>
                  <a:cubicBezTo>
                    <a:pt x="227509" y="272808"/>
                    <a:pt x="223828" y="270507"/>
                    <a:pt x="222448" y="266827"/>
                  </a:cubicBezTo>
                  <a:cubicBezTo>
                    <a:pt x="176443" y="156876"/>
                    <a:pt x="152061" y="75908"/>
                    <a:pt x="132279" y="10121"/>
                  </a:cubicBezTo>
                  <a:cubicBezTo>
                    <a:pt x="130439" y="4600"/>
                    <a:pt x="125378" y="920"/>
                    <a:pt x="119858" y="920"/>
                  </a:cubicBezTo>
                  <a:lnTo>
                    <a:pt x="9907" y="0"/>
                  </a:lnTo>
                  <a:cubicBezTo>
                    <a:pt x="3466" y="0"/>
                    <a:pt x="-1135" y="5981"/>
                    <a:pt x="246" y="12421"/>
                  </a:cubicBezTo>
                  <a:cubicBezTo>
                    <a:pt x="14967" y="66707"/>
                    <a:pt x="77533" y="286609"/>
                    <a:pt x="173683" y="434284"/>
                  </a:cubicBezTo>
                  <a:cubicBezTo>
                    <a:pt x="175983" y="437964"/>
                    <a:pt x="180124" y="440264"/>
                    <a:pt x="184724" y="440264"/>
                  </a:cubicBezTo>
                  <a:lnTo>
                    <a:pt x="278574" y="440264"/>
                  </a:lnTo>
                  <a:cubicBezTo>
                    <a:pt x="283174" y="440264"/>
                    <a:pt x="287315" y="437964"/>
                    <a:pt x="289615" y="434284"/>
                  </a:cubicBezTo>
                  <a:cubicBezTo>
                    <a:pt x="383464" y="290289"/>
                    <a:pt x="445571" y="77288"/>
                    <a:pt x="461672" y="16562"/>
                  </a:cubicBezTo>
                  <a:cubicBezTo>
                    <a:pt x="463972" y="8281"/>
                    <a:pt x="457532" y="0"/>
                    <a:pt x="448791" y="0"/>
                  </a:cubicBezTo>
                  <a:close/>
                </a:path>
              </a:pathLst>
            </a:custGeom>
            <a:solidFill>
              <a:srgbClr val="453878"/>
            </a:solidFill>
            <a:ln w="4590" cap="flat">
              <a:noFill/>
              <a:prstDash val="solid"/>
              <a:miter/>
            </a:ln>
          </p:spPr>
          <p:txBody>
            <a:bodyPr rtlCol="0" anchor="ctr"/>
            <a:lstStyle/>
            <a:p>
              <a:endParaRPr lang="en-GB">
                <a:solidFill>
                  <a:schemeClr val="bg2"/>
                </a:solidFill>
              </a:endParaRPr>
            </a:p>
          </p:txBody>
        </p:sp>
      </p:grpSp>
    </p:spTree>
    <p:extLst>
      <p:ext uri="{BB962C8B-B14F-4D97-AF65-F5344CB8AC3E}">
        <p14:creationId xmlns:p14="http://schemas.microsoft.com/office/powerpoint/2010/main" val="36655939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AVADO_Indigo">
    <p:spTree>
      <p:nvGrpSpPr>
        <p:cNvPr id="1" name=""/>
        <p:cNvGrpSpPr/>
        <p:nvPr/>
      </p:nvGrpSpPr>
      <p:grpSpPr>
        <a:xfrm>
          <a:off x="0" y="0"/>
          <a:ext cx="0" cy="0"/>
          <a:chOff x="0" y="0"/>
          <a:chExt cx="0" cy="0"/>
        </a:xfrm>
      </p:grpSpPr>
      <p:sp>
        <p:nvSpPr>
          <p:cNvPr id="2" name="Rectangle 1"/>
          <p:cNvSpPr/>
          <p:nvPr userDrawn="1"/>
        </p:nvSpPr>
        <p:spPr>
          <a:xfrm>
            <a:off x="152400" y="609600"/>
            <a:ext cx="678873" cy="8451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425CDF2D-7B1A-45E6-BFFF-081AB6E0A43D}"/>
              </a:ext>
            </a:extLst>
          </p:cNvPr>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4" name="Graphic 7">
            <a:extLst>
              <a:ext uri="{FF2B5EF4-FFF2-40B4-BE49-F238E27FC236}">
                <a16:creationId xmlns:a16="http://schemas.microsoft.com/office/drawing/2014/main" id="{0D2E4D33-DA75-464D-9FCD-D327F8D6A64C}"/>
              </a:ext>
            </a:extLst>
          </p:cNvPr>
          <p:cNvGrpSpPr>
            <a:grpSpLocks noChangeAspect="1"/>
          </p:cNvGrpSpPr>
          <p:nvPr userDrawn="1"/>
        </p:nvGrpSpPr>
        <p:grpSpPr>
          <a:xfrm>
            <a:off x="515938" y="6308725"/>
            <a:ext cx="1015200" cy="360328"/>
            <a:chOff x="1274295" y="2748478"/>
            <a:chExt cx="3428314" cy="1216822"/>
          </a:xfrm>
          <a:solidFill>
            <a:schemeClr val="accent1"/>
          </a:solidFill>
        </p:grpSpPr>
        <p:sp>
          <p:nvSpPr>
            <p:cNvPr id="5" name="Freeform: Shape 4">
              <a:extLst>
                <a:ext uri="{FF2B5EF4-FFF2-40B4-BE49-F238E27FC236}">
                  <a16:creationId xmlns:a16="http://schemas.microsoft.com/office/drawing/2014/main" id="{F41C622C-FF82-407D-874E-FE3F2087F3DC}"/>
                </a:ext>
              </a:extLst>
            </p:cNvPr>
            <p:cNvSpPr>
              <a:spLocks noChangeAspect="1"/>
            </p:cNvSpPr>
            <p:nvPr/>
          </p:nvSpPr>
          <p:spPr>
            <a:xfrm>
              <a:off x="3650599" y="2748478"/>
              <a:ext cx="1052010" cy="1216822"/>
            </a:xfrm>
            <a:custGeom>
              <a:avLst/>
              <a:gdLst>
                <a:gd name="connsiteX0" fmla="*/ 952975 w 1052011"/>
                <a:gd name="connsiteY0" fmla="*/ 376318 h 1216822"/>
                <a:gd name="connsiteX1" fmla="*/ 795639 w 1052011"/>
                <a:gd name="connsiteY1" fmla="*/ 381839 h 1216822"/>
                <a:gd name="connsiteX2" fmla="*/ 714211 w 1052011"/>
                <a:gd name="connsiteY2" fmla="*/ 194140 h 1216822"/>
                <a:gd name="connsiteX3" fmla="*/ 465326 w 1052011"/>
                <a:gd name="connsiteY3" fmla="*/ 0 h 1216822"/>
                <a:gd name="connsiteX4" fmla="*/ 106490 w 1052011"/>
                <a:gd name="connsiteY4" fmla="*/ 413122 h 1216822"/>
                <a:gd name="connsiteX5" fmla="*/ 89008 w 1052011"/>
                <a:gd name="connsiteY5" fmla="*/ 469707 h 1216822"/>
                <a:gd name="connsiteX6" fmla="*/ 100049 w 1052011"/>
                <a:gd name="connsiteY6" fmla="*/ 527673 h 1216822"/>
                <a:gd name="connsiteX7" fmla="*/ 149734 w 1052011"/>
                <a:gd name="connsiteY7" fmla="*/ 681329 h 1216822"/>
                <a:gd name="connsiteX8" fmla="*/ 73826 w 1052011"/>
                <a:gd name="connsiteY8" fmla="*/ 864427 h 1216822"/>
                <a:gd name="connsiteX9" fmla="*/ 31042 w 1052011"/>
                <a:gd name="connsiteY9" fmla="*/ 897091 h 1216822"/>
                <a:gd name="connsiteX10" fmla="*/ 2059 w 1052011"/>
                <a:gd name="connsiteY10" fmla="*/ 936194 h 1216822"/>
                <a:gd name="connsiteX11" fmla="*/ 219 w 1052011"/>
                <a:gd name="connsiteY11" fmla="*/ 963337 h 1216822"/>
                <a:gd name="connsiteX12" fmla="*/ 94988 w 1052011"/>
                <a:gd name="connsiteY12" fmla="*/ 1065008 h 1216822"/>
                <a:gd name="connsiteX13" fmla="*/ 95448 w 1052011"/>
                <a:gd name="connsiteY13" fmla="*/ 1065008 h 1216822"/>
                <a:gd name="connsiteX14" fmla="*/ 190218 w 1052011"/>
                <a:gd name="connsiteY14" fmla="*/ 976679 h 1216822"/>
                <a:gd name="connsiteX15" fmla="*/ 287288 w 1052011"/>
                <a:gd name="connsiteY15" fmla="*/ 472468 h 1216822"/>
                <a:gd name="connsiteX16" fmla="*/ 465786 w 1052011"/>
                <a:gd name="connsiteY16" fmla="*/ 189999 h 1216822"/>
                <a:gd name="connsiteX17" fmla="*/ 602880 w 1052011"/>
                <a:gd name="connsiteY17" fmla="*/ 405761 h 1216822"/>
                <a:gd name="connsiteX18" fmla="*/ 370556 w 1052011"/>
                <a:gd name="connsiteY18" fmla="*/ 529973 h 1216822"/>
                <a:gd name="connsiteX19" fmla="*/ 331912 w 1052011"/>
                <a:gd name="connsiteY19" fmla="*/ 792660 h 1216822"/>
                <a:gd name="connsiteX20" fmla="*/ 636923 w 1052011"/>
                <a:gd name="connsiteY20" fmla="*/ 1186920 h 1216822"/>
                <a:gd name="connsiteX21" fmla="*/ 760215 w 1052011"/>
                <a:gd name="connsiteY21" fmla="*/ 1216823 h 1216822"/>
                <a:gd name="connsiteX22" fmla="*/ 838884 w 1052011"/>
                <a:gd name="connsiteY22" fmla="*/ 1199801 h 1216822"/>
                <a:gd name="connsiteX23" fmla="*/ 911111 w 1052011"/>
                <a:gd name="connsiteY23" fmla="*/ 944015 h 1216822"/>
                <a:gd name="connsiteX24" fmla="*/ 886728 w 1052011"/>
                <a:gd name="connsiteY24" fmla="*/ 747575 h 1216822"/>
                <a:gd name="connsiteX25" fmla="*/ 857285 w 1052011"/>
                <a:gd name="connsiteY25" fmla="*/ 599441 h 1216822"/>
                <a:gd name="connsiteX26" fmla="*/ 849925 w 1052011"/>
                <a:gd name="connsiteY26" fmla="*/ 568617 h 1216822"/>
                <a:gd name="connsiteX27" fmla="*/ 958496 w 1052011"/>
                <a:gd name="connsiteY27" fmla="*/ 565397 h 1216822"/>
                <a:gd name="connsiteX28" fmla="*/ 1051885 w 1052011"/>
                <a:gd name="connsiteY28" fmla="*/ 466027 h 1216822"/>
                <a:gd name="connsiteX29" fmla="*/ 952975 w 1052011"/>
                <a:gd name="connsiteY29" fmla="*/ 376318 h 1216822"/>
                <a:gd name="connsiteX30" fmla="*/ 759756 w 1052011"/>
                <a:gd name="connsiteY30" fmla="*/ 592540 h 1216822"/>
                <a:gd name="connsiteX31" fmla="*/ 676487 w 1052011"/>
                <a:gd name="connsiteY31" fmla="*/ 667067 h 1216822"/>
                <a:gd name="connsiteX32" fmla="*/ 722952 w 1052011"/>
                <a:gd name="connsiteY32" fmla="*/ 1001521 h 1216822"/>
                <a:gd name="connsiteX33" fmla="*/ 708690 w 1052011"/>
                <a:gd name="connsiteY33" fmla="*/ 1010722 h 1216822"/>
                <a:gd name="connsiteX34" fmla="*/ 515471 w 1052011"/>
                <a:gd name="connsiteY34" fmla="*/ 745735 h 1216822"/>
                <a:gd name="connsiteX35" fmla="*/ 520071 w 1052011"/>
                <a:gd name="connsiteY35" fmla="*/ 646825 h 1216822"/>
                <a:gd name="connsiteX36" fmla="*/ 757915 w 1052011"/>
                <a:gd name="connsiteY36" fmla="*/ 574598 h 1216822"/>
                <a:gd name="connsiteX37" fmla="*/ 768036 w 1052011"/>
                <a:gd name="connsiteY37" fmla="*/ 584259 h 1216822"/>
                <a:gd name="connsiteX38" fmla="*/ 759756 w 1052011"/>
                <a:gd name="connsiteY38" fmla="*/ 592540 h 1216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52011" h="1216822">
                  <a:moveTo>
                    <a:pt x="952975" y="376318"/>
                  </a:moveTo>
                  <a:cubicBezTo>
                    <a:pt x="896389" y="377238"/>
                    <a:pt x="843944" y="379078"/>
                    <a:pt x="795639" y="381839"/>
                  </a:cubicBezTo>
                  <a:cubicBezTo>
                    <a:pt x="772637" y="314672"/>
                    <a:pt x="745494" y="250265"/>
                    <a:pt x="714211" y="194140"/>
                  </a:cubicBezTo>
                  <a:cubicBezTo>
                    <a:pt x="650724" y="80048"/>
                    <a:pt x="569296" y="0"/>
                    <a:pt x="465326" y="0"/>
                  </a:cubicBezTo>
                  <a:cubicBezTo>
                    <a:pt x="317651" y="0"/>
                    <a:pt x="196659" y="138934"/>
                    <a:pt x="106490" y="413122"/>
                  </a:cubicBezTo>
                  <a:cubicBezTo>
                    <a:pt x="100509" y="431063"/>
                    <a:pt x="94528" y="449925"/>
                    <a:pt x="89008" y="469707"/>
                  </a:cubicBezTo>
                  <a:cubicBezTo>
                    <a:pt x="83027" y="489949"/>
                    <a:pt x="87627" y="511112"/>
                    <a:pt x="100049" y="527673"/>
                  </a:cubicBezTo>
                  <a:cubicBezTo>
                    <a:pt x="132252" y="570458"/>
                    <a:pt x="149734" y="623823"/>
                    <a:pt x="149734" y="681329"/>
                  </a:cubicBezTo>
                  <a:cubicBezTo>
                    <a:pt x="149734" y="752636"/>
                    <a:pt x="123051" y="817963"/>
                    <a:pt x="73826" y="864427"/>
                  </a:cubicBezTo>
                  <a:cubicBezTo>
                    <a:pt x="60945" y="876849"/>
                    <a:pt x="46684" y="887890"/>
                    <a:pt x="31042" y="897091"/>
                  </a:cubicBezTo>
                  <a:cubicBezTo>
                    <a:pt x="24601" y="900771"/>
                    <a:pt x="5739" y="915032"/>
                    <a:pt x="2059" y="936194"/>
                  </a:cubicBezTo>
                  <a:cubicBezTo>
                    <a:pt x="219" y="946315"/>
                    <a:pt x="679" y="953676"/>
                    <a:pt x="219" y="963337"/>
                  </a:cubicBezTo>
                  <a:cubicBezTo>
                    <a:pt x="-3462" y="1018083"/>
                    <a:pt x="39783" y="1065008"/>
                    <a:pt x="94988" y="1065008"/>
                  </a:cubicBezTo>
                  <a:lnTo>
                    <a:pt x="95448" y="1065008"/>
                  </a:lnTo>
                  <a:cubicBezTo>
                    <a:pt x="145593" y="1065008"/>
                    <a:pt x="186537" y="1026364"/>
                    <a:pt x="190218" y="976679"/>
                  </a:cubicBezTo>
                  <a:cubicBezTo>
                    <a:pt x="200339" y="825783"/>
                    <a:pt x="239903" y="616002"/>
                    <a:pt x="287288" y="472468"/>
                  </a:cubicBezTo>
                  <a:cubicBezTo>
                    <a:pt x="360895" y="248885"/>
                    <a:pt x="421621" y="189999"/>
                    <a:pt x="465786" y="189999"/>
                  </a:cubicBezTo>
                  <a:cubicBezTo>
                    <a:pt x="543994" y="189999"/>
                    <a:pt x="602880" y="405761"/>
                    <a:pt x="602880" y="405761"/>
                  </a:cubicBezTo>
                  <a:cubicBezTo>
                    <a:pt x="495689" y="428303"/>
                    <a:pt x="419321" y="466947"/>
                    <a:pt x="370556" y="529973"/>
                  </a:cubicBezTo>
                  <a:cubicBezTo>
                    <a:pt x="317651" y="598060"/>
                    <a:pt x="304769" y="686389"/>
                    <a:pt x="331912" y="792660"/>
                  </a:cubicBezTo>
                  <a:cubicBezTo>
                    <a:pt x="386658" y="1004741"/>
                    <a:pt x="525592" y="1135395"/>
                    <a:pt x="636923" y="1186920"/>
                  </a:cubicBezTo>
                  <a:cubicBezTo>
                    <a:pt x="680168" y="1206702"/>
                    <a:pt x="722032" y="1216823"/>
                    <a:pt x="760215" y="1216823"/>
                  </a:cubicBezTo>
                  <a:cubicBezTo>
                    <a:pt x="788738" y="1216823"/>
                    <a:pt x="815421" y="1211302"/>
                    <a:pt x="838884" y="1199801"/>
                  </a:cubicBezTo>
                  <a:cubicBezTo>
                    <a:pt x="910651" y="1164838"/>
                    <a:pt x="919852" y="1076049"/>
                    <a:pt x="911111" y="944015"/>
                  </a:cubicBezTo>
                  <a:cubicBezTo>
                    <a:pt x="906970" y="885129"/>
                    <a:pt x="898690" y="817502"/>
                    <a:pt x="886728" y="747575"/>
                  </a:cubicBezTo>
                  <a:cubicBezTo>
                    <a:pt x="878447" y="698811"/>
                    <a:pt x="868326" y="648665"/>
                    <a:pt x="857285" y="599441"/>
                  </a:cubicBezTo>
                  <a:cubicBezTo>
                    <a:pt x="854985" y="589320"/>
                    <a:pt x="852685" y="578738"/>
                    <a:pt x="849925" y="568617"/>
                  </a:cubicBezTo>
                  <a:cubicBezTo>
                    <a:pt x="887188" y="566777"/>
                    <a:pt x="924452" y="565857"/>
                    <a:pt x="958496" y="565397"/>
                  </a:cubicBezTo>
                  <a:cubicBezTo>
                    <a:pt x="1011861" y="564937"/>
                    <a:pt x="1054645" y="519852"/>
                    <a:pt x="1051885" y="466027"/>
                  </a:cubicBezTo>
                  <a:cubicBezTo>
                    <a:pt x="1049125" y="414962"/>
                    <a:pt x="1004500" y="375398"/>
                    <a:pt x="952975" y="376318"/>
                  </a:cubicBezTo>
                  <a:close/>
                  <a:moveTo>
                    <a:pt x="759756" y="592540"/>
                  </a:moveTo>
                  <a:cubicBezTo>
                    <a:pt x="728932" y="596680"/>
                    <a:pt x="664986" y="610482"/>
                    <a:pt x="676487" y="667067"/>
                  </a:cubicBezTo>
                  <a:cubicBezTo>
                    <a:pt x="676487" y="667067"/>
                    <a:pt x="715591" y="837745"/>
                    <a:pt x="722952" y="1001521"/>
                  </a:cubicBezTo>
                  <a:cubicBezTo>
                    <a:pt x="723412" y="1008882"/>
                    <a:pt x="715591" y="1013942"/>
                    <a:pt x="708690" y="1010722"/>
                  </a:cubicBezTo>
                  <a:cubicBezTo>
                    <a:pt x="647044" y="978059"/>
                    <a:pt x="554575" y="896170"/>
                    <a:pt x="515471" y="745735"/>
                  </a:cubicBezTo>
                  <a:cubicBezTo>
                    <a:pt x="497529" y="676268"/>
                    <a:pt x="514551" y="654186"/>
                    <a:pt x="520071" y="646825"/>
                  </a:cubicBezTo>
                  <a:cubicBezTo>
                    <a:pt x="536173" y="626123"/>
                    <a:pt x="586778" y="592080"/>
                    <a:pt x="757915" y="574598"/>
                  </a:cubicBezTo>
                  <a:cubicBezTo>
                    <a:pt x="763436" y="574138"/>
                    <a:pt x="768036" y="578278"/>
                    <a:pt x="768036" y="584259"/>
                  </a:cubicBezTo>
                  <a:cubicBezTo>
                    <a:pt x="768036" y="588399"/>
                    <a:pt x="764356" y="592080"/>
                    <a:pt x="759756" y="592540"/>
                  </a:cubicBezTo>
                  <a:close/>
                </a:path>
              </a:pathLst>
            </a:custGeom>
            <a:solidFill>
              <a:srgbClr val="3DE580"/>
            </a:solidFill>
            <a:ln w="4590" cap="flat">
              <a:noFill/>
              <a:prstDash val="solid"/>
              <a:miter/>
            </a:ln>
          </p:spPr>
          <p:txBody>
            <a:bodyPr rtlCol="0" anchor="ctr"/>
            <a:lstStyle/>
            <a:p>
              <a:endParaRPr lang="en-GB">
                <a:solidFill>
                  <a:schemeClr val="tx2"/>
                </a:solidFill>
              </a:endParaRPr>
            </a:p>
          </p:txBody>
        </p:sp>
        <p:sp>
          <p:nvSpPr>
            <p:cNvPr id="6" name="Freeform: Shape 5">
              <a:extLst>
                <a:ext uri="{FF2B5EF4-FFF2-40B4-BE49-F238E27FC236}">
                  <a16:creationId xmlns:a16="http://schemas.microsoft.com/office/drawing/2014/main" id="{39C19FC4-D2C5-493C-8E46-465F70AC1A01}"/>
                </a:ext>
              </a:extLst>
            </p:cNvPr>
            <p:cNvSpPr/>
            <p:nvPr/>
          </p:nvSpPr>
          <p:spPr>
            <a:xfrm>
              <a:off x="2228354" y="3199782"/>
              <a:ext cx="489984" cy="460966"/>
            </a:xfrm>
            <a:custGeom>
              <a:avLst/>
              <a:gdLst>
                <a:gd name="connsiteX0" fmla="*/ 487189 w 489984"/>
                <a:gd name="connsiteY0" fmla="*/ 23002 h 460966"/>
                <a:gd name="connsiteX1" fmla="*/ 474308 w 489984"/>
                <a:gd name="connsiteY1" fmla="*/ 8281 h 460966"/>
                <a:gd name="connsiteX2" fmla="*/ 374478 w 489984"/>
                <a:gd name="connsiteY2" fmla="*/ 8281 h 460966"/>
                <a:gd name="connsiteX3" fmla="*/ 365737 w 489984"/>
                <a:gd name="connsiteY3" fmla="*/ 22082 h 460966"/>
                <a:gd name="connsiteX4" fmla="*/ 372638 w 489984"/>
                <a:gd name="connsiteY4" fmla="*/ 34043 h 460966"/>
                <a:gd name="connsiteX5" fmla="*/ 372638 w 489984"/>
                <a:gd name="connsiteY5" fmla="*/ 44164 h 460966"/>
                <a:gd name="connsiteX6" fmla="*/ 360676 w 489984"/>
                <a:gd name="connsiteY6" fmla="*/ 44164 h 460966"/>
                <a:gd name="connsiteX7" fmla="*/ 234624 w 489984"/>
                <a:gd name="connsiteY7" fmla="*/ 0 h 460966"/>
                <a:gd name="connsiteX8" fmla="*/ 0 w 489984"/>
                <a:gd name="connsiteY8" fmla="*/ 230483 h 460966"/>
                <a:gd name="connsiteX9" fmla="*/ 234624 w 489984"/>
                <a:gd name="connsiteY9" fmla="*/ 460967 h 460966"/>
                <a:gd name="connsiteX10" fmla="*/ 376778 w 489984"/>
                <a:gd name="connsiteY10" fmla="*/ 401621 h 460966"/>
                <a:gd name="connsiteX11" fmla="*/ 386899 w 489984"/>
                <a:gd name="connsiteY11" fmla="*/ 400700 h 460966"/>
                <a:gd name="connsiteX12" fmla="*/ 388279 w 489984"/>
                <a:gd name="connsiteY12" fmla="*/ 412202 h 460966"/>
                <a:gd name="connsiteX13" fmla="*/ 374018 w 489984"/>
                <a:gd name="connsiteY13" fmla="*/ 434744 h 460966"/>
                <a:gd name="connsiteX14" fmla="*/ 383219 w 489984"/>
                <a:gd name="connsiteY14" fmla="*/ 448085 h 460966"/>
                <a:gd name="connsiteX15" fmla="*/ 480288 w 489984"/>
                <a:gd name="connsiteY15" fmla="*/ 448085 h 460966"/>
                <a:gd name="connsiteX16" fmla="*/ 489949 w 489984"/>
                <a:gd name="connsiteY16" fmla="*/ 437044 h 460966"/>
                <a:gd name="connsiteX17" fmla="*/ 487189 w 489984"/>
                <a:gd name="connsiteY17" fmla="*/ 23002 h 460966"/>
                <a:gd name="connsiteX18" fmla="*/ 235084 w 489984"/>
                <a:gd name="connsiteY18" fmla="*/ 339054 h 460966"/>
                <a:gd name="connsiteX19" fmla="*/ 127433 w 489984"/>
                <a:gd name="connsiteY19" fmla="*/ 229563 h 460966"/>
                <a:gd name="connsiteX20" fmla="*/ 235084 w 489984"/>
                <a:gd name="connsiteY20" fmla="*/ 120072 h 460966"/>
                <a:gd name="connsiteX21" fmla="*/ 342735 w 489984"/>
                <a:gd name="connsiteY21" fmla="*/ 229563 h 460966"/>
                <a:gd name="connsiteX22" fmla="*/ 235084 w 489984"/>
                <a:gd name="connsiteY22" fmla="*/ 33905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9984" h="460966">
                  <a:moveTo>
                    <a:pt x="487189" y="23002"/>
                  </a:moveTo>
                  <a:cubicBezTo>
                    <a:pt x="488109" y="15182"/>
                    <a:pt x="482129" y="8281"/>
                    <a:pt x="474308" y="8281"/>
                  </a:cubicBezTo>
                  <a:cubicBezTo>
                    <a:pt x="453606" y="8281"/>
                    <a:pt x="399320" y="8281"/>
                    <a:pt x="374478" y="8281"/>
                  </a:cubicBezTo>
                  <a:cubicBezTo>
                    <a:pt x="367577" y="8281"/>
                    <a:pt x="362517" y="15642"/>
                    <a:pt x="365737" y="22082"/>
                  </a:cubicBezTo>
                  <a:cubicBezTo>
                    <a:pt x="367117" y="25763"/>
                    <a:pt x="369417" y="29903"/>
                    <a:pt x="372638" y="34043"/>
                  </a:cubicBezTo>
                  <a:cubicBezTo>
                    <a:pt x="374938" y="36804"/>
                    <a:pt x="374938" y="41404"/>
                    <a:pt x="372638" y="44164"/>
                  </a:cubicBezTo>
                  <a:cubicBezTo>
                    <a:pt x="369417" y="47845"/>
                    <a:pt x="363897" y="47845"/>
                    <a:pt x="360676" y="44164"/>
                  </a:cubicBezTo>
                  <a:cubicBezTo>
                    <a:pt x="330313" y="9201"/>
                    <a:pt x="280628" y="0"/>
                    <a:pt x="234624" y="0"/>
                  </a:cubicBezTo>
                  <a:cubicBezTo>
                    <a:pt x="105351" y="0"/>
                    <a:pt x="0" y="93849"/>
                    <a:pt x="0" y="230483"/>
                  </a:cubicBezTo>
                  <a:cubicBezTo>
                    <a:pt x="0" y="367577"/>
                    <a:pt x="104891" y="460967"/>
                    <a:pt x="234624" y="460967"/>
                  </a:cubicBezTo>
                  <a:cubicBezTo>
                    <a:pt x="287989" y="460967"/>
                    <a:pt x="337214" y="436584"/>
                    <a:pt x="376778" y="401621"/>
                  </a:cubicBezTo>
                  <a:cubicBezTo>
                    <a:pt x="379538" y="399320"/>
                    <a:pt x="383679" y="398400"/>
                    <a:pt x="386899" y="400700"/>
                  </a:cubicBezTo>
                  <a:cubicBezTo>
                    <a:pt x="391039" y="403461"/>
                    <a:pt x="391500" y="408981"/>
                    <a:pt x="388279" y="412202"/>
                  </a:cubicBezTo>
                  <a:cubicBezTo>
                    <a:pt x="383679" y="417262"/>
                    <a:pt x="377238" y="425543"/>
                    <a:pt x="374018" y="434744"/>
                  </a:cubicBezTo>
                  <a:cubicBezTo>
                    <a:pt x="371258" y="441185"/>
                    <a:pt x="376318" y="448085"/>
                    <a:pt x="383219" y="448085"/>
                  </a:cubicBezTo>
                  <a:lnTo>
                    <a:pt x="480288" y="448085"/>
                  </a:lnTo>
                  <a:cubicBezTo>
                    <a:pt x="486269" y="448085"/>
                    <a:pt x="490410" y="443025"/>
                    <a:pt x="489949" y="437044"/>
                  </a:cubicBezTo>
                  <a:cubicBezTo>
                    <a:pt x="477068" y="311451"/>
                    <a:pt x="460507" y="237844"/>
                    <a:pt x="487189" y="23002"/>
                  </a:cubicBezTo>
                  <a:close/>
                  <a:moveTo>
                    <a:pt x="235084" y="339054"/>
                  </a:moveTo>
                  <a:cubicBezTo>
                    <a:pt x="171137" y="339054"/>
                    <a:pt x="127433" y="289829"/>
                    <a:pt x="127433" y="229563"/>
                  </a:cubicBezTo>
                  <a:cubicBezTo>
                    <a:pt x="127433" y="169297"/>
                    <a:pt x="171137" y="120072"/>
                    <a:pt x="235084" y="120072"/>
                  </a:cubicBezTo>
                  <a:cubicBezTo>
                    <a:pt x="299030" y="120072"/>
                    <a:pt x="342735" y="169297"/>
                    <a:pt x="342735" y="229563"/>
                  </a:cubicBezTo>
                  <a:cubicBezTo>
                    <a:pt x="342735" y="289829"/>
                    <a:pt x="299030" y="339054"/>
                    <a:pt x="235084" y="33905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7" name="Freeform: Shape 6">
              <a:extLst>
                <a:ext uri="{FF2B5EF4-FFF2-40B4-BE49-F238E27FC236}">
                  <a16:creationId xmlns:a16="http://schemas.microsoft.com/office/drawing/2014/main" id="{C860FCC4-878D-4E1C-8F2A-5F0AEB3B1670}"/>
                </a:ext>
              </a:extLst>
            </p:cNvPr>
            <p:cNvSpPr/>
            <p:nvPr/>
          </p:nvSpPr>
          <p:spPr>
            <a:xfrm>
              <a:off x="3294281" y="3198862"/>
              <a:ext cx="469247" cy="460966"/>
            </a:xfrm>
            <a:custGeom>
              <a:avLst/>
              <a:gdLst>
                <a:gd name="connsiteX0" fmla="*/ 469247 w 469247"/>
                <a:gd name="connsiteY0" fmla="*/ 230483 h 460966"/>
                <a:gd name="connsiteX1" fmla="*/ 414962 w 469247"/>
                <a:gd name="connsiteY1" fmla="*/ 79128 h 460966"/>
                <a:gd name="connsiteX2" fmla="*/ 234624 w 469247"/>
                <a:gd name="connsiteY2" fmla="*/ 0 h 460966"/>
                <a:gd name="connsiteX3" fmla="*/ 0 w 469247"/>
                <a:gd name="connsiteY3" fmla="*/ 230483 h 460966"/>
                <a:gd name="connsiteX4" fmla="*/ 234624 w 469247"/>
                <a:gd name="connsiteY4" fmla="*/ 460967 h 460966"/>
                <a:gd name="connsiteX5" fmla="*/ 350095 w 469247"/>
                <a:gd name="connsiteY5" fmla="*/ 433364 h 460966"/>
                <a:gd name="connsiteX6" fmla="*/ 469247 w 469247"/>
                <a:gd name="connsiteY6" fmla="*/ 230483 h 460966"/>
                <a:gd name="connsiteX7" fmla="*/ 234624 w 469247"/>
                <a:gd name="connsiteY7" fmla="*/ 339974 h 460966"/>
                <a:gd name="connsiteX8" fmla="*/ 126973 w 469247"/>
                <a:gd name="connsiteY8" fmla="*/ 230483 h 460966"/>
                <a:gd name="connsiteX9" fmla="*/ 234624 w 469247"/>
                <a:gd name="connsiteY9" fmla="*/ 120992 h 460966"/>
                <a:gd name="connsiteX10" fmla="*/ 342275 w 469247"/>
                <a:gd name="connsiteY10" fmla="*/ 230483 h 460966"/>
                <a:gd name="connsiteX11" fmla="*/ 234624 w 469247"/>
                <a:gd name="connsiteY11" fmla="*/ 33997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9247" h="460966">
                  <a:moveTo>
                    <a:pt x="469247" y="230483"/>
                  </a:moveTo>
                  <a:cubicBezTo>
                    <a:pt x="469247" y="170217"/>
                    <a:pt x="449005" y="118232"/>
                    <a:pt x="414962" y="79128"/>
                  </a:cubicBezTo>
                  <a:cubicBezTo>
                    <a:pt x="372178" y="28983"/>
                    <a:pt x="307311" y="0"/>
                    <a:pt x="234624" y="0"/>
                  </a:cubicBezTo>
                  <a:cubicBezTo>
                    <a:pt x="105351" y="0"/>
                    <a:pt x="0" y="93849"/>
                    <a:pt x="0" y="230483"/>
                  </a:cubicBezTo>
                  <a:cubicBezTo>
                    <a:pt x="0" y="367117"/>
                    <a:pt x="104891" y="460967"/>
                    <a:pt x="234624" y="460967"/>
                  </a:cubicBezTo>
                  <a:cubicBezTo>
                    <a:pt x="276488" y="460967"/>
                    <a:pt x="316052" y="451306"/>
                    <a:pt x="350095" y="433364"/>
                  </a:cubicBezTo>
                  <a:cubicBezTo>
                    <a:pt x="420942" y="395640"/>
                    <a:pt x="469247" y="322953"/>
                    <a:pt x="469247" y="230483"/>
                  </a:cubicBezTo>
                  <a:close/>
                  <a:moveTo>
                    <a:pt x="234624" y="339974"/>
                  </a:moveTo>
                  <a:cubicBezTo>
                    <a:pt x="170677" y="339974"/>
                    <a:pt x="126973" y="290749"/>
                    <a:pt x="126973" y="230483"/>
                  </a:cubicBezTo>
                  <a:cubicBezTo>
                    <a:pt x="126973" y="170217"/>
                    <a:pt x="170677" y="120992"/>
                    <a:pt x="234624" y="120992"/>
                  </a:cubicBezTo>
                  <a:cubicBezTo>
                    <a:pt x="298570" y="120992"/>
                    <a:pt x="342275" y="170217"/>
                    <a:pt x="342275" y="230483"/>
                  </a:cubicBezTo>
                  <a:cubicBezTo>
                    <a:pt x="342275" y="290749"/>
                    <a:pt x="298570" y="339974"/>
                    <a:pt x="234624" y="33997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8" name="Freeform: Shape 7">
              <a:extLst>
                <a:ext uri="{FF2B5EF4-FFF2-40B4-BE49-F238E27FC236}">
                  <a16:creationId xmlns:a16="http://schemas.microsoft.com/office/drawing/2014/main" id="{41210E6B-5479-4D55-9271-7E8CE491D169}"/>
                </a:ext>
              </a:extLst>
            </p:cNvPr>
            <p:cNvSpPr/>
            <p:nvPr/>
          </p:nvSpPr>
          <p:spPr>
            <a:xfrm>
              <a:off x="2759707" y="3052567"/>
              <a:ext cx="494549" cy="608181"/>
            </a:xfrm>
            <a:custGeom>
              <a:avLst/>
              <a:gdLst>
                <a:gd name="connsiteX0" fmla="*/ 483969 w 494549"/>
                <a:gd name="connsiteY0" fmla="*/ 0 h 608181"/>
                <a:gd name="connsiteX1" fmla="*/ 375398 w 494549"/>
                <a:gd name="connsiteY1" fmla="*/ 0 h 608181"/>
                <a:gd name="connsiteX2" fmla="*/ 365737 w 494549"/>
                <a:gd name="connsiteY2" fmla="*/ 8281 h 608181"/>
                <a:gd name="connsiteX3" fmla="*/ 353316 w 494549"/>
                <a:gd name="connsiteY3" fmla="*/ 139854 h 608181"/>
                <a:gd name="connsiteX4" fmla="*/ 362517 w 494549"/>
                <a:gd name="connsiteY4" fmla="*/ 168837 h 608181"/>
                <a:gd name="connsiteX5" fmla="*/ 363437 w 494549"/>
                <a:gd name="connsiteY5" fmla="*/ 170217 h 608181"/>
                <a:gd name="connsiteX6" fmla="*/ 363897 w 494549"/>
                <a:gd name="connsiteY6" fmla="*/ 180798 h 608181"/>
                <a:gd name="connsiteX7" fmla="*/ 351475 w 494549"/>
                <a:gd name="connsiteY7" fmla="*/ 182178 h 608181"/>
                <a:gd name="connsiteX8" fmla="*/ 234624 w 494549"/>
                <a:gd name="connsiteY8" fmla="*/ 147215 h 608181"/>
                <a:gd name="connsiteX9" fmla="*/ 0 w 494549"/>
                <a:gd name="connsiteY9" fmla="*/ 377698 h 608181"/>
                <a:gd name="connsiteX10" fmla="*/ 234624 w 494549"/>
                <a:gd name="connsiteY10" fmla="*/ 608181 h 608181"/>
                <a:gd name="connsiteX11" fmla="*/ 376778 w 494549"/>
                <a:gd name="connsiteY11" fmla="*/ 548835 h 608181"/>
                <a:gd name="connsiteX12" fmla="*/ 386899 w 494549"/>
                <a:gd name="connsiteY12" fmla="*/ 547915 h 608181"/>
                <a:gd name="connsiteX13" fmla="*/ 388279 w 494549"/>
                <a:gd name="connsiteY13" fmla="*/ 559416 h 608181"/>
                <a:gd name="connsiteX14" fmla="*/ 374018 w 494549"/>
                <a:gd name="connsiteY14" fmla="*/ 581959 h 608181"/>
                <a:gd name="connsiteX15" fmla="*/ 383219 w 494549"/>
                <a:gd name="connsiteY15" fmla="*/ 595300 h 608181"/>
                <a:gd name="connsiteX16" fmla="*/ 480749 w 494549"/>
                <a:gd name="connsiteY16" fmla="*/ 595300 h 608181"/>
                <a:gd name="connsiteX17" fmla="*/ 490410 w 494549"/>
                <a:gd name="connsiteY17" fmla="*/ 584719 h 608181"/>
                <a:gd name="connsiteX18" fmla="*/ 494550 w 494549"/>
                <a:gd name="connsiteY18" fmla="*/ 11041 h 608181"/>
                <a:gd name="connsiteX19" fmla="*/ 483969 w 494549"/>
                <a:gd name="connsiteY19" fmla="*/ 0 h 608181"/>
                <a:gd name="connsiteX20" fmla="*/ 234164 w 494549"/>
                <a:gd name="connsiteY20" fmla="*/ 486269 h 608181"/>
                <a:gd name="connsiteX21" fmla="*/ 126513 w 494549"/>
                <a:gd name="connsiteY21" fmla="*/ 376778 h 608181"/>
                <a:gd name="connsiteX22" fmla="*/ 234164 w 494549"/>
                <a:gd name="connsiteY22" fmla="*/ 267287 h 608181"/>
                <a:gd name="connsiteX23" fmla="*/ 341815 w 494549"/>
                <a:gd name="connsiteY23" fmla="*/ 376778 h 608181"/>
                <a:gd name="connsiteX24" fmla="*/ 234164 w 494549"/>
                <a:gd name="connsiteY24" fmla="*/ 486269 h 60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94549" h="608181">
                  <a:moveTo>
                    <a:pt x="483969" y="0"/>
                  </a:moveTo>
                  <a:lnTo>
                    <a:pt x="375398" y="0"/>
                  </a:lnTo>
                  <a:cubicBezTo>
                    <a:pt x="370337" y="0"/>
                    <a:pt x="366197" y="3680"/>
                    <a:pt x="365737" y="8281"/>
                  </a:cubicBezTo>
                  <a:cubicBezTo>
                    <a:pt x="357916" y="60266"/>
                    <a:pt x="354696" y="113631"/>
                    <a:pt x="353316" y="139854"/>
                  </a:cubicBezTo>
                  <a:cubicBezTo>
                    <a:pt x="352856" y="150435"/>
                    <a:pt x="356076" y="160556"/>
                    <a:pt x="362517" y="168837"/>
                  </a:cubicBezTo>
                  <a:lnTo>
                    <a:pt x="363437" y="170217"/>
                  </a:lnTo>
                  <a:cubicBezTo>
                    <a:pt x="365737" y="173438"/>
                    <a:pt x="366197" y="177578"/>
                    <a:pt x="363897" y="180798"/>
                  </a:cubicBezTo>
                  <a:cubicBezTo>
                    <a:pt x="360676" y="184939"/>
                    <a:pt x="355156" y="185399"/>
                    <a:pt x="351475" y="182178"/>
                  </a:cubicBezTo>
                  <a:cubicBezTo>
                    <a:pt x="320652" y="154576"/>
                    <a:pt x="276028" y="147215"/>
                    <a:pt x="234624" y="147215"/>
                  </a:cubicBezTo>
                  <a:cubicBezTo>
                    <a:pt x="105351" y="147215"/>
                    <a:pt x="0" y="241064"/>
                    <a:pt x="0" y="377698"/>
                  </a:cubicBezTo>
                  <a:cubicBezTo>
                    <a:pt x="0" y="514792"/>
                    <a:pt x="104891" y="608181"/>
                    <a:pt x="234624" y="608181"/>
                  </a:cubicBezTo>
                  <a:cubicBezTo>
                    <a:pt x="287989" y="608181"/>
                    <a:pt x="337214" y="583799"/>
                    <a:pt x="376778" y="548835"/>
                  </a:cubicBezTo>
                  <a:cubicBezTo>
                    <a:pt x="379538" y="546535"/>
                    <a:pt x="383679" y="545615"/>
                    <a:pt x="386899" y="547915"/>
                  </a:cubicBezTo>
                  <a:cubicBezTo>
                    <a:pt x="391039" y="550676"/>
                    <a:pt x="391500" y="556196"/>
                    <a:pt x="388279" y="559416"/>
                  </a:cubicBezTo>
                  <a:cubicBezTo>
                    <a:pt x="383679" y="564477"/>
                    <a:pt x="377238" y="572758"/>
                    <a:pt x="374018" y="581959"/>
                  </a:cubicBezTo>
                  <a:cubicBezTo>
                    <a:pt x="371258" y="588399"/>
                    <a:pt x="376318" y="595300"/>
                    <a:pt x="383219" y="595300"/>
                  </a:cubicBezTo>
                  <a:lnTo>
                    <a:pt x="480749" y="595300"/>
                  </a:lnTo>
                  <a:cubicBezTo>
                    <a:pt x="486269" y="595300"/>
                    <a:pt x="490870" y="590240"/>
                    <a:pt x="490410" y="584719"/>
                  </a:cubicBezTo>
                  <a:cubicBezTo>
                    <a:pt x="478908" y="444865"/>
                    <a:pt x="462807" y="255326"/>
                    <a:pt x="494550" y="11041"/>
                  </a:cubicBezTo>
                  <a:cubicBezTo>
                    <a:pt x="494550" y="5521"/>
                    <a:pt x="489949" y="0"/>
                    <a:pt x="483969" y="0"/>
                  </a:cubicBezTo>
                  <a:close/>
                  <a:moveTo>
                    <a:pt x="234164" y="486269"/>
                  </a:moveTo>
                  <a:cubicBezTo>
                    <a:pt x="170217" y="486269"/>
                    <a:pt x="126513" y="437044"/>
                    <a:pt x="126513" y="376778"/>
                  </a:cubicBezTo>
                  <a:cubicBezTo>
                    <a:pt x="126513" y="316512"/>
                    <a:pt x="170217" y="267287"/>
                    <a:pt x="234164" y="267287"/>
                  </a:cubicBezTo>
                  <a:cubicBezTo>
                    <a:pt x="298110" y="267287"/>
                    <a:pt x="341815" y="316512"/>
                    <a:pt x="341815" y="376778"/>
                  </a:cubicBezTo>
                  <a:cubicBezTo>
                    <a:pt x="341815" y="437044"/>
                    <a:pt x="298110" y="486269"/>
                    <a:pt x="234164" y="486269"/>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9" name="Freeform: Shape 8">
              <a:extLst>
                <a:ext uri="{FF2B5EF4-FFF2-40B4-BE49-F238E27FC236}">
                  <a16:creationId xmlns:a16="http://schemas.microsoft.com/office/drawing/2014/main" id="{FB0BF1B7-10FB-465D-8264-7191DE282DA1}"/>
                </a:ext>
              </a:extLst>
            </p:cNvPr>
            <p:cNvSpPr/>
            <p:nvPr/>
          </p:nvSpPr>
          <p:spPr>
            <a:xfrm>
              <a:off x="1274295" y="3078790"/>
              <a:ext cx="521562" cy="569077"/>
            </a:xfrm>
            <a:custGeom>
              <a:avLst/>
              <a:gdLst>
                <a:gd name="connsiteX0" fmla="*/ 327935 w 521562"/>
                <a:gd name="connsiteY0" fmla="*/ 7821 h 569077"/>
                <a:gd name="connsiteX1" fmla="*/ 315514 w 521562"/>
                <a:gd name="connsiteY1" fmla="*/ 0 h 569077"/>
                <a:gd name="connsiteX2" fmla="*/ 207403 w 521562"/>
                <a:gd name="connsiteY2" fmla="*/ 0 h 569077"/>
                <a:gd name="connsiteX3" fmla="*/ 194982 w 521562"/>
                <a:gd name="connsiteY3" fmla="*/ 7821 h 569077"/>
                <a:gd name="connsiteX4" fmla="*/ 382 w 521562"/>
                <a:gd name="connsiteY4" fmla="*/ 556196 h 569077"/>
                <a:gd name="connsiteX5" fmla="*/ 10043 w 521562"/>
                <a:gd name="connsiteY5" fmla="*/ 569077 h 569077"/>
                <a:gd name="connsiteX6" fmla="*/ 120454 w 521562"/>
                <a:gd name="connsiteY6" fmla="*/ 569077 h 569077"/>
                <a:gd name="connsiteX7" fmla="*/ 132876 w 521562"/>
                <a:gd name="connsiteY7" fmla="*/ 559416 h 569077"/>
                <a:gd name="connsiteX8" fmla="*/ 154038 w 521562"/>
                <a:gd name="connsiteY8" fmla="*/ 479368 h 569077"/>
                <a:gd name="connsiteX9" fmla="*/ 164159 w 521562"/>
                <a:gd name="connsiteY9" fmla="*/ 471548 h 569077"/>
                <a:gd name="connsiteX10" fmla="*/ 357378 w 521562"/>
                <a:gd name="connsiteY10" fmla="*/ 471548 h 569077"/>
                <a:gd name="connsiteX11" fmla="*/ 367499 w 521562"/>
                <a:gd name="connsiteY11" fmla="*/ 479368 h 569077"/>
                <a:gd name="connsiteX12" fmla="*/ 388662 w 521562"/>
                <a:gd name="connsiteY12" fmla="*/ 559416 h 569077"/>
                <a:gd name="connsiteX13" fmla="*/ 401083 w 521562"/>
                <a:gd name="connsiteY13" fmla="*/ 569077 h 569077"/>
                <a:gd name="connsiteX14" fmla="*/ 511494 w 521562"/>
                <a:gd name="connsiteY14" fmla="*/ 569077 h 569077"/>
                <a:gd name="connsiteX15" fmla="*/ 521155 w 521562"/>
                <a:gd name="connsiteY15" fmla="*/ 556196 h 569077"/>
                <a:gd name="connsiteX16" fmla="*/ 327935 w 521562"/>
                <a:gd name="connsiteY16" fmla="*/ 7821 h 569077"/>
                <a:gd name="connsiteX17" fmla="*/ 197282 w 521562"/>
                <a:gd name="connsiteY17" fmla="*/ 336754 h 569077"/>
                <a:gd name="connsiteX18" fmla="*/ 252028 w 521562"/>
                <a:gd name="connsiteY18" fmla="*/ 173437 h 569077"/>
                <a:gd name="connsiteX19" fmla="*/ 258928 w 521562"/>
                <a:gd name="connsiteY19" fmla="*/ 166997 h 569077"/>
                <a:gd name="connsiteX20" fmla="*/ 269970 w 521562"/>
                <a:gd name="connsiteY20" fmla="*/ 172977 h 569077"/>
                <a:gd name="connsiteX21" fmla="*/ 324715 w 521562"/>
                <a:gd name="connsiteY21" fmla="*/ 336294 h 569077"/>
                <a:gd name="connsiteX22" fmla="*/ 314134 w 521562"/>
                <a:gd name="connsiteY22" fmla="*/ 350555 h 569077"/>
                <a:gd name="connsiteX23" fmla="*/ 206483 w 521562"/>
                <a:gd name="connsiteY23" fmla="*/ 350555 h 569077"/>
                <a:gd name="connsiteX24" fmla="*/ 197282 w 521562"/>
                <a:gd name="connsiteY24" fmla="*/ 336754 h 569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1562" h="569077">
                  <a:moveTo>
                    <a:pt x="327935" y="7821"/>
                  </a:moveTo>
                  <a:cubicBezTo>
                    <a:pt x="325635" y="2760"/>
                    <a:pt x="321035" y="0"/>
                    <a:pt x="315514" y="0"/>
                  </a:cubicBezTo>
                  <a:lnTo>
                    <a:pt x="207403" y="0"/>
                  </a:lnTo>
                  <a:cubicBezTo>
                    <a:pt x="201883" y="0"/>
                    <a:pt x="197282" y="3220"/>
                    <a:pt x="194982" y="7821"/>
                  </a:cubicBezTo>
                  <a:cubicBezTo>
                    <a:pt x="87331" y="248425"/>
                    <a:pt x="16484" y="497770"/>
                    <a:pt x="382" y="556196"/>
                  </a:cubicBezTo>
                  <a:cubicBezTo>
                    <a:pt x="-1458" y="562637"/>
                    <a:pt x="3603" y="569077"/>
                    <a:pt x="10043" y="569077"/>
                  </a:cubicBezTo>
                  <a:lnTo>
                    <a:pt x="120454" y="569077"/>
                  </a:lnTo>
                  <a:cubicBezTo>
                    <a:pt x="126435" y="569077"/>
                    <a:pt x="131496" y="564937"/>
                    <a:pt x="132876" y="559416"/>
                  </a:cubicBezTo>
                  <a:cubicBezTo>
                    <a:pt x="136096" y="545615"/>
                    <a:pt x="143457" y="518012"/>
                    <a:pt x="154038" y="479368"/>
                  </a:cubicBezTo>
                  <a:cubicBezTo>
                    <a:pt x="155418" y="474768"/>
                    <a:pt x="159558" y="471548"/>
                    <a:pt x="164159" y="471548"/>
                  </a:cubicBezTo>
                  <a:lnTo>
                    <a:pt x="357378" y="471548"/>
                  </a:lnTo>
                  <a:cubicBezTo>
                    <a:pt x="361979" y="471548"/>
                    <a:pt x="366119" y="474768"/>
                    <a:pt x="367499" y="479368"/>
                  </a:cubicBezTo>
                  <a:cubicBezTo>
                    <a:pt x="378080" y="518012"/>
                    <a:pt x="385441" y="545615"/>
                    <a:pt x="388662" y="559416"/>
                  </a:cubicBezTo>
                  <a:cubicBezTo>
                    <a:pt x="390042" y="565397"/>
                    <a:pt x="395102" y="569077"/>
                    <a:pt x="401083" y="569077"/>
                  </a:cubicBezTo>
                  <a:lnTo>
                    <a:pt x="511494" y="569077"/>
                  </a:lnTo>
                  <a:cubicBezTo>
                    <a:pt x="518395" y="569077"/>
                    <a:pt x="522995" y="562637"/>
                    <a:pt x="521155" y="556196"/>
                  </a:cubicBezTo>
                  <a:cubicBezTo>
                    <a:pt x="506433" y="497770"/>
                    <a:pt x="435586" y="248425"/>
                    <a:pt x="327935" y="7821"/>
                  </a:cubicBezTo>
                  <a:close/>
                  <a:moveTo>
                    <a:pt x="197282" y="336754"/>
                  </a:moveTo>
                  <a:cubicBezTo>
                    <a:pt x="212924" y="287989"/>
                    <a:pt x="231326" y="230483"/>
                    <a:pt x="252028" y="173437"/>
                  </a:cubicBezTo>
                  <a:cubicBezTo>
                    <a:pt x="253408" y="170217"/>
                    <a:pt x="255708" y="167457"/>
                    <a:pt x="258928" y="166997"/>
                  </a:cubicBezTo>
                  <a:cubicBezTo>
                    <a:pt x="263989" y="165617"/>
                    <a:pt x="268589" y="168377"/>
                    <a:pt x="269970" y="172977"/>
                  </a:cubicBezTo>
                  <a:cubicBezTo>
                    <a:pt x="291132" y="230023"/>
                    <a:pt x="309073" y="287529"/>
                    <a:pt x="324715" y="336294"/>
                  </a:cubicBezTo>
                  <a:cubicBezTo>
                    <a:pt x="327015" y="343195"/>
                    <a:pt x="321495" y="350555"/>
                    <a:pt x="314134" y="350555"/>
                  </a:cubicBezTo>
                  <a:lnTo>
                    <a:pt x="206483" y="350555"/>
                  </a:lnTo>
                  <a:cubicBezTo>
                    <a:pt x="200042" y="350555"/>
                    <a:pt x="194982" y="343655"/>
                    <a:pt x="197282" y="33675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0" name="Freeform: Shape 9">
              <a:extLst>
                <a:ext uri="{FF2B5EF4-FFF2-40B4-BE49-F238E27FC236}">
                  <a16:creationId xmlns:a16="http://schemas.microsoft.com/office/drawing/2014/main" id="{3A2DC472-8A52-401B-AC33-37E4511A6D77}"/>
                </a:ext>
              </a:extLst>
            </p:cNvPr>
            <p:cNvSpPr/>
            <p:nvPr/>
          </p:nvSpPr>
          <p:spPr>
            <a:xfrm>
              <a:off x="1754720" y="3208063"/>
              <a:ext cx="462142" cy="440264"/>
            </a:xfrm>
            <a:custGeom>
              <a:avLst/>
              <a:gdLst>
                <a:gd name="connsiteX0" fmla="*/ 448791 w 462142"/>
                <a:gd name="connsiteY0" fmla="*/ 0 h 440264"/>
                <a:gd name="connsiteX1" fmla="*/ 343440 w 462142"/>
                <a:gd name="connsiteY1" fmla="*/ 920 h 440264"/>
                <a:gd name="connsiteX2" fmla="*/ 331019 w 462142"/>
                <a:gd name="connsiteY2" fmla="*/ 10121 h 440264"/>
                <a:gd name="connsiteX3" fmla="*/ 240850 w 462142"/>
                <a:gd name="connsiteY3" fmla="*/ 266827 h 440264"/>
                <a:gd name="connsiteX4" fmla="*/ 231649 w 462142"/>
                <a:gd name="connsiteY4" fmla="*/ 272808 h 440264"/>
                <a:gd name="connsiteX5" fmla="*/ 222448 w 462142"/>
                <a:gd name="connsiteY5" fmla="*/ 266827 h 440264"/>
                <a:gd name="connsiteX6" fmla="*/ 132279 w 462142"/>
                <a:gd name="connsiteY6" fmla="*/ 10121 h 440264"/>
                <a:gd name="connsiteX7" fmla="*/ 119858 w 462142"/>
                <a:gd name="connsiteY7" fmla="*/ 920 h 440264"/>
                <a:gd name="connsiteX8" fmla="*/ 9907 w 462142"/>
                <a:gd name="connsiteY8" fmla="*/ 0 h 440264"/>
                <a:gd name="connsiteX9" fmla="*/ 246 w 462142"/>
                <a:gd name="connsiteY9" fmla="*/ 12421 h 440264"/>
                <a:gd name="connsiteX10" fmla="*/ 173683 w 462142"/>
                <a:gd name="connsiteY10" fmla="*/ 434284 h 440264"/>
                <a:gd name="connsiteX11" fmla="*/ 184724 w 462142"/>
                <a:gd name="connsiteY11" fmla="*/ 440264 h 440264"/>
                <a:gd name="connsiteX12" fmla="*/ 278574 w 462142"/>
                <a:gd name="connsiteY12" fmla="*/ 440264 h 440264"/>
                <a:gd name="connsiteX13" fmla="*/ 289615 w 462142"/>
                <a:gd name="connsiteY13" fmla="*/ 434284 h 440264"/>
                <a:gd name="connsiteX14" fmla="*/ 461672 w 462142"/>
                <a:gd name="connsiteY14" fmla="*/ 16562 h 440264"/>
                <a:gd name="connsiteX15" fmla="*/ 448791 w 462142"/>
                <a:gd name="connsiteY15" fmla="*/ 0 h 440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2142" h="440264">
                  <a:moveTo>
                    <a:pt x="448791" y="0"/>
                  </a:moveTo>
                  <a:lnTo>
                    <a:pt x="343440" y="920"/>
                  </a:lnTo>
                  <a:cubicBezTo>
                    <a:pt x="337920" y="920"/>
                    <a:pt x="332859" y="4600"/>
                    <a:pt x="331019" y="10121"/>
                  </a:cubicBezTo>
                  <a:cubicBezTo>
                    <a:pt x="311237" y="75908"/>
                    <a:pt x="286855" y="156876"/>
                    <a:pt x="240850" y="266827"/>
                  </a:cubicBezTo>
                  <a:cubicBezTo>
                    <a:pt x="239470" y="270507"/>
                    <a:pt x="235789" y="272808"/>
                    <a:pt x="231649" y="272808"/>
                  </a:cubicBezTo>
                  <a:cubicBezTo>
                    <a:pt x="227509" y="272808"/>
                    <a:pt x="223828" y="270507"/>
                    <a:pt x="222448" y="266827"/>
                  </a:cubicBezTo>
                  <a:cubicBezTo>
                    <a:pt x="176443" y="156876"/>
                    <a:pt x="152061" y="75908"/>
                    <a:pt x="132279" y="10121"/>
                  </a:cubicBezTo>
                  <a:cubicBezTo>
                    <a:pt x="130439" y="4600"/>
                    <a:pt x="125378" y="920"/>
                    <a:pt x="119858" y="920"/>
                  </a:cubicBezTo>
                  <a:lnTo>
                    <a:pt x="9907" y="0"/>
                  </a:lnTo>
                  <a:cubicBezTo>
                    <a:pt x="3466" y="0"/>
                    <a:pt x="-1135" y="5981"/>
                    <a:pt x="246" y="12421"/>
                  </a:cubicBezTo>
                  <a:cubicBezTo>
                    <a:pt x="14967" y="66707"/>
                    <a:pt x="77533" y="286609"/>
                    <a:pt x="173683" y="434284"/>
                  </a:cubicBezTo>
                  <a:cubicBezTo>
                    <a:pt x="175983" y="437964"/>
                    <a:pt x="180124" y="440264"/>
                    <a:pt x="184724" y="440264"/>
                  </a:cubicBezTo>
                  <a:lnTo>
                    <a:pt x="278574" y="440264"/>
                  </a:lnTo>
                  <a:cubicBezTo>
                    <a:pt x="283174" y="440264"/>
                    <a:pt x="287315" y="437964"/>
                    <a:pt x="289615" y="434284"/>
                  </a:cubicBezTo>
                  <a:cubicBezTo>
                    <a:pt x="383464" y="290289"/>
                    <a:pt x="445571" y="77288"/>
                    <a:pt x="461672" y="16562"/>
                  </a:cubicBezTo>
                  <a:cubicBezTo>
                    <a:pt x="463972" y="8281"/>
                    <a:pt x="457532" y="0"/>
                    <a:pt x="448791" y="0"/>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grpSp>
    </p:spTree>
    <p:extLst>
      <p:ext uri="{BB962C8B-B14F-4D97-AF65-F5344CB8AC3E}">
        <p14:creationId xmlns:p14="http://schemas.microsoft.com/office/powerpoint/2010/main" val="344955794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AVADO_Title_Indig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5992173-D602-44D8-8C0B-BDA120510F65}"/>
              </a:ext>
            </a:extLst>
          </p:cNvPr>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grpSp>
        <p:nvGrpSpPr>
          <p:cNvPr id="4" name="Graphic 7">
            <a:extLst>
              <a:ext uri="{FF2B5EF4-FFF2-40B4-BE49-F238E27FC236}">
                <a16:creationId xmlns:a16="http://schemas.microsoft.com/office/drawing/2014/main" id="{EF3ABA91-016D-46C1-9284-498D8C192480}"/>
              </a:ext>
            </a:extLst>
          </p:cNvPr>
          <p:cNvGrpSpPr>
            <a:grpSpLocks noChangeAspect="1"/>
          </p:cNvGrpSpPr>
          <p:nvPr userDrawn="1"/>
        </p:nvGrpSpPr>
        <p:grpSpPr>
          <a:xfrm>
            <a:off x="515938" y="6308725"/>
            <a:ext cx="1015200" cy="360328"/>
            <a:chOff x="1274295" y="2748478"/>
            <a:chExt cx="3428314" cy="1216822"/>
          </a:xfrm>
          <a:solidFill>
            <a:schemeClr val="accent1"/>
          </a:solidFill>
        </p:grpSpPr>
        <p:sp>
          <p:nvSpPr>
            <p:cNvPr id="5" name="Freeform: Shape 4">
              <a:extLst>
                <a:ext uri="{FF2B5EF4-FFF2-40B4-BE49-F238E27FC236}">
                  <a16:creationId xmlns:a16="http://schemas.microsoft.com/office/drawing/2014/main" id="{373351CA-D3D7-4A99-A74D-CC688935CCA0}"/>
                </a:ext>
              </a:extLst>
            </p:cNvPr>
            <p:cNvSpPr>
              <a:spLocks noChangeAspect="1"/>
            </p:cNvSpPr>
            <p:nvPr/>
          </p:nvSpPr>
          <p:spPr>
            <a:xfrm>
              <a:off x="3650599" y="2748478"/>
              <a:ext cx="1052010" cy="1216822"/>
            </a:xfrm>
            <a:custGeom>
              <a:avLst/>
              <a:gdLst>
                <a:gd name="connsiteX0" fmla="*/ 952975 w 1052011"/>
                <a:gd name="connsiteY0" fmla="*/ 376318 h 1216822"/>
                <a:gd name="connsiteX1" fmla="*/ 795639 w 1052011"/>
                <a:gd name="connsiteY1" fmla="*/ 381839 h 1216822"/>
                <a:gd name="connsiteX2" fmla="*/ 714211 w 1052011"/>
                <a:gd name="connsiteY2" fmla="*/ 194140 h 1216822"/>
                <a:gd name="connsiteX3" fmla="*/ 465326 w 1052011"/>
                <a:gd name="connsiteY3" fmla="*/ 0 h 1216822"/>
                <a:gd name="connsiteX4" fmla="*/ 106490 w 1052011"/>
                <a:gd name="connsiteY4" fmla="*/ 413122 h 1216822"/>
                <a:gd name="connsiteX5" fmla="*/ 89008 w 1052011"/>
                <a:gd name="connsiteY5" fmla="*/ 469707 h 1216822"/>
                <a:gd name="connsiteX6" fmla="*/ 100049 w 1052011"/>
                <a:gd name="connsiteY6" fmla="*/ 527673 h 1216822"/>
                <a:gd name="connsiteX7" fmla="*/ 149734 w 1052011"/>
                <a:gd name="connsiteY7" fmla="*/ 681329 h 1216822"/>
                <a:gd name="connsiteX8" fmla="*/ 73826 w 1052011"/>
                <a:gd name="connsiteY8" fmla="*/ 864427 h 1216822"/>
                <a:gd name="connsiteX9" fmla="*/ 31042 w 1052011"/>
                <a:gd name="connsiteY9" fmla="*/ 897091 h 1216822"/>
                <a:gd name="connsiteX10" fmla="*/ 2059 w 1052011"/>
                <a:gd name="connsiteY10" fmla="*/ 936194 h 1216822"/>
                <a:gd name="connsiteX11" fmla="*/ 219 w 1052011"/>
                <a:gd name="connsiteY11" fmla="*/ 963337 h 1216822"/>
                <a:gd name="connsiteX12" fmla="*/ 94988 w 1052011"/>
                <a:gd name="connsiteY12" fmla="*/ 1065008 h 1216822"/>
                <a:gd name="connsiteX13" fmla="*/ 95448 w 1052011"/>
                <a:gd name="connsiteY13" fmla="*/ 1065008 h 1216822"/>
                <a:gd name="connsiteX14" fmla="*/ 190218 w 1052011"/>
                <a:gd name="connsiteY14" fmla="*/ 976679 h 1216822"/>
                <a:gd name="connsiteX15" fmla="*/ 287288 w 1052011"/>
                <a:gd name="connsiteY15" fmla="*/ 472468 h 1216822"/>
                <a:gd name="connsiteX16" fmla="*/ 465786 w 1052011"/>
                <a:gd name="connsiteY16" fmla="*/ 189999 h 1216822"/>
                <a:gd name="connsiteX17" fmla="*/ 602880 w 1052011"/>
                <a:gd name="connsiteY17" fmla="*/ 405761 h 1216822"/>
                <a:gd name="connsiteX18" fmla="*/ 370556 w 1052011"/>
                <a:gd name="connsiteY18" fmla="*/ 529973 h 1216822"/>
                <a:gd name="connsiteX19" fmla="*/ 331912 w 1052011"/>
                <a:gd name="connsiteY19" fmla="*/ 792660 h 1216822"/>
                <a:gd name="connsiteX20" fmla="*/ 636923 w 1052011"/>
                <a:gd name="connsiteY20" fmla="*/ 1186920 h 1216822"/>
                <a:gd name="connsiteX21" fmla="*/ 760215 w 1052011"/>
                <a:gd name="connsiteY21" fmla="*/ 1216823 h 1216822"/>
                <a:gd name="connsiteX22" fmla="*/ 838884 w 1052011"/>
                <a:gd name="connsiteY22" fmla="*/ 1199801 h 1216822"/>
                <a:gd name="connsiteX23" fmla="*/ 911111 w 1052011"/>
                <a:gd name="connsiteY23" fmla="*/ 944015 h 1216822"/>
                <a:gd name="connsiteX24" fmla="*/ 886728 w 1052011"/>
                <a:gd name="connsiteY24" fmla="*/ 747575 h 1216822"/>
                <a:gd name="connsiteX25" fmla="*/ 857285 w 1052011"/>
                <a:gd name="connsiteY25" fmla="*/ 599441 h 1216822"/>
                <a:gd name="connsiteX26" fmla="*/ 849925 w 1052011"/>
                <a:gd name="connsiteY26" fmla="*/ 568617 h 1216822"/>
                <a:gd name="connsiteX27" fmla="*/ 958496 w 1052011"/>
                <a:gd name="connsiteY27" fmla="*/ 565397 h 1216822"/>
                <a:gd name="connsiteX28" fmla="*/ 1051885 w 1052011"/>
                <a:gd name="connsiteY28" fmla="*/ 466027 h 1216822"/>
                <a:gd name="connsiteX29" fmla="*/ 952975 w 1052011"/>
                <a:gd name="connsiteY29" fmla="*/ 376318 h 1216822"/>
                <a:gd name="connsiteX30" fmla="*/ 759756 w 1052011"/>
                <a:gd name="connsiteY30" fmla="*/ 592540 h 1216822"/>
                <a:gd name="connsiteX31" fmla="*/ 676487 w 1052011"/>
                <a:gd name="connsiteY31" fmla="*/ 667067 h 1216822"/>
                <a:gd name="connsiteX32" fmla="*/ 722952 w 1052011"/>
                <a:gd name="connsiteY32" fmla="*/ 1001521 h 1216822"/>
                <a:gd name="connsiteX33" fmla="*/ 708690 w 1052011"/>
                <a:gd name="connsiteY33" fmla="*/ 1010722 h 1216822"/>
                <a:gd name="connsiteX34" fmla="*/ 515471 w 1052011"/>
                <a:gd name="connsiteY34" fmla="*/ 745735 h 1216822"/>
                <a:gd name="connsiteX35" fmla="*/ 520071 w 1052011"/>
                <a:gd name="connsiteY35" fmla="*/ 646825 h 1216822"/>
                <a:gd name="connsiteX36" fmla="*/ 757915 w 1052011"/>
                <a:gd name="connsiteY36" fmla="*/ 574598 h 1216822"/>
                <a:gd name="connsiteX37" fmla="*/ 768036 w 1052011"/>
                <a:gd name="connsiteY37" fmla="*/ 584259 h 1216822"/>
                <a:gd name="connsiteX38" fmla="*/ 759756 w 1052011"/>
                <a:gd name="connsiteY38" fmla="*/ 592540 h 1216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52011" h="1216822">
                  <a:moveTo>
                    <a:pt x="952975" y="376318"/>
                  </a:moveTo>
                  <a:cubicBezTo>
                    <a:pt x="896389" y="377238"/>
                    <a:pt x="843944" y="379078"/>
                    <a:pt x="795639" y="381839"/>
                  </a:cubicBezTo>
                  <a:cubicBezTo>
                    <a:pt x="772637" y="314672"/>
                    <a:pt x="745494" y="250265"/>
                    <a:pt x="714211" y="194140"/>
                  </a:cubicBezTo>
                  <a:cubicBezTo>
                    <a:pt x="650724" y="80048"/>
                    <a:pt x="569296" y="0"/>
                    <a:pt x="465326" y="0"/>
                  </a:cubicBezTo>
                  <a:cubicBezTo>
                    <a:pt x="317651" y="0"/>
                    <a:pt x="196659" y="138934"/>
                    <a:pt x="106490" y="413122"/>
                  </a:cubicBezTo>
                  <a:cubicBezTo>
                    <a:pt x="100509" y="431063"/>
                    <a:pt x="94528" y="449925"/>
                    <a:pt x="89008" y="469707"/>
                  </a:cubicBezTo>
                  <a:cubicBezTo>
                    <a:pt x="83027" y="489949"/>
                    <a:pt x="87627" y="511112"/>
                    <a:pt x="100049" y="527673"/>
                  </a:cubicBezTo>
                  <a:cubicBezTo>
                    <a:pt x="132252" y="570458"/>
                    <a:pt x="149734" y="623823"/>
                    <a:pt x="149734" y="681329"/>
                  </a:cubicBezTo>
                  <a:cubicBezTo>
                    <a:pt x="149734" y="752636"/>
                    <a:pt x="123051" y="817963"/>
                    <a:pt x="73826" y="864427"/>
                  </a:cubicBezTo>
                  <a:cubicBezTo>
                    <a:pt x="60945" y="876849"/>
                    <a:pt x="46684" y="887890"/>
                    <a:pt x="31042" y="897091"/>
                  </a:cubicBezTo>
                  <a:cubicBezTo>
                    <a:pt x="24601" y="900771"/>
                    <a:pt x="5739" y="915032"/>
                    <a:pt x="2059" y="936194"/>
                  </a:cubicBezTo>
                  <a:cubicBezTo>
                    <a:pt x="219" y="946315"/>
                    <a:pt x="679" y="953676"/>
                    <a:pt x="219" y="963337"/>
                  </a:cubicBezTo>
                  <a:cubicBezTo>
                    <a:pt x="-3462" y="1018083"/>
                    <a:pt x="39783" y="1065008"/>
                    <a:pt x="94988" y="1065008"/>
                  </a:cubicBezTo>
                  <a:lnTo>
                    <a:pt x="95448" y="1065008"/>
                  </a:lnTo>
                  <a:cubicBezTo>
                    <a:pt x="145593" y="1065008"/>
                    <a:pt x="186537" y="1026364"/>
                    <a:pt x="190218" y="976679"/>
                  </a:cubicBezTo>
                  <a:cubicBezTo>
                    <a:pt x="200339" y="825783"/>
                    <a:pt x="239903" y="616002"/>
                    <a:pt x="287288" y="472468"/>
                  </a:cubicBezTo>
                  <a:cubicBezTo>
                    <a:pt x="360895" y="248885"/>
                    <a:pt x="421621" y="189999"/>
                    <a:pt x="465786" y="189999"/>
                  </a:cubicBezTo>
                  <a:cubicBezTo>
                    <a:pt x="543994" y="189999"/>
                    <a:pt x="602880" y="405761"/>
                    <a:pt x="602880" y="405761"/>
                  </a:cubicBezTo>
                  <a:cubicBezTo>
                    <a:pt x="495689" y="428303"/>
                    <a:pt x="419321" y="466947"/>
                    <a:pt x="370556" y="529973"/>
                  </a:cubicBezTo>
                  <a:cubicBezTo>
                    <a:pt x="317651" y="598060"/>
                    <a:pt x="304769" y="686389"/>
                    <a:pt x="331912" y="792660"/>
                  </a:cubicBezTo>
                  <a:cubicBezTo>
                    <a:pt x="386658" y="1004741"/>
                    <a:pt x="525592" y="1135395"/>
                    <a:pt x="636923" y="1186920"/>
                  </a:cubicBezTo>
                  <a:cubicBezTo>
                    <a:pt x="680168" y="1206702"/>
                    <a:pt x="722032" y="1216823"/>
                    <a:pt x="760215" y="1216823"/>
                  </a:cubicBezTo>
                  <a:cubicBezTo>
                    <a:pt x="788738" y="1216823"/>
                    <a:pt x="815421" y="1211302"/>
                    <a:pt x="838884" y="1199801"/>
                  </a:cubicBezTo>
                  <a:cubicBezTo>
                    <a:pt x="910651" y="1164838"/>
                    <a:pt x="919852" y="1076049"/>
                    <a:pt x="911111" y="944015"/>
                  </a:cubicBezTo>
                  <a:cubicBezTo>
                    <a:pt x="906970" y="885129"/>
                    <a:pt x="898690" y="817502"/>
                    <a:pt x="886728" y="747575"/>
                  </a:cubicBezTo>
                  <a:cubicBezTo>
                    <a:pt x="878447" y="698811"/>
                    <a:pt x="868326" y="648665"/>
                    <a:pt x="857285" y="599441"/>
                  </a:cubicBezTo>
                  <a:cubicBezTo>
                    <a:pt x="854985" y="589320"/>
                    <a:pt x="852685" y="578738"/>
                    <a:pt x="849925" y="568617"/>
                  </a:cubicBezTo>
                  <a:cubicBezTo>
                    <a:pt x="887188" y="566777"/>
                    <a:pt x="924452" y="565857"/>
                    <a:pt x="958496" y="565397"/>
                  </a:cubicBezTo>
                  <a:cubicBezTo>
                    <a:pt x="1011861" y="564937"/>
                    <a:pt x="1054645" y="519852"/>
                    <a:pt x="1051885" y="466027"/>
                  </a:cubicBezTo>
                  <a:cubicBezTo>
                    <a:pt x="1049125" y="414962"/>
                    <a:pt x="1004500" y="375398"/>
                    <a:pt x="952975" y="376318"/>
                  </a:cubicBezTo>
                  <a:close/>
                  <a:moveTo>
                    <a:pt x="759756" y="592540"/>
                  </a:moveTo>
                  <a:cubicBezTo>
                    <a:pt x="728932" y="596680"/>
                    <a:pt x="664986" y="610482"/>
                    <a:pt x="676487" y="667067"/>
                  </a:cubicBezTo>
                  <a:cubicBezTo>
                    <a:pt x="676487" y="667067"/>
                    <a:pt x="715591" y="837745"/>
                    <a:pt x="722952" y="1001521"/>
                  </a:cubicBezTo>
                  <a:cubicBezTo>
                    <a:pt x="723412" y="1008882"/>
                    <a:pt x="715591" y="1013942"/>
                    <a:pt x="708690" y="1010722"/>
                  </a:cubicBezTo>
                  <a:cubicBezTo>
                    <a:pt x="647044" y="978059"/>
                    <a:pt x="554575" y="896170"/>
                    <a:pt x="515471" y="745735"/>
                  </a:cubicBezTo>
                  <a:cubicBezTo>
                    <a:pt x="497529" y="676268"/>
                    <a:pt x="514551" y="654186"/>
                    <a:pt x="520071" y="646825"/>
                  </a:cubicBezTo>
                  <a:cubicBezTo>
                    <a:pt x="536173" y="626123"/>
                    <a:pt x="586778" y="592080"/>
                    <a:pt x="757915" y="574598"/>
                  </a:cubicBezTo>
                  <a:cubicBezTo>
                    <a:pt x="763436" y="574138"/>
                    <a:pt x="768036" y="578278"/>
                    <a:pt x="768036" y="584259"/>
                  </a:cubicBezTo>
                  <a:cubicBezTo>
                    <a:pt x="768036" y="588399"/>
                    <a:pt x="764356" y="592080"/>
                    <a:pt x="759756" y="592540"/>
                  </a:cubicBezTo>
                  <a:close/>
                </a:path>
              </a:pathLst>
            </a:custGeom>
            <a:solidFill>
              <a:srgbClr val="3DE580"/>
            </a:solidFill>
            <a:ln w="4590" cap="flat">
              <a:noFill/>
              <a:prstDash val="solid"/>
              <a:miter/>
            </a:ln>
          </p:spPr>
          <p:txBody>
            <a:bodyPr rtlCol="0" anchor="ctr"/>
            <a:lstStyle/>
            <a:p>
              <a:endParaRPr lang="en-GB">
                <a:solidFill>
                  <a:schemeClr val="tx2"/>
                </a:solidFill>
              </a:endParaRPr>
            </a:p>
          </p:txBody>
        </p:sp>
        <p:sp>
          <p:nvSpPr>
            <p:cNvPr id="6" name="Freeform: Shape 5">
              <a:extLst>
                <a:ext uri="{FF2B5EF4-FFF2-40B4-BE49-F238E27FC236}">
                  <a16:creationId xmlns:a16="http://schemas.microsoft.com/office/drawing/2014/main" id="{22FCC820-24E5-473C-AD76-2C8B6EF35D1F}"/>
                </a:ext>
              </a:extLst>
            </p:cNvPr>
            <p:cNvSpPr/>
            <p:nvPr/>
          </p:nvSpPr>
          <p:spPr>
            <a:xfrm>
              <a:off x="2228354" y="3199782"/>
              <a:ext cx="489984" cy="460966"/>
            </a:xfrm>
            <a:custGeom>
              <a:avLst/>
              <a:gdLst>
                <a:gd name="connsiteX0" fmla="*/ 487189 w 489984"/>
                <a:gd name="connsiteY0" fmla="*/ 23002 h 460966"/>
                <a:gd name="connsiteX1" fmla="*/ 474308 w 489984"/>
                <a:gd name="connsiteY1" fmla="*/ 8281 h 460966"/>
                <a:gd name="connsiteX2" fmla="*/ 374478 w 489984"/>
                <a:gd name="connsiteY2" fmla="*/ 8281 h 460966"/>
                <a:gd name="connsiteX3" fmla="*/ 365737 w 489984"/>
                <a:gd name="connsiteY3" fmla="*/ 22082 h 460966"/>
                <a:gd name="connsiteX4" fmla="*/ 372638 w 489984"/>
                <a:gd name="connsiteY4" fmla="*/ 34043 h 460966"/>
                <a:gd name="connsiteX5" fmla="*/ 372638 w 489984"/>
                <a:gd name="connsiteY5" fmla="*/ 44164 h 460966"/>
                <a:gd name="connsiteX6" fmla="*/ 360676 w 489984"/>
                <a:gd name="connsiteY6" fmla="*/ 44164 h 460966"/>
                <a:gd name="connsiteX7" fmla="*/ 234624 w 489984"/>
                <a:gd name="connsiteY7" fmla="*/ 0 h 460966"/>
                <a:gd name="connsiteX8" fmla="*/ 0 w 489984"/>
                <a:gd name="connsiteY8" fmla="*/ 230483 h 460966"/>
                <a:gd name="connsiteX9" fmla="*/ 234624 w 489984"/>
                <a:gd name="connsiteY9" fmla="*/ 460967 h 460966"/>
                <a:gd name="connsiteX10" fmla="*/ 376778 w 489984"/>
                <a:gd name="connsiteY10" fmla="*/ 401621 h 460966"/>
                <a:gd name="connsiteX11" fmla="*/ 386899 w 489984"/>
                <a:gd name="connsiteY11" fmla="*/ 400700 h 460966"/>
                <a:gd name="connsiteX12" fmla="*/ 388279 w 489984"/>
                <a:gd name="connsiteY12" fmla="*/ 412202 h 460966"/>
                <a:gd name="connsiteX13" fmla="*/ 374018 w 489984"/>
                <a:gd name="connsiteY13" fmla="*/ 434744 h 460966"/>
                <a:gd name="connsiteX14" fmla="*/ 383219 w 489984"/>
                <a:gd name="connsiteY14" fmla="*/ 448085 h 460966"/>
                <a:gd name="connsiteX15" fmla="*/ 480288 w 489984"/>
                <a:gd name="connsiteY15" fmla="*/ 448085 h 460966"/>
                <a:gd name="connsiteX16" fmla="*/ 489949 w 489984"/>
                <a:gd name="connsiteY16" fmla="*/ 437044 h 460966"/>
                <a:gd name="connsiteX17" fmla="*/ 487189 w 489984"/>
                <a:gd name="connsiteY17" fmla="*/ 23002 h 460966"/>
                <a:gd name="connsiteX18" fmla="*/ 235084 w 489984"/>
                <a:gd name="connsiteY18" fmla="*/ 339054 h 460966"/>
                <a:gd name="connsiteX19" fmla="*/ 127433 w 489984"/>
                <a:gd name="connsiteY19" fmla="*/ 229563 h 460966"/>
                <a:gd name="connsiteX20" fmla="*/ 235084 w 489984"/>
                <a:gd name="connsiteY20" fmla="*/ 120072 h 460966"/>
                <a:gd name="connsiteX21" fmla="*/ 342735 w 489984"/>
                <a:gd name="connsiteY21" fmla="*/ 229563 h 460966"/>
                <a:gd name="connsiteX22" fmla="*/ 235084 w 489984"/>
                <a:gd name="connsiteY22" fmla="*/ 33905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9984" h="460966">
                  <a:moveTo>
                    <a:pt x="487189" y="23002"/>
                  </a:moveTo>
                  <a:cubicBezTo>
                    <a:pt x="488109" y="15182"/>
                    <a:pt x="482129" y="8281"/>
                    <a:pt x="474308" y="8281"/>
                  </a:cubicBezTo>
                  <a:cubicBezTo>
                    <a:pt x="453606" y="8281"/>
                    <a:pt x="399320" y="8281"/>
                    <a:pt x="374478" y="8281"/>
                  </a:cubicBezTo>
                  <a:cubicBezTo>
                    <a:pt x="367577" y="8281"/>
                    <a:pt x="362517" y="15642"/>
                    <a:pt x="365737" y="22082"/>
                  </a:cubicBezTo>
                  <a:cubicBezTo>
                    <a:pt x="367117" y="25763"/>
                    <a:pt x="369417" y="29903"/>
                    <a:pt x="372638" y="34043"/>
                  </a:cubicBezTo>
                  <a:cubicBezTo>
                    <a:pt x="374938" y="36804"/>
                    <a:pt x="374938" y="41404"/>
                    <a:pt x="372638" y="44164"/>
                  </a:cubicBezTo>
                  <a:cubicBezTo>
                    <a:pt x="369417" y="47845"/>
                    <a:pt x="363897" y="47845"/>
                    <a:pt x="360676" y="44164"/>
                  </a:cubicBezTo>
                  <a:cubicBezTo>
                    <a:pt x="330313" y="9201"/>
                    <a:pt x="280628" y="0"/>
                    <a:pt x="234624" y="0"/>
                  </a:cubicBezTo>
                  <a:cubicBezTo>
                    <a:pt x="105351" y="0"/>
                    <a:pt x="0" y="93849"/>
                    <a:pt x="0" y="230483"/>
                  </a:cubicBezTo>
                  <a:cubicBezTo>
                    <a:pt x="0" y="367577"/>
                    <a:pt x="104891" y="460967"/>
                    <a:pt x="234624" y="460967"/>
                  </a:cubicBezTo>
                  <a:cubicBezTo>
                    <a:pt x="287989" y="460967"/>
                    <a:pt x="337214" y="436584"/>
                    <a:pt x="376778" y="401621"/>
                  </a:cubicBezTo>
                  <a:cubicBezTo>
                    <a:pt x="379538" y="399320"/>
                    <a:pt x="383679" y="398400"/>
                    <a:pt x="386899" y="400700"/>
                  </a:cubicBezTo>
                  <a:cubicBezTo>
                    <a:pt x="391039" y="403461"/>
                    <a:pt x="391500" y="408981"/>
                    <a:pt x="388279" y="412202"/>
                  </a:cubicBezTo>
                  <a:cubicBezTo>
                    <a:pt x="383679" y="417262"/>
                    <a:pt x="377238" y="425543"/>
                    <a:pt x="374018" y="434744"/>
                  </a:cubicBezTo>
                  <a:cubicBezTo>
                    <a:pt x="371258" y="441185"/>
                    <a:pt x="376318" y="448085"/>
                    <a:pt x="383219" y="448085"/>
                  </a:cubicBezTo>
                  <a:lnTo>
                    <a:pt x="480288" y="448085"/>
                  </a:lnTo>
                  <a:cubicBezTo>
                    <a:pt x="486269" y="448085"/>
                    <a:pt x="490410" y="443025"/>
                    <a:pt x="489949" y="437044"/>
                  </a:cubicBezTo>
                  <a:cubicBezTo>
                    <a:pt x="477068" y="311451"/>
                    <a:pt x="460507" y="237844"/>
                    <a:pt x="487189" y="23002"/>
                  </a:cubicBezTo>
                  <a:close/>
                  <a:moveTo>
                    <a:pt x="235084" y="339054"/>
                  </a:moveTo>
                  <a:cubicBezTo>
                    <a:pt x="171137" y="339054"/>
                    <a:pt x="127433" y="289829"/>
                    <a:pt x="127433" y="229563"/>
                  </a:cubicBezTo>
                  <a:cubicBezTo>
                    <a:pt x="127433" y="169297"/>
                    <a:pt x="171137" y="120072"/>
                    <a:pt x="235084" y="120072"/>
                  </a:cubicBezTo>
                  <a:cubicBezTo>
                    <a:pt x="299030" y="120072"/>
                    <a:pt x="342735" y="169297"/>
                    <a:pt x="342735" y="229563"/>
                  </a:cubicBezTo>
                  <a:cubicBezTo>
                    <a:pt x="342735" y="289829"/>
                    <a:pt x="299030" y="339054"/>
                    <a:pt x="235084" y="33905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7" name="Freeform: Shape 6">
              <a:extLst>
                <a:ext uri="{FF2B5EF4-FFF2-40B4-BE49-F238E27FC236}">
                  <a16:creationId xmlns:a16="http://schemas.microsoft.com/office/drawing/2014/main" id="{0F5BFFA6-2A25-4FA4-A361-B70B408B0146}"/>
                </a:ext>
              </a:extLst>
            </p:cNvPr>
            <p:cNvSpPr/>
            <p:nvPr/>
          </p:nvSpPr>
          <p:spPr>
            <a:xfrm>
              <a:off x="3294281" y="3198862"/>
              <a:ext cx="469247" cy="460966"/>
            </a:xfrm>
            <a:custGeom>
              <a:avLst/>
              <a:gdLst>
                <a:gd name="connsiteX0" fmla="*/ 469247 w 469247"/>
                <a:gd name="connsiteY0" fmla="*/ 230483 h 460966"/>
                <a:gd name="connsiteX1" fmla="*/ 414962 w 469247"/>
                <a:gd name="connsiteY1" fmla="*/ 79128 h 460966"/>
                <a:gd name="connsiteX2" fmla="*/ 234624 w 469247"/>
                <a:gd name="connsiteY2" fmla="*/ 0 h 460966"/>
                <a:gd name="connsiteX3" fmla="*/ 0 w 469247"/>
                <a:gd name="connsiteY3" fmla="*/ 230483 h 460966"/>
                <a:gd name="connsiteX4" fmla="*/ 234624 w 469247"/>
                <a:gd name="connsiteY4" fmla="*/ 460967 h 460966"/>
                <a:gd name="connsiteX5" fmla="*/ 350095 w 469247"/>
                <a:gd name="connsiteY5" fmla="*/ 433364 h 460966"/>
                <a:gd name="connsiteX6" fmla="*/ 469247 w 469247"/>
                <a:gd name="connsiteY6" fmla="*/ 230483 h 460966"/>
                <a:gd name="connsiteX7" fmla="*/ 234624 w 469247"/>
                <a:gd name="connsiteY7" fmla="*/ 339974 h 460966"/>
                <a:gd name="connsiteX8" fmla="*/ 126973 w 469247"/>
                <a:gd name="connsiteY8" fmla="*/ 230483 h 460966"/>
                <a:gd name="connsiteX9" fmla="*/ 234624 w 469247"/>
                <a:gd name="connsiteY9" fmla="*/ 120992 h 460966"/>
                <a:gd name="connsiteX10" fmla="*/ 342275 w 469247"/>
                <a:gd name="connsiteY10" fmla="*/ 230483 h 460966"/>
                <a:gd name="connsiteX11" fmla="*/ 234624 w 469247"/>
                <a:gd name="connsiteY11" fmla="*/ 33997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9247" h="460966">
                  <a:moveTo>
                    <a:pt x="469247" y="230483"/>
                  </a:moveTo>
                  <a:cubicBezTo>
                    <a:pt x="469247" y="170217"/>
                    <a:pt x="449005" y="118232"/>
                    <a:pt x="414962" y="79128"/>
                  </a:cubicBezTo>
                  <a:cubicBezTo>
                    <a:pt x="372178" y="28983"/>
                    <a:pt x="307311" y="0"/>
                    <a:pt x="234624" y="0"/>
                  </a:cubicBezTo>
                  <a:cubicBezTo>
                    <a:pt x="105351" y="0"/>
                    <a:pt x="0" y="93849"/>
                    <a:pt x="0" y="230483"/>
                  </a:cubicBezTo>
                  <a:cubicBezTo>
                    <a:pt x="0" y="367117"/>
                    <a:pt x="104891" y="460967"/>
                    <a:pt x="234624" y="460967"/>
                  </a:cubicBezTo>
                  <a:cubicBezTo>
                    <a:pt x="276488" y="460967"/>
                    <a:pt x="316052" y="451306"/>
                    <a:pt x="350095" y="433364"/>
                  </a:cubicBezTo>
                  <a:cubicBezTo>
                    <a:pt x="420942" y="395640"/>
                    <a:pt x="469247" y="322953"/>
                    <a:pt x="469247" y="230483"/>
                  </a:cubicBezTo>
                  <a:close/>
                  <a:moveTo>
                    <a:pt x="234624" y="339974"/>
                  </a:moveTo>
                  <a:cubicBezTo>
                    <a:pt x="170677" y="339974"/>
                    <a:pt x="126973" y="290749"/>
                    <a:pt x="126973" y="230483"/>
                  </a:cubicBezTo>
                  <a:cubicBezTo>
                    <a:pt x="126973" y="170217"/>
                    <a:pt x="170677" y="120992"/>
                    <a:pt x="234624" y="120992"/>
                  </a:cubicBezTo>
                  <a:cubicBezTo>
                    <a:pt x="298570" y="120992"/>
                    <a:pt x="342275" y="170217"/>
                    <a:pt x="342275" y="230483"/>
                  </a:cubicBezTo>
                  <a:cubicBezTo>
                    <a:pt x="342275" y="290749"/>
                    <a:pt x="298570" y="339974"/>
                    <a:pt x="234624" y="33997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8" name="Freeform: Shape 7">
              <a:extLst>
                <a:ext uri="{FF2B5EF4-FFF2-40B4-BE49-F238E27FC236}">
                  <a16:creationId xmlns:a16="http://schemas.microsoft.com/office/drawing/2014/main" id="{65A51607-FC6E-4B17-9C5A-6015B3391093}"/>
                </a:ext>
              </a:extLst>
            </p:cNvPr>
            <p:cNvSpPr/>
            <p:nvPr/>
          </p:nvSpPr>
          <p:spPr>
            <a:xfrm>
              <a:off x="2759707" y="3052567"/>
              <a:ext cx="494549" cy="608181"/>
            </a:xfrm>
            <a:custGeom>
              <a:avLst/>
              <a:gdLst>
                <a:gd name="connsiteX0" fmla="*/ 483969 w 494549"/>
                <a:gd name="connsiteY0" fmla="*/ 0 h 608181"/>
                <a:gd name="connsiteX1" fmla="*/ 375398 w 494549"/>
                <a:gd name="connsiteY1" fmla="*/ 0 h 608181"/>
                <a:gd name="connsiteX2" fmla="*/ 365737 w 494549"/>
                <a:gd name="connsiteY2" fmla="*/ 8281 h 608181"/>
                <a:gd name="connsiteX3" fmla="*/ 353316 w 494549"/>
                <a:gd name="connsiteY3" fmla="*/ 139854 h 608181"/>
                <a:gd name="connsiteX4" fmla="*/ 362517 w 494549"/>
                <a:gd name="connsiteY4" fmla="*/ 168837 h 608181"/>
                <a:gd name="connsiteX5" fmla="*/ 363437 w 494549"/>
                <a:gd name="connsiteY5" fmla="*/ 170217 h 608181"/>
                <a:gd name="connsiteX6" fmla="*/ 363897 w 494549"/>
                <a:gd name="connsiteY6" fmla="*/ 180798 h 608181"/>
                <a:gd name="connsiteX7" fmla="*/ 351475 w 494549"/>
                <a:gd name="connsiteY7" fmla="*/ 182178 h 608181"/>
                <a:gd name="connsiteX8" fmla="*/ 234624 w 494549"/>
                <a:gd name="connsiteY8" fmla="*/ 147215 h 608181"/>
                <a:gd name="connsiteX9" fmla="*/ 0 w 494549"/>
                <a:gd name="connsiteY9" fmla="*/ 377698 h 608181"/>
                <a:gd name="connsiteX10" fmla="*/ 234624 w 494549"/>
                <a:gd name="connsiteY10" fmla="*/ 608181 h 608181"/>
                <a:gd name="connsiteX11" fmla="*/ 376778 w 494549"/>
                <a:gd name="connsiteY11" fmla="*/ 548835 h 608181"/>
                <a:gd name="connsiteX12" fmla="*/ 386899 w 494549"/>
                <a:gd name="connsiteY12" fmla="*/ 547915 h 608181"/>
                <a:gd name="connsiteX13" fmla="*/ 388279 w 494549"/>
                <a:gd name="connsiteY13" fmla="*/ 559416 h 608181"/>
                <a:gd name="connsiteX14" fmla="*/ 374018 w 494549"/>
                <a:gd name="connsiteY14" fmla="*/ 581959 h 608181"/>
                <a:gd name="connsiteX15" fmla="*/ 383219 w 494549"/>
                <a:gd name="connsiteY15" fmla="*/ 595300 h 608181"/>
                <a:gd name="connsiteX16" fmla="*/ 480749 w 494549"/>
                <a:gd name="connsiteY16" fmla="*/ 595300 h 608181"/>
                <a:gd name="connsiteX17" fmla="*/ 490410 w 494549"/>
                <a:gd name="connsiteY17" fmla="*/ 584719 h 608181"/>
                <a:gd name="connsiteX18" fmla="*/ 494550 w 494549"/>
                <a:gd name="connsiteY18" fmla="*/ 11041 h 608181"/>
                <a:gd name="connsiteX19" fmla="*/ 483969 w 494549"/>
                <a:gd name="connsiteY19" fmla="*/ 0 h 608181"/>
                <a:gd name="connsiteX20" fmla="*/ 234164 w 494549"/>
                <a:gd name="connsiteY20" fmla="*/ 486269 h 608181"/>
                <a:gd name="connsiteX21" fmla="*/ 126513 w 494549"/>
                <a:gd name="connsiteY21" fmla="*/ 376778 h 608181"/>
                <a:gd name="connsiteX22" fmla="*/ 234164 w 494549"/>
                <a:gd name="connsiteY22" fmla="*/ 267287 h 608181"/>
                <a:gd name="connsiteX23" fmla="*/ 341815 w 494549"/>
                <a:gd name="connsiteY23" fmla="*/ 376778 h 608181"/>
                <a:gd name="connsiteX24" fmla="*/ 234164 w 494549"/>
                <a:gd name="connsiteY24" fmla="*/ 486269 h 60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94549" h="608181">
                  <a:moveTo>
                    <a:pt x="483969" y="0"/>
                  </a:moveTo>
                  <a:lnTo>
                    <a:pt x="375398" y="0"/>
                  </a:lnTo>
                  <a:cubicBezTo>
                    <a:pt x="370337" y="0"/>
                    <a:pt x="366197" y="3680"/>
                    <a:pt x="365737" y="8281"/>
                  </a:cubicBezTo>
                  <a:cubicBezTo>
                    <a:pt x="357916" y="60266"/>
                    <a:pt x="354696" y="113631"/>
                    <a:pt x="353316" y="139854"/>
                  </a:cubicBezTo>
                  <a:cubicBezTo>
                    <a:pt x="352856" y="150435"/>
                    <a:pt x="356076" y="160556"/>
                    <a:pt x="362517" y="168837"/>
                  </a:cubicBezTo>
                  <a:lnTo>
                    <a:pt x="363437" y="170217"/>
                  </a:lnTo>
                  <a:cubicBezTo>
                    <a:pt x="365737" y="173438"/>
                    <a:pt x="366197" y="177578"/>
                    <a:pt x="363897" y="180798"/>
                  </a:cubicBezTo>
                  <a:cubicBezTo>
                    <a:pt x="360676" y="184939"/>
                    <a:pt x="355156" y="185399"/>
                    <a:pt x="351475" y="182178"/>
                  </a:cubicBezTo>
                  <a:cubicBezTo>
                    <a:pt x="320652" y="154576"/>
                    <a:pt x="276028" y="147215"/>
                    <a:pt x="234624" y="147215"/>
                  </a:cubicBezTo>
                  <a:cubicBezTo>
                    <a:pt x="105351" y="147215"/>
                    <a:pt x="0" y="241064"/>
                    <a:pt x="0" y="377698"/>
                  </a:cubicBezTo>
                  <a:cubicBezTo>
                    <a:pt x="0" y="514792"/>
                    <a:pt x="104891" y="608181"/>
                    <a:pt x="234624" y="608181"/>
                  </a:cubicBezTo>
                  <a:cubicBezTo>
                    <a:pt x="287989" y="608181"/>
                    <a:pt x="337214" y="583799"/>
                    <a:pt x="376778" y="548835"/>
                  </a:cubicBezTo>
                  <a:cubicBezTo>
                    <a:pt x="379538" y="546535"/>
                    <a:pt x="383679" y="545615"/>
                    <a:pt x="386899" y="547915"/>
                  </a:cubicBezTo>
                  <a:cubicBezTo>
                    <a:pt x="391039" y="550676"/>
                    <a:pt x="391500" y="556196"/>
                    <a:pt x="388279" y="559416"/>
                  </a:cubicBezTo>
                  <a:cubicBezTo>
                    <a:pt x="383679" y="564477"/>
                    <a:pt x="377238" y="572758"/>
                    <a:pt x="374018" y="581959"/>
                  </a:cubicBezTo>
                  <a:cubicBezTo>
                    <a:pt x="371258" y="588399"/>
                    <a:pt x="376318" y="595300"/>
                    <a:pt x="383219" y="595300"/>
                  </a:cubicBezTo>
                  <a:lnTo>
                    <a:pt x="480749" y="595300"/>
                  </a:lnTo>
                  <a:cubicBezTo>
                    <a:pt x="486269" y="595300"/>
                    <a:pt x="490870" y="590240"/>
                    <a:pt x="490410" y="584719"/>
                  </a:cubicBezTo>
                  <a:cubicBezTo>
                    <a:pt x="478908" y="444865"/>
                    <a:pt x="462807" y="255326"/>
                    <a:pt x="494550" y="11041"/>
                  </a:cubicBezTo>
                  <a:cubicBezTo>
                    <a:pt x="494550" y="5521"/>
                    <a:pt x="489949" y="0"/>
                    <a:pt x="483969" y="0"/>
                  </a:cubicBezTo>
                  <a:close/>
                  <a:moveTo>
                    <a:pt x="234164" y="486269"/>
                  </a:moveTo>
                  <a:cubicBezTo>
                    <a:pt x="170217" y="486269"/>
                    <a:pt x="126513" y="437044"/>
                    <a:pt x="126513" y="376778"/>
                  </a:cubicBezTo>
                  <a:cubicBezTo>
                    <a:pt x="126513" y="316512"/>
                    <a:pt x="170217" y="267287"/>
                    <a:pt x="234164" y="267287"/>
                  </a:cubicBezTo>
                  <a:cubicBezTo>
                    <a:pt x="298110" y="267287"/>
                    <a:pt x="341815" y="316512"/>
                    <a:pt x="341815" y="376778"/>
                  </a:cubicBezTo>
                  <a:cubicBezTo>
                    <a:pt x="341815" y="437044"/>
                    <a:pt x="298110" y="486269"/>
                    <a:pt x="234164" y="486269"/>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9" name="Freeform: Shape 8">
              <a:extLst>
                <a:ext uri="{FF2B5EF4-FFF2-40B4-BE49-F238E27FC236}">
                  <a16:creationId xmlns:a16="http://schemas.microsoft.com/office/drawing/2014/main" id="{6DEEE45A-B53A-4929-8A7D-158F93ADF146}"/>
                </a:ext>
              </a:extLst>
            </p:cNvPr>
            <p:cNvSpPr/>
            <p:nvPr/>
          </p:nvSpPr>
          <p:spPr>
            <a:xfrm>
              <a:off x="1274295" y="3078790"/>
              <a:ext cx="521562" cy="569077"/>
            </a:xfrm>
            <a:custGeom>
              <a:avLst/>
              <a:gdLst>
                <a:gd name="connsiteX0" fmla="*/ 327935 w 521562"/>
                <a:gd name="connsiteY0" fmla="*/ 7821 h 569077"/>
                <a:gd name="connsiteX1" fmla="*/ 315514 w 521562"/>
                <a:gd name="connsiteY1" fmla="*/ 0 h 569077"/>
                <a:gd name="connsiteX2" fmla="*/ 207403 w 521562"/>
                <a:gd name="connsiteY2" fmla="*/ 0 h 569077"/>
                <a:gd name="connsiteX3" fmla="*/ 194982 w 521562"/>
                <a:gd name="connsiteY3" fmla="*/ 7821 h 569077"/>
                <a:gd name="connsiteX4" fmla="*/ 382 w 521562"/>
                <a:gd name="connsiteY4" fmla="*/ 556196 h 569077"/>
                <a:gd name="connsiteX5" fmla="*/ 10043 w 521562"/>
                <a:gd name="connsiteY5" fmla="*/ 569077 h 569077"/>
                <a:gd name="connsiteX6" fmla="*/ 120454 w 521562"/>
                <a:gd name="connsiteY6" fmla="*/ 569077 h 569077"/>
                <a:gd name="connsiteX7" fmla="*/ 132876 w 521562"/>
                <a:gd name="connsiteY7" fmla="*/ 559416 h 569077"/>
                <a:gd name="connsiteX8" fmla="*/ 154038 w 521562"/>
                <a:gd name="connsiteY8" fmla="*/ 479368 h 569077"/>
                <a:gd name="connsiteX9" fmla="*/ 164159 w 521562"/>
                <a:gd name="connsiteY9" fmla="*/ 471548 h 569077"/>
                <a:gd name="connsiteX10" fmla="*/ 357378 w 521562"/>
                <a:gd name="connsiteY10" fmla="*/ 471548 h 569077"/>
                <a:gd name="connsiteX11" fmla="*/ 367499 w 521562"/>
                <a:gd name="connsiteY11" fmla="*/ 479368 h 569077"/>
                <a:gd name="connsiteX12" fmla="*/ 388662 w 521562"/>
                <a:gd name="connsiteY12" fmla="*/ 559416 h 569077"/>
                <a:gd name="connsiteX13" fmla="*/ 401083 w 521562"/>
                <a:gd name="connsiteY13" fmla="*/ 569077 h 569077"/>
                <a:gd name="connsiteX14" fmla="*/ 511494 w 521562"/>
                <a:gd name="connsiteY14" fmla="*/ 569077 h 569077"/>
                <a:gd name="connsiteX15" fmla="*/ 521155 w 521562"/>
                <a:gd name="connsiteY15" fmla="*/ 556196 h 569077"/>
                <a:gd name="connsiteX16" fmla="*/ 327935 w 521562"/>
                <a:gd name="connsiteY16" fmla="*/ 7821 h 569077"/>
                <a:gd name="connsiteX17" fmla="*/ 197282 w 521562"/>
                <a:gd name="connsiteY17" fmla="*/ 336754 h 569077"/>
                <a:gd name="connsiteX18" fmla="*/ 252028 w 521562"/>
                <a:gd name="connsiteY18" fmla="*/ 173437 h 569077"/>
                <a:gd name="connsiteX19" fmla="*/ 258928 w 521562"/>
                <a:gd name="connsiteY19" fmla="*/ 166997 h 569077"/>
                <a:gd name="connsiteX20" fmla="*/ 269970 w 521562"/>
                <a:gd name="connsiteY20" fmla="*/ 172977 h 569077"/>
                <a:gd name="connsiteX21" fmla="*/ 324715 w 521562"/>
                <a:gd name="connsiteY21" fmla="*/ 336294 h 569077"/>
                <a:gd name="connsiteX22" fmla="*/ 314134 w 521562"/>
                <a:gd name="connsiteY22" fmla="*/ 350555 h 569077"/>
                <a:gd name="connsiteX23" fmla="*/ 206483 w 521562"/>
                <a:gd name="connsiteY23" fmla="*/ 350555 h 569077"/>
                <a:gd name="connsiteX24" fmla="*/ 197282 w 521562"/>
                <a:gd name="connsiteY24" fmla="*/ 336754 h 569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1562" h="569077">
                  <a:moveTo>
                    <a:pt x="327935" y="7821"/>
                  </a:moveTo>
                  <a:cubicBezTo>
                    <a:pt x="325635" y="2760"/>
                    <a:pt x="321035" y="0"/>
                    <a:pt x="315514" y="0"/>
                  </a:cubicBezTo>
                  <a:lnTo>
                    <a:pt x="207403" y="0"/>
                  </a:lnTo>
                  <a:cubicBezTo>
                    <a:pt x="201883" y="0"/>
                    <a:pt x="197282" y="3220"/>
                    <a:pt x="194982" y="7821"/>
                  </a:cubicBezTo>
                  <a:cubicBezTo>
                    <a:pt x="87331" y="248425"/>
                    <a:pt x="16484" y="497770"/>
                    <a:pt x="382" y="556196"/>
                  </a:cubicBezTo>
                  <a:cubicBezTo>
                    <a:pt x="-1458" y="562637"/>
                    <a:pt x="3603" y="569077"/>
                    <a:pt x="10043" y="569077"/>
                  </a:cubicBezTo>
                  <a:lnTo>
                    <a:pt x="120454" y="569077"/>
                  </a:lnTo>
                  <a:cubicBezTo>
                    <a:pt x="126435" y="569077"/>
                    <a:pt x="131496" y="564937"/>
                    <a:pt x="132876" y="559416"/>
                  </a:cubicBezTo>
                  <a:cubicBezTo>
                    <a:pt x="136096" y="545615"/>
                    <a:pt x="143457" y="518012"/>
                    <a:pt x="154038" y="479368"/>
                  </a:cubicBezTo>
                  <a:cubicBezTo>
                    <a:pt x="155418" y="474768"/>
                    <a:pt x="159558" y="471548"/>
                    <a:pt x="164159" y="471548"/>
                  </a:cubicBezTo>
                  <a:lnTo>
                    <a:pt x="357378" y="471548"/>
                  </a:lnTo>
                  <a:cubicBezTo>
                    <a:pt x="361979" y="471548"/>
                    <a:pt x="366119" y="474768"/>
                    <a:pt x="367499" y="479368"/>
                  </a:cubicBezTo>
                  <a:cubicBezTo>
                    <a:pt x="378080" y="518012"/>
                    <a:pt x="385441" y="545615"/>
                    <a:pt x="388662" y="559416"/>
                  </a:cubicBezTo>
                  <a:cubicBezTo>
                    <a:pt x="390042" y="565397"/>
                    <a:pt x="395102" y="569077"/>
                    <a:pt x="401083" y="569077"/>
                  </a:cubicBezTo>
                  <a:lnTo>
                    <a:pt x="511494" y="569077"/>
                  </a:lnTo>
                  <a:cubicBezTo>
                    <a:pt x="518395" y="569077"/>
                    <a:pt x="522995" y="562637"/>
                    <a:pt x="521155" y="556196"/>
                  </a:cubicBezTo>
                  <a:cubicBezTo>
                    <a:pt x="506433" y="497770"/>
                    <a:pt x="435586" y="248425"/>
                    <a:pt x="327935" y="7821"/>
                  </a:cubicBezTo>
                  <a:close/>
                  <a:moveTo>
                    <a:pt x="197282" y="336754"/>
                  </a:moveTo>
                  <a:cubicBezTo>
                    <a:pt x="212924" y="287989"/>
                    <a:pt x="231326" y="230483"/>
                    <a:pt x="252028" y="173437"/>
                  </a:cubicBezTo>
                  <a:cubicBezTo>
                    <a:pt x="253408" y="170217"/>
                    <a:pt x="255708" y="167457"/>
                    <a:pt x="258928" y="166997"/>
                  </a:cubicBezTo>
                  <a:cubicBezTo>
                    <a:pt x="263989" y="165617"/>
                    <a:pt x="268589" y="168377"/>
                    <a:pt x="269970" y="172977"/>
                  </a:cubicBezTo>
                  <a:cubicBezTo>
                    <a:pt x="291132" y="230023"/>
                    <a:pt x="309073" y="287529"/>
                    <a:pt x="324715" y="336294"/>
                  </a:cubicBezTo>
                  <a:cubicBezTo>
                    <a:pt x="327015" y="343195"/>
                    <a:pt x="321495" y="350555"/>
                    <a:pt x="314134" y="350555"/>
                  </a:cubicBezTo>
                  <a:lnTo>
                    <a:pt x="206483" y="350555"/>
                  </a:lnTo>
                  <a:cubicBezTo>
                    <a:pt x="200042" y="350555"/>
                    <a:pt x="194982" y="343655"/>
                    <a:pt x="197282" y="33675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0" name="Freeform: Shape 9">
              <a:extLst>
                <a:ext uri="{FF2B5EF4-FFF2-40B4-BE49-F238E27FC236}">
                  <a16:creationId xmlns:a16="http://schemas.microsoft.com/office/drawing/2014/main" id="{42BF3A26-BDAB-46E6-A141-1C18E56EEF44}"/>
                </a:ext>
              </a:extLst>
            </p:cNvPr>
            <p:cNvSpPr/>
            <p:nvPr/>
          </p:nvSpPr>
          <p:spPr>
            <a:xfrm>
              <a:off x="1754720" y="3208063"/>
              <a:ext cx="462142" cy="440264"/>
            </a:xfrm>
            <a:custGeom>
              <a:avLst/>
              <a:gdLst>
                <a:gd name="connsiteX0" fmla="*/ 448791 w 462142"/>
                <a:gd name="connsiteY0" fmla="*/ 0 h 440264"/>
                <a:gd name="connsiteX1" fmla="*/ 343440 w 462142"/>
                <a:gd name="connsiteY1" fmla="*/ 920 h 440264"/>
                <a:gd name="connsiteX2" fmla="*/ 331019 w 462142"/>
                <a:gd name="connsiteY2" fmla="*/ 10121 h 440264"/>
                <a:gd name="connsiteX3" fmla="*/ 240850 w 462142"/>
                <a:gd name="connsiteY3" fmla="*/ 266827 h 440264"/>
                <a:gd name="connsiteX4" fmla="*/ 231649 w 462142"/>
                <a:gd name="connsiteY4" fmla="*/ 272808 h 440264"/>
                <a:gd name="connsiteX5" fmla="*/ 222448 w 462142"/>
                <a:gd name="connsiteY5" fmla="*/ 266827 h 440264"/>
                <a:gd name="connsiteX6" fmla="*/ 132279 w 462142"/>
                <a:gd name="connsiteY6" fmla="*/ 10121 h 440264"/>
                <a:gd name="connsiteX7" fmla="*/ 119858 w 462142"/>
                <a:gd name="connsiteY7" fmla="*/ 920 h 440264"/>
                <a:gd name="connsiteX8" fmla="*/ 9907 w 462142"/>
                <a:gd name="connsiteY8" fmla="*/ 0 h 440264"/>
                <a:gd name="connsiteX9" fmla="*/ 246 w 462142"/>
                <a:gd name="connsiteY9" fmla="*/ 12421 h 440264"/>
                <a:gd name="connsiteX10" fmla="*/ 173683 w 462142"/>
                <a:gd name="connsiteY10" fmla="*/ 434284 h 440264"/>
                <a:gd name="connsiteX11" fmla="*/ 184724 w 462142"/>
                <a:gd name="connsiteY11" fmla="*/ 440264 h 440264"/>
                <a:gd name="connsiteX12" fmla="*/ 278574 w 462142"/>
                <a:gd name="connsiteY12" fmla="*/ 440264 h 440264"/>
                <a:gd name="connsiteX13" fmla="*/ 289615 w 462142"/>
                <a:gd name="connsiteY13" fmla="*/ 434284 h 440264"/>
                <a:gd name="connsiteX14" fmla="*/ 461672 w 462142"/>
                <a:gd name="connsiteY14" fmla="*/ 16562 h 440264"/>
                <a:gd name="connsiteX15" fmla="*/ 448791 w 462142"/>
                <a:gd name="connsiteY15" fmla="*/ 0 h 440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2142" h="440264">
                  <a:moveTo>
                    <a:pt x="448791" y="0"/>
                  </a:moveTo>
                  <a:lnTo>
                    <a:pt x="343440" y="920"/>
                  </a:lnTo>
                  <a:cubicBezTo>
                    <a:pt x="337920" y="920"/>
                    <a:pt x="332859" y="4600"/>
                    <a:pt x="331019" y="10121"/>
                  </a:cubicBezTo>
                  <a:cubicBezTo>
                    <a:pt x="311237" y="75908"/>
                    <a:pt x="286855" y="156876"/>
                    <a:pt x="240850" y="266827"/>
                  </a:cubicBezTo>
                  <a:cubicBezTo>
                    <a:pt x="239470" y="270507"/>
                    <a:pt x="235789" y="272808"/>
                    <a:pt x="231649" y="272808"/>
                  </a:cubicBezTo>
                  <a:cubicBezTo>
                    <a:pt x="227509" y="272808"/>
                    <a:pt x="223828" y="270507"/>
                    <a:pt x="222448" y="266827"/>
                  </a:cubicBezTo>
                  <a:cubicBezTo>
                    <a:pt x="176443" y="156876"/>
                    <a:pt x="152061" y="75908"/>
                    <a:pt x="132279" y="10121"/>
                  </a:cubicBezTo>
                  <a:cubicBezTo>
                    <a:pt x="130439" y="4600"/>
                    <a:pt x="125378" y="920"/>
                    <a:pt x="119858" y="920"/>
                  </a:cubicBezTo>
                  <a:lnTo>
                    <a:pt x="9907" y="0"/>
                  </a:lnTo>
                  <a:cubicBezTo>
                    <a:pt x="3466" y="0"/>
                    <a:pt x="-1135" y="5981"/>
                    <a:pt x="246" y="12421"/>
                  </a:cubicBezTo>
                  <a:cubicBezTo>
                    <a:pt x="14967" y="66707"/>
                    <a:pt x="77533" y="286609"/>
                    <a:pt x="173683" y="434284"/>
                  </a:cubicBezTo>
                  <a:cubicBezTo>
                    <a:pt x="175983" y="437964"/>
                    <a:pt x="180124" y="440264"/>
                    <a:pt x="184724" y="440264"/>
                  </a:cubicBezTo>
                  <a:lnTo>
                    <a:pt x="278574" y="440264"/>
                  </a:lnTo>
                  <a:cubicBezTo>
                    <a:pt x="283174" y="440264"/>
                    <a:pt x="287315" y="437964"/>
                    <a:pt x="289615" y="434284"/>
                  </a:cubicBezTo>
                  <a:cubicBezTo>
                    <a:pt x="383464" y="290289"/>
                    <a:pt x="445571" y="77288"/>
                    <a:pt x="461672" y="16562"/>
                  </a:cubicBezTo>
                  <a:cubicBezTo>
                    <a:pt x="463972" y="8281"/>
                    <a:pt x="457532" y="0"/>
                    <a:pt x="448791" y="0"/>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grpSp>
      <p:sp>
        <p:nvSpPr>
          <p:cNvPr id="13" name="Title 3">
            <a:extLst>
              <a:ext uri="{FF2B5EF4-FFF2-40B4-BE49-F238E27FC236}">
                <a16:creationId xmlns:a16="http://schemas.microsoft.com/office/drawing/2014/main" id="{C05ADD22-112E-48F8-99AD-8AE4D91518D1}"/>
              </a:ext>
            </a:extLst>
          </p:cNvPr>
          <p:cNvSpPr>
            <a:spLocks noGrp="1"/>
          </p:cNvSpPr>
          <p:nvPr>
            <p:ph type="title" hasCustomPrompt="1"/>
          </p:nvPr>
        </p:nvSpPr>
        <p:spPr>
          <a:xfrm>
            <a:off x="515938" y="557525"/>
            <a:ext cx="11160125" cy="586800"/>
          </a:xfrm>
          <a:prstGeom prst="rect">
            <a:avLst/>
          </a:prstGeom>
        </p:spPr>
        <p:txBody>
          <a:bodyPr lIns="0" tIns="0" rIns="0" bIns="0" anchor="t" anchorCtr="0"/>
          <a:lstStyle>
            <a:lvl1pPr>
              <a:lnSpc>
                <a:spcPct val="100000"/>
              </a:lnSpc>
              <a:defRPr sz="2800" b="1" i="0" cap="none" spc="0" baseline="0">
                <a:solidFill>
                  <a:schemeClr val="bg1"/>
                </a:solidFill>
                <a:latin typeface="+mn-lt"/>
                <a:ea typeface="Arial" charset="0"/>
                <a:cs typeface="Arial" charset="0"/>
              </a:defRPr>
            </a:lvl1pPr>
          </a:lstStyle>
          <a:p>
            <a:r>
              <a:rPr lang="en-US"/>
              <a:t>Click to edit master title style</a:t>
            </a:r>
          </a:p>
        </p:txBody>
      </p:sp>
    </p:spTree>
    <p:extLst>
      <p:ext uri="{BB962C8B-B14F-4D97-AF65-F5344CB8AC3E}">
        <p14:creationId xmlns:p14="http://schemas.microsoft.com/office/powerpoint/2010/main" val="102226191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AVADO_Text_Indigo">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0A47736-7D9C-4AF8-9A48-1D6150148E80}"/>
              </a:ext>
            </a:extLst>
          </p:cNvPr>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grpSp>
        <p:nvGrpSpPr>
          <p:cNvPr id="5" name="Graphic 7">
            <a:extLst>
              <a:ext uri="{FF2B5EF4-FFF2-40B4-BE49-F238E27FC236}">
                <a16:creationId xmlns:a16="http://schemas.microsoft.com/office/drawing/2014/main" id="{6E89B0EB-49BE-4BBB-8FD7-ACC4B16102BC}"/>
              </a:ext>
            </a:extLst>
          </p:cNvPr>
          <p:cNvGrpSpPr>
            <a:grpSpLocks noChangeAspect="1"/>
          </p:cNvGrpSpPr>
          <p:nvPr userDrawn="1"/>
        </p:nvGrpSpPr>
        <p:grpSpPr>
          <a:xfrm>
            <a:off x="515938" y="6308725"/>
            <a:ext cx="1015200" cy="360328"/>
            <a:chOff x="1274295" y="2748478"/>
            <a:chExt cx="3428314" cy="1216822"/>
          </a:xfrm>
          <a:solidFill>
            <a:schemeClr val="accent1"/>
          </a:solidFill>
        </p:grpSpPr>
        <p:sp>
          <p:nvSpPr>
            <p:cNvPr id="6" name="Freeform: Shape 5">
              <a:extLst>
                <a:ext uri="{FF2B5EF4-FFF2-40B4-BE49-F238E27FC236}">
                  <a16:creationId xmlns:a16="http://schemas.microsoft.com/office/drawing/2014/main" id="{380BE5B4-E70C-4C02-9FBC-1CC4A1938C72}"/>
                </a:ext>
              </a:extLst>
            </p:cNvPr>
            <p:cNvSpPr>
              <a:spLocks noChangeAspect="1"/>
            </p:cNvSpPr>
            <p:nvPr/>
          </p:nvSpPr>
          <p:spPr>
            <a:xfrm>
              <a:off x="3650599" y="2748478"/>
              <a:ext cx="1052010" cy="1216822"/>
            </a:xfrm>
            <a:custGeom>
              <a:avLst/>
              <a:gdLst>
                <a:gd name="connsiteX0" fmla="*/ 952975 w 1052011"/>
                <a:gd name="connsiteY0" fmla="*/ 376318 h 1216822"/>
                <a:gd name="connsiteX1" fmla="*/ 795639 w 1052011"/>
                <a:gd name="connsiteY1" fmla="*/ 381839 h 1216822"/>
                <a:gd name="connsiteX2" fmla="*/ 714211 w 1052011"/>
                <a:gd name="connsiteY2" fmla="*/ 194140 h 1216822"/>
                <a:gd name="connsiteX3" fmla="*/ 465326 w 1052011"/>
                <a:gd name="connsiteY3" fmla="*/ 0 h 1216822"/>
                <a:gd name="connsiteX4" fmla="*/ 106490 w 1052011"/>
                <a:gd name="connsiteY4" fmla="*/ 413122 h 1216822"/>
                <a:gd name="connsiteX5" fmla="*/ 89008 w 1052011"/>
                <a:gd name="connsiteY5" fmla="*/ 469707 h 1216822"/>
                <a:gd name="connsiteX6" fmla="*/ 100049 w 1052011"/>
                <a:gd name="connsiteY6" fmla="*/ 527673 h 1216822"/>
                <a:gd name="connsiteX7" fmla="*/ 149734 w 1052011"/>
                <a:gd name="connsiteY7" fmla="*/ 681329 h 1216822"/>
                <a:gd name="connsiteX8" fmla="*/ 73826 w 1052011"/>
                <a:gd name="connsiteY8" fmla="*/ 864427 h 1216822"/>
                <a:gd name="connsiteX9" fmla="*/ 31042 w 1052011"/>
                <a:gd name="connsiteY9" fmla="*/ 897091 h 1216822"/>
                <a:gd name="connsiteX10" fmla="*/ 2059 w 1052011"/>
                <a:gd name="connsiteY10" fmla="*/ 936194 h 1216822"/>
                <a:gd name="connsiteX11" fmla="*/ 219 w 1052011"/>
                <a:gd name="connsiteY11" fmla="*/ 963337 h 1216822"/>
                <a:gd name="connsiteX12" fmla="*/ 94988 w 1052011"/>
                <a:gd name="connsiteY12" fmla="*/ 1065008 h 1216822"/>
                <a:gd name="connsiteX13" fmla="*/ 95448 w 1052011"/>
                <a:gd name="connsiteY13" fmla="*/ 1065008 h 1216822"/>
                <a:gd name="connsiteX14" fmla="*/ 190218 w 1052011"/>
                <a:gd name="connsiteY14" fmla="*/ 976679 h 1216822"/>
                <a:gd name="connsiteX15" fmla="*/ 287288 w 1052011"/>
                <a:gd name="connsiteY15" fmla="*/ 472468 h 1216822"/>
                <a:gd name="connsiteX16" fmla="*/ 465786 w 1052011"/>
                <a:gd name="connsiteY16" fmla="*/ 189999 h 1216822"/>
                <a:gd name="connsiteX17" fmla="*/ 602880 w 1052011"/>
                <a:gd name="connsiteY17" fmla="*/ 405761 h 1216822"/>
                <a:gd name="connsiteX18" fmla="*/ 370556 w 1052011"/>
                <a:gd name="connsiteY18" fmla="*/ 529973 h 1216822"/>
                <a:gd name="connsiteX19" fmla="*/ 331912 w 1052011"/>
                <a:gd name="connsiteY19" fmla="*/ 792660 h 1216822"/>
                <a:gd name="connsiteX20" fmla="*/ 636923 w 1052011"/>
                <a:gd name="connsiteY20" fmla="*/ 1186920 h 1216822"/>
                <a:gd name="connsiteX21" fmla="*/ 760215 w 1052011"/>
                <a:gd name="connsiteY21" fmla="*/ 1216823 h 1216822"/>
                <a:gd name="connsiteX22" fmla="*/ 838884 w 1052011"/>
                <a:gd name="connsiteY22" fmla="*/ 1199801 h 1216822"/>
                <a:gd name="connsiteX23" fmla="*/ 911111 w 1052011"/>
                <a:gd name="connsiteY23" fmla="*/ 944015 h 1216822"/>
                <a:gd name="connsiteX24" fmla="*/ 886728 w 1052011"/>
                <a:gd name="connsiteY24" fmla="*/ 747575 h 1216822"/>
                <a:gd name="connsiteX25" fmla="*/ 857285 w 1052011"/>
                <a:gd name="connsiteY25" fmla="*/ 599441 h 1216822"/>
                <a:gd name="connsiteX26" fmla="*/ 849925 w 1052011"/>
                <a:gd name="connsiteY26" fmla="*/ 568617 h 1216822"/>
                <a:gd name="connsiteX27" fmla="*/ 958496 w 1052011"/>
                <a:gd name="connsiteY27" fmla="*/ 565397 h 1216822"/>
                <a:gd name="connsiteX28" fmla="*/ 1051885 w 1052011"/>
                <a:gd name="connsiteY28" fmla="*/ 466027 h 1216822"/>
                <a:gd name="connsiteX29" fmla="*/ 952975 w 1052011"/>
                <a:gd name="connsiteY29" fmla="*/ 376318 h 1216822"/>
                <a:gd name="connsiteX30" fmla="*/ 759756 w 1052011"/>
                <a:gd name="connsiteY30" fmla="*/ 592540 h 1216822"/>
                <a:gd name="connsiteX31" fmla="*/ 676487 w 1052011"/>
                <a:gd name="connsiteY31" fmla="*/ 667067 h 1216822"/>
                <a:gd name="connsiteX32" fmla="*/ 722952 w 1052011"/>
                <a:gd name="connsiteY32" fmla="*/ 1001521 h 1216822"/>
                <a:gd name="connsiteX33" fmla="*/ 708690 w 1052011"/>
                <a:gd name="connsiteY33" fmla="*/ 1010722 h 1216822"/>
                <a:gd name="connsiteX34" fmla="*/ 515471 w 1052011"/>
                <a:gd name="connsiteY34" fmla="*/ 745735 h 1216822"/>
                <a:gd name="connsiteX35" fmla="*/ 520071 w 1052011"/>
                <a:gd name="connsiteY35" fmla="*/ 646825 h 1216822"/>
                <a:gd name="connsiteX36" fmla="*/ 757915 w 1052011"/>
                <a:gd name="connsiteY36" fmla="*/ 574598 h 1216822"/>
                <a:gd name="connsiteX37" fmla="*/ 768036 w 1052011"/>
                <a:gd name="connsiteY37" fmla="*/ 584259 h 1216822"/>
                <a:gd name="connsiteX38" fmla="*/ 759756 w 1052011"/>
                <a:gd name="connsiteY38" fmla="*/ 592540 h 1216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52011" h="1216822">
                  <a:moveTo>
                    <a:pt x="952975" y="376318"/>
                  </a:moveTo>
                  <a:cubicBezTo>
                    <a:pt x="896389" y="377238"/>
                    <a:pt x="843944" y="379078"/>
                    <a:pt x="795639" y="381839"/>
                  </a:cubicBezTo>
                  <a:cubicBezTo>
                    <a:pt x="772637" y="314672"/>
                    <a:pt x="745494" y="250265"/>
                    <a:pt x="714211" y="194140"/>
                  </a:cubicBezTo>
                  <a:cubicBezTo>
                    <a:pt x="650724" y="80048"/>
                    <a:pt x="569296" y="0"/>
                    <a:pt x="465326" y="0"/>
                  </a:cubicBezTo>
                  <a:cubicBezTo>
                    <a:pt x="317651" y="0"/>
                    <a:pt x="196659" y="138934"/>
                    <a:pt x="106490" y="413122"/>
                  </a:cubicBezTo>
                  <a:cubicBezTo>
                    <a:pt x="100509" y="431063"/>
                    <a:pt x="94528" y="449925"/>
                    <a:pt x="89008" y="469707"/>
                  </a:cubicBezTo>
                  <a:cubicBezTo>
                    <a:pt x="83027" y="489949"/>
                    <a:pt x="87627" y="511112"/>
                    <a:pt x="100049" y="527673"/>
                  </a:cubicBezTo>
                  <a:cubicBezTo>
                    <a:pt x="132252" y="570458"/>
                    <a:pt x="149734" y="623823"/>
                    <a:pt x="149734" y="681329"/>
                  </a:cubicBezTo>
                  <a:cubicBezTo>
                    <a:pt x="149734" y="752636"/>
                    <a:pt x="123051" y="817963"/>
                    <a:pt x="73826" y="864427"/>
                  </a:cubicBezTo>
                  <a:cubicBezTo>
                    <a:pt x="60945" y="876849"/>
                    <a:pt x="46684" y="887890"/>
                    <a:pt x="31042" y="897091"/>
                  </a:cubicBezTo>
                  <a:cubicBezTo>
                    <a:pt x="24601" y="900771"/>
                    <a:pt x="5739" y="915032"/>
                    <a:pt x="2059" y="936194"/>
                  </a:cubicBezTo>
                  <a:cubicBezTo>
                    <a:pt x="219" y="946315"/>
                    <a:pt x="679" y="953676"/>
                    <a:pt x="219" y="963337"/>
                  </a:cubicBezTo>
                  <a:cubicBezTo>
                    <a:pt x="-3462" y="1018083"/>
                    <a:pt x="39783" y="1065008"/>
                    <a:pt x="94988" y="1065008"/>
                  </a:cubicBezTo>
                  <a:lnTo>
                    <a:pt x="95448" y="1065008"/>
                  </a:lnTo>
                  <a:cubicBezTo>
                    <a:pt x="145593" y="1065008"/>
                    <a:pt x="186537" y="1026364"/>
                    <a:pt x="190218" y="976679"/>
                  </a:cubicBezTo>
                  <a:cubicBezTo>
                    <a:pt x="200339" y="825783"/>
                    <a:pt x="239903" y="616002"/>
                    <a:pt x="287288" y="472468"/>
                  </a:cubicBezTo>
                  <a:cubicBezTo>
                    <a:pt x="360895" y="248885"/>
                    <a:pt x="421621" y="189999"/>
                    <a:pt x="465786" y="189999"/>
                  </a:cubicBezTo>
                  <a:cubicBezTo>
                    <a:pt x="543994" y="189999"/>
                    <a:pt x="602880" y="405761"/>
                    <a:pt x="602880" y="405761"/>
                  </a:cubicBezTo>
                  <a:cubicBezTo>
                    <a:pt x="495689" y="428303"/>
                    <a:pt x="419321" y="466947"/>
                    <a:pt x="370556" y="529973"/>
                  </a:cubicBezTo>
                  <a:cubicBezTo>
                    <a:pt x="317651" y="598060"/>
                    <a:pt x="304769" y="686389"/>
                    <a:pt x="331912" y="792660"/>
                  </a:cubicBezTo>
                  <a:cubicBezTo>
                    <a:pt x="386658" y="1004741"/>
                    <a:pt x="525592" y="1135395"/>
                    <a:pt x="636923" y="1186920"/>
                  </a:cubicBezTo>
                  <a:cubicBezTo>
                    <a:pt x="680168" y="1206702"/>
                    <a:pt x="722032" y="1216823"/>
                    <a:pt x="760215" y="1216823"/>
                  </a:cubicBezTo>
                  <a:cubicBezTo>
                    <a:pt x="788738" y="1216823"/>
                    <a:pt x="815421" y="1211302"/>
                    <a:pt x="838884" y="1199801"/>
                  </a:cubicBezTo>
                  <a:cubicBezTo>
                    <a:pt x="910651" y="1164838"/>
                    <a:pt x="919852" y="1076049"/>
                    <a:pt x="911111" y="944015"/>
                  </a:cubicBezTo>
                  <a:cubicBezTo>
                    <a:pt x="906970" y="885129"/>
                    <a:pt x="898690" y="817502"/>
                    <a:pt x="886728" y="747575"/>
                  </a:cubicBezTo>
                  <a:cubicBezTo>
                    <a:pt x="878447" y="698811"/>
                    <a:pt x="868326" y="648665"/>
                    <a:pt x="857285" y="599441"/>
                  </a:cubicBezTo>
                  <a:cubicBezTo>
                    <a:pt x="854985" y="589320"/>
                    <a:pt x="852685" y="578738"/>
                    <a:pt x="849925" y="568617"/>
                  </a:cubicBezTo>
                  <a:cubicBezTo>
                    <a:pt x="887188" y="566777"/>
                    <a:pt x="924452" y="565857"/>
                    <a:pt x="958496" y="565397"/>
                  </a:cubicBezTo>
                  <a:cubicBezTo>
                    <a:pt x="1011861" y="564937"/>
                    <a:pt x="1054645" y="519852"/>
                    <a:pt x="1051885" y="466027"/>
                  </a:cubicBezTo>
                  <a:cubicBezTo>
                    <a:pt x="1049125" y="414962"/>
                    <a:pt x="1004500" y="375398"/>
                    <a:pt x="952975" y="376318"/>
                  </a:cubicBezTo>
                  <a:close/>
                  <a:moveTo>
                    <a:pt x="759756" y="592540"/>
                  </a:moveTo>
                  <a:cubicBezTo>
                    <a:pt x="728932" y="596680"/>
                    <a:pt x="664986" y="610482"/>
                    <a:pt x="676487" y="667067"/>
                  </a:cubicBezTo>
                  <a:cubicBezTo>
                    <a:pt x="676487" y="667067"/>
                    <a:pt x="715591" y="837745"/>
                    <a:pt x="722952" y="1001521"/>
                  </a:cubicBezTo>
                  <a:cubicBezTo>
                    <a:pt x="723412" y="1008882"/>
                    <a:pt x="715591" y="1013942"/>
                    <a:pt x="708690" y="1010722"/>
                  </a:cubicBezTo>
                  <a:cubicBezTo>
                    <a:pt x="647044" y="978059"/>
                    <a:pt x="554575" y="896170"/>
                    <a:pt x="515471" y="745735"/>
                  </a:cubicBezTo>
                  <a:cubicBezTo>
                    <a:pt x="497529" y="676268"/>
                    <a:pt x="514551" y="654186"/>
                    <a:pt x="520071" y="646825"/>
                  </a:cubicBezTo>
                  <a:cubicBezTo>
                    <a:pt x="536173" y="626123"/>
                    <a:pt x="586778" y="592080"/>
                    <a:pt x="757915" y="574598"/>
                  </a:cubicBezTo>
                  <a:cubicBezTo>
                    <a:pt x="763436" y="574138"/>
                    <a:pt x="768036" y="578278"/>
                    <a:pt x="768036" y="584259"/>
                  </a:cubicBezTo>
                  <a:cubicBezTo>
                    <a:pt x="768036" y="588399"/>
                    <a:pt x="764356" y="592080"/>
                    <a:pt x="759756" y="592540"/>
                  </a:cubicBezTo>
                  <a:close/>
                </a:path>
              </a:pathLst>
            </a:custGeom>
            <a:solidFill>
              <a:srgbClr val="3DE580"/>
            </a:solidFill>
            <a:ln w="4590" cap="flat">
              <a:noFill/>
              <a:prstDash val="solid"/>
              <a:miter/>
            </a:ln>
          </p:spPr>
          <p:txBody>
            <a:bodyPr rtlCol="0" anchor="ctr"/>
            <a:lstStyle/>
            <a:p>
              <a:endParaRPr lang="en-GB">
                <a:solidFill>
                  <a:schemeClr val="tx2"/>
                </a:solidFill>
              </a:endParaRPr>
            </a:p>
          </p:txBody>
        </p:sp>
        <p:sp>
          <p:nvSpPr>
            <p:cNvPr id="8" name="Freeform: Shape 7">
              <a:extLst>
                <a:ext uri="{FF2B5EF4-FFF2-40B4-BE49-F238E27FC236}">
                  <a16:creationId xmlns:a16="http://schemas.microsoft.com/office/drawing/2014/main" id="{DFA34EE6-C036-4DB8-882D-CC55D8F05FE0}"/>
                </a:ext>
              </a:extLst>
            </p:cNvPr>
            <p:cNvSpPr/>
            <p:nvPr/>
          </p:nvSpPr>
          <p:spPr>
            <a:xfrm>
              <a:off x="2228354" y="3199782"/>
              <a:ext cx="489984" cy="460966"/>
            </a:xfrm>
            <a:custGeom>
              <a:avLst/>
              <a:gdLst>
                <a:gd name="connsiteX0" fmla="*/ 487189 w 489984"/>
                <a:gd name="connsiteY0" fmla="*/ 23002 h 460966"/>
                <a:gd name="connsiteX1" fmla="*/ 474308 w 489984"/>
                <a:gd name="connsiteY1" fmla="*/ 8281 h 460966"/>
                <a:gd name="connsiteX2" fmla="*/ 374478 w 489984"/>
                <a:gd name="connsiteY2" fmla="*/ 8281 h 460966"/>
                <a:gd name="connsiteX3" fmla="*/ 365737 w 489984"/>
                <a:gd name="connsiteY3" fmla="*/ 22082 h 460966"/>
                <a:gd name="connsiteX4" fmla="*/ 372638 w 489984"/>
                <a:gd name="connsiteY4" fmla="*/ 34043 h 460966"/>
                <a:gd name="connsiteX5" fmla="*/ 372638 w 489984"/>
                <a:gd name="connsiteY5" fmla="*/ 44164 h 460966"/>
                <a:gd name="connsiteX6" fmla="*/ 360676 w 489984"/>
                <a:gd name="connsiteY6" fmla="*/ 44164 h 460966"/>
                <a:gd name="connsiteX7" fmla="*/ 234624 w 489984"/>
                <a:gd name="connsiteY7" fmla="*/ 0 h 460966"/>
                <a:gd name="connsiteX8" fmla="*/ 0 w 489984"/>
                <a:gd name="connsiteY8" fmla="*/ 230483 h 460966"/>
                <a:gd name="connsiteX9" fmla="*/ 234624 w 489984"/>
                <a:gd name="connsiteY9" fmla="*/ 460967 h 460966"/>
                <a:gd name="connsiteX10" fmla="*/ 376778 w 489984"/>
                <a:gd name="connsiteY10" fmla="*/ 401621 h 460966"/>
                <a:gd name="connsiteX11" fmla="*/ 386899 w 489984"/>
                <a:gd name="connsiteY11" fmla="*/ 400700 h 460966"/>
                <a:gd name="connsiteX12" fmla="*/ 388279 w 489984"/>
                <a:gd name="connsiteY12" fmla="*/ 412202 h 460966"/>
                <a:gd name="connsiteX13" fmla="*/ 374018 w 489984"/>
                <a:gd name="connsiteY13" fmla="*/ 434744 h 460966"/>
                <a:gd name="connsiteX14" fmla="*/ 383219 w 489984"/>
                <a:gd name="connsiteY14" fmla="*/ 448085 h 460966"/>
                <a:gd name="connsiteX15" fmla="*/ 480288 w 489984"/>
                <a:gd name="connsiteY15" fmla="*/ 448085 h 460966"/>
                <a:gd name="connsiteX16" fmla="*/ 489949 w 489984"/>
                <a:gd name="connsiteY16" fmla="*/ 437044 h 460966"/>
                <a:gd name="connsiteX17" fmla="*/ 487189 w 489984"/>
                <a:gd name="connsiteY17" fmla="*/ 23002 h 460966"/>
                <a:gd name="connsiteX18" fmla="*/ 235084 w 489984"/>
                <a:gd name="connsiteY18" fmla="*/ 339054 h 460966"/>
                <a:gd name="connsiteX19" fmla="*/ 127433 w 489984"/>
                <a:gd name="connsiteY19" fmla="*/ 229563 h 460966"/>
                <a:gd name="connsiteX20" fmla="*/ 235084 w 489984"/>
                <a:gd name="connsiteY20" fmla="*/ 120072 h 460966"/>
                <a:gd name="connsiteX21" fmla="*/ 342735 w 489984"/>
                <a:gd name="connsiteY21" fmla="*/ 229563 h 460966"/>
                <a:gd name="connsiteX22" fmla="*/ 235084 w 489984"/>
                <a:gd name="connsiteY22" fmla="*/ 33905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9984" h="460966">
                  <a:moveTo>
                    <a:pt x="487189" y="23002"/>
                  </a:moveTo>
                  <a:cubicBezTo>
                    <a:pt x="488109" y="15182"/>
                    <a:pt x="482129" y="8281"/>
                    <a:pt x="474308" y="8281"/>
                  </a:cubicBezTo>
                  <a:cubicBezTo>
                    <a:pt x="453606" y="8281"/>
                    <a:pt x="399320" y="8281"/>
                    <a:pt x="374478" y="8281"/>
                  </a:cubicBezTo>
                  <a:cubicBezTo>
                    <a:pt x="367577" y="8281"/>
                    <a:pt x="362517" y="15642"/>
                    <a:pt x="365737" y="22082"/>
                  </a:cubicBezTo>
                  <a:cubicBezTo>
                    <a:pt x="367117" y="25763"/>
                    <a:pt x="369417" y="29903"/>
                    <a:pt x="372638" y="34043"/>
                  </a:cubicBezTo>
                  <a:cubicBezTo>
                    <a:pt x="374938" y="36804"/>
                    <a:pt x="374938" y="41404"/>
                    <a:pt x="372638" y="44164"/>
                  </a:cubicBezTo>
                  <a:cubicBezTo>
                    <a:pt x="369417" y="47845"/>
                    <a:pt x="363897" y="47845"/>
                    <a:pt x="360676" y="44164"/>
                  </a:cubicBezTo>
                  <a:cubicBezTo>
                    <a:pt x="330313" y="9201"/>
                    <a:pt x="280628" y="0"/>
                    <a:pt x="234624" y="0"/>
                  </a:cubicBezTo>
                  <a:cubicBezTo>
                    <a:pt x="105351" y="0"/>
                    <a:pt x="0" y="93849"/>
                    <a:pt x="0" y="230483"/>
                  </a:cubicBezTo>
                  <a:cubicBezTo>
                    <a:pt x="0" y="367577"/>
                    <a:pt x="104891" y="460967"/>
                    <a:pt x="234624" y="460967"/>
                  </a:cubicBezTo>
                  <a:cubicBezTo>
                    <a:pt x="287989" y="460967"/>
                    <a:pt x="337214" y="436584"/>
                    <a:pt x="376778" y="401621"/>
                  </a:cubicBezTo>
                  <a:cubicBezTo>
                    <a:pt x="379538" y="399320"/>
                    <a:pt x="383679" y="398400"/>
                    <a:pt x="386899" y="400700"/>
                  </a:cubicBezTo>
                  <a:cubicBezTo>
                    <a:pt x="391039" y="403461"/>
                    <a:pt x="391500" y="408981"/>
                    <a:pt x="388279" y="412202"/>
                  </a:cubicBezTo>
                  <a:cubicBezTo>
                    <a:pt x="383679" y="417262"/>
                    <a:pt x="377238" y="425543"/>
                    <a:pt x="374018" y="434744"/>
                  </a:cubicBezTo>
                  <a:cubicBezTo>
                    <a:pt x="371258" y="441185"/>
                    <a:pt x="376318" y="448085"/>
                    <a:pt x="383219" y="448085"/>
                  </a:cubicBezTo>
                  <a:lnTo>
                    <a:pt x="480288" y="448085"/>
                  </a:lnTo>
                  <a:cubicBezTo>
                    <a:pt x="486269" y="448085"/>
                    <a:pt x="490410" y="443025"/>
                    <a:pt x="489949" y="437044"/>
                  </a:cubicBezTo>
                  <a:cubicBezTo>
                    <a:pt x="477068" y="311451"/>
                    <a:pt x="460507" y="237844"/>
                    <a:pt x="487189" y="23002"/>
                  </a:cubicBezTo>
                  <a:close/>
                  <a:moveTo>
                    <a:pt x="235084" y="339054"/>
                  </a:moveTo>
                  <a:cubicBezTo>
                    <a:pt x="171137" y="339054"/>
                    <a:pt x="127433" y="289829"/>
                    <a:pt x="127433" y="229563"/>
                  </a:cubicBezTo>
                  <a:cubicBezTo>
                    <a:pt x="127433" y="169297"/>
                    <a:pt x="171137" y="120072"/>
                    <a:pt x="235084" y="120072"/>
                  </a:cubicBezTo>
                  <a:cubicBezTo>
                    <a:pt x="299030" y="120072"/>
                    <a:pt x="342735" y="169297"/>
                    <a:pt x="342735" y="229563"/>
                  </a:cubicBezTo>
                  <a:cubicBezTo>
                    <a:pt x="342735" y="289829"/>
                    <a:pt x="299030" y="339054"/>
                    <a:pt x="235084" y="33905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9" name="Freeform: Shape 8">
              <a:extLst>
                <a:ext uri="{FF2B5EF4-FFF2-40B4-BE49-F238E27FC236}">
                  <a16:creationId xmlns:a16="http://schemas.microsoft.com/office/drawing/2014/main" id="{0765AA94-4713-4130-957E-6DB98C951F2A}"/>
                </a:ext>
              </a:extLst>
            </p:cNvPr>
            <p:cNvSpPr/>
            <p:nvPr/>
          </p:nvSpPr>
          <p:spPr>
            <a:xfrm>
              <a:off x="3294281" y="3198862"/>
              <a:ext cx="469247" cy="460966"/>
            </a:xfrm>
            <a:custGeom>
              <a:avLst/>
              <a:gdLst>
                <a:gd name="connsiteX0" fmla="*/ 469247 w 469247"/>
                <a:gd name="connsiteY0" fmla="*/ 230483 h 460966"/>
                <a:gd name="connsiteX1" fmla="*/ 414962 w 469247"/>
                <a:gd name="connsiteY1" fmla="*/ 79128 h 460966"/>
                <a:gd name="connsiteX2" fmla="*/ 234624 w 469247"/>
                <a:gd name="connsiteY2" fmla="*/ 0 h 460966"/>
                <a:gd name="connsiteX3" fmla="*/ 0 w 469247"/>
                <a:gd name="connsiteY3" fmla="*/ 230483 h 460966"/>
                <a:gd name="connsiteX4" fmla="*/ 234624 w 469247"/>
                <a:gd name="connsiteY4" fmla="*/ 460967 h 460966"/>
                <a:gd name="connsiteX5" fmla="*/ 350095 w 469247"/>
                <a:gd name="connsiteY5" fmla="*/ 433364 h 460966"/>
                <a:gd name="connsiteX6" fmla="*/ 469247 w 469247"/>
                <a:gd name="connsiteY6" fmla="*/ 230483 h 460966"/>
                <a:gd name="connsiteX7" fmla="*/ 234624 w 469247"/>
                <a:gd name="connsiteY7" fmla="*/ 339974 h 460966"/>
                <a:gd name="connsiteX8" fmla="*/ 126973 w 469247"/>
                <a:gd name="connsiteY8" fmla="*/ 230483 h 460966"/>
                <a:gd name="connsiteX9" fmla="*/ 234624 w 469247"/>
                <a:gd name="connsiteY9" fmla="*/ 120992 h 460966"/>
                <a:gd name="connsiteX10" fmla="*/ 342275 w 469247"/>
                <a:gd name="connsiteY10" fmla="*/ 230483 h 460966"/>
                <a:gd name="connsiteX11" fmla="*/ 234624 w 469247"/>
                <a:gd name="connsiteY11" fmla="*/ 33997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9247" h="460966">
                  <a:moveTo>
                    <a:pt x="469247" y="230483"/>
                  </a:moveTo>
                  <a:cubicBezTo>
                    <a:pt x="469247" y="170217"/>
                    <a:pt x="449005" y="118232"/>
                    <a:pt x="414962" y="79128"/>
                  </a:cubicBezTo>
                  <a:cubicBezTo>
                    <a:pt x="372178" y="28983"/>
                    <a:pt x="307311" y="0"/>
                    <a:pt x="234624" y="0"/>
                  </a:cubicBezTo>
                  <a:cubicBezTo>
                    <a:pt x="105351" y="0"/>
                    <a:pt x="0" y="93849"/>
                    <a:pt x="0" y="230483"/>
                  </a:cubicBezTo>
                  <a:cubicBezTo>
                    <a:pt x="0" y="367117"/>
                    <a:pt x="104891" y="460967"/>
                    <a:pt x="234624" y="460967"/>
                  </a:cubicBezTo>
                  <a:cubicBezTo>
                    <a:pt x="276488" y="460967"/>
                    <a:pt x="316052" y="451306"/>
                    <a:pt x="350095" y="433364"/>
                  </a:cubicBezTo>
                  <a:cubicBezTo>
                    <a:pt x="420942" y="395640"/>
                    <a:pt x="469247" y="322953"/>
                    <a:pt x="469247" y="230483"/>
                  </a:cubicBezTo>
                  <a:close/>
                  <a:moveTo>
                    <a:pt x="234624" y="339974"/>
                  </a:moveTo>
                  <a:cubicBezTo>
                    <a:pt x="170677" y="339974"/>
                    <a:pt x="126973" y="290749"/>
                    <a:pt x="126973" y="230483"/>
                  </a:cubicBezTo>
                  <a:cubicBezTo>
                    <a:pt x="126973" y="170217"/>
                    <a:pt x="170677" y="120992"/>
                    <a:pt x="234624" y="120992"/>
                  </a:cubicBezTo>
                  <a:cubicBezTo>
                    <a:pt x="298570" y="120992"/>
                    <a:pt x="342275" y="170217"/>
                    <a:pt x="342275" y="230483"/>
                  </a:cubicBezTo>
                  <a:cubicBezTo>
                    <a:pt x="342275" y="290749"/>
                    <a:pt x="298570" y="339974"/>
                    <a:pt x="234624" y="33997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0" name="Freeform: Shape 9">
              <a:extLst>
                <a:ext uri="{FF2B5EF4-FFF2-40B4-BE49-F238E27FC236}">
                  <a16:creationId xmlns:a16="http://schemas.microsoft.com/office/drawing/2014/main" id="{3704EF19-2B53-4833-B1C5-B43147759F0B}"/>
                </a:ext>
              </a:extLst>
            </p:cNvPr>
            <p:cNvSpPr/>
            <p:nvPr/>
          </p:nvSpPr>
          <p:spPr>
            <a:xfrm>
              <a:off x="2759707" y="3052567"/>
              <a:ext cx="494549" cy="608181"/>
            </a:xfrm>
            <a:custGeom>
              <a:avLst/>
              <a:gdLst>
                <a:gd name="connsiteX0" fmla="*/ 483969 w 494549"/>
                <a:gd name="connsiteY0" fmla="*/ 0 h 608181"/>
                <a:gd name="connsiteX1" fmla="*/ 375398 w 494549"/>
                <a:gd name="connsiteY1" fmla="*/ 0 h 608181"/>
                <a:gd name="connsiteX2" fmla="*/ 365737 w 494549"/>
                <a:gd name="connsiteY2" fmla="*/ 8281 h 608181"/>
                <a:gd name="connsiteX3" fmla="*/ 353316 w 494549"/>
                <a:gd name="connsiteY3" fmla="*/ 139854 h 608181"/>
                <a:gd name="connsiteX4" fmla="*/ 362517 w 494549"/>
                <a:gd name="connsiteY4" fmla="*/ 168837 h 608181"/>
                <a:gd name="connsiteX5" fmla="*/ 363437 w 494549"/>
                <a:gd name="connsiteY5" fmla="*/ 170217 h 608181"/>
                <a:gd name="connsiteX6" fmla="*/ 363897 w 494549"/>
                <a:gd name="connsiteY6" fmla="*/ 180798 h 608181"/>
                <a:gd name="connsiteX7" fmla="*/ 351475 w 494549"/>
                <a:gd name="connsiteY7" fmla="*/ 182178 h 608181"/>
                <a:gd name="connsiteX8" fmla="*/ 234624 w 494549"/>
                <a:gd name="connsiteY8" fmla="*/ 147215 h 608181"/>
                <a:gd name="connsiteX9" fmla="*/ 0 w 494549"/>
                <a:gd name="connsiteY9" fmla="*/ 377698 h 608181"/>
                <a:gd name="connsiteX10" fmla="*/ 234624 w 494549"/>
                <a:gd name="connsiteY10" fmla="*/ 608181 h 608181"/>
                <a:gd name="connsiteX11" fmla="*/ 376778 w 494549"/>
                <a:gd name="connsiteY11" fmla="*/ 548835 h 608181"/>
                <a:gd name="connsiteX12" fmla="*/ 386899 w 494549"/>
                <a:gd name="connsiteY12" fmla="*/ 547915 h 608181"/>
                <a:gd name="connsiteX13" fmla="*/ 388279 w 494549"/>
                <a:gd name="connsiteY13" fmla="*/ 559416 h 608181"/>
                <a:gd name="connsiteX14" fmla="*/ 374018 w 494549"/>
                <a:gd name="connsiteY14" fmla="*/ 581959 h 608181"/>
                <a:gd name="connsiteX15" fmla="*/ 383219 w 494549"/>
                <a:gd name="connsiteY15" fmla="*/ 595300 h 608181"/>
                <a:gd name="connsiteX16" fmla="*/ 480749 w 494549"/>
                <a:gd name="connsiteY16" fmla="*/ 595300 h 608181"/>
                <a:gd name="connsiteX17" fmla="*/ 490410 w 494549"/>
                <a:gd name="connsiteY17" fmla="*/ 584719 h 608181"/>
                <a:gd name="connsiteX18" fmla="*/ 494550 w 494549"/>
                <a:gd name="connsiteY18" fmla="*/ 11041 h 608181"/>
                <a:gd name="connsiteX19" fmla="*/ 483969 w 494549"/>
                <a:gd name="connsiteY19" fmla="*/ 0 h 608181"/>
                <a:gd name="connsiteX20" fmla="*/ 234164 w 494549"/>
                <a:gd name="connsiteY20" fmla="*/ 486269 h 608181"/>
                <a:gd name="connsiteX21" fmla="*/ 126513 w 494549"/>
                <a:gd name="connsiteY21" fmla="*/ 376778 h 608181"/>
                <a:gd name="connsiteX22" fmla="*/ 234164 w 494549"/>
                <a:gd name="connsiteY22" fmla="*/ 267287 h 608181"/>
                <a:gd name="connsiteX23" fmla="*/ 341815 w 494549"/>
                <a:gd name="connsiteY23" fmla="*/ 376778 h 608181"/>
                <a:gd name="connsiteX24" fmla="*/ 234164 w 494549"/>
                <a:gd name="connsiteY24" fmla="*/ 486269 h 60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94549" h="608181">
                  <a:moveTo>
                    <a:pt x="483969" y="0"/>
                  </a:moveTo>
                  <a:lnTo>
                    <a:pt x="375398" y="0"/>
                  </a:lnTo>
                  <a:cubicBezTo>
                    <a:pt x="370337" y="0"/>
                    <a:pt x="366197" y="3680"/>
                    <a:pt x="365737" y="8281"/>
                  </a:cubicBezTo>
                  <a:cubicBezTo>
                    <a:pt x="357916" y="60266"/>
                    <a:pt x="354696" y="113631"/>
                    <a:pt x="353316" y="139854"/>
                  </a:cubicBezTo>
                  <a:cubicBezTo>
                    <a:pt x="352856" y="150435"/>
                    <a:pt x="356076" y="160556"/>
                    <a:pt x="362517" y="168837"/>
                  </a:cubicBezTo>
                  <a:lnTo>
                    <a:pt x="363437" y="170217"/>
                  </a:lnTo>
                  <a:cubicBezTo>
                    <a:pt x="365737" y="173438"/>
                    <a:pt x="366197" y="177578"/>
                    <a:pt x="363897" y="180798"/>
                  </a:cubicBezTo>
                  <a:cubicBezTo>
                    <a:pt x="360676" y="184939"/>
                    <a:pt x="355156" y="185399"/>
                    <a:pt x="351475" y="182178"/>
                  </a:cubicBezTo>
                  <a:cubicBezTo>
                    <a:pt x="320652" y="154576"/>
                    <a:pt x="276028" y="147215"/>
                    <a:pt x="234624" y="147215"/>
                  </a:cubicBezTo>
                  <a:cubicBezTo>
                    <a:pt x="105351" y="147215"/>
                    <a:pt x="0" y="241064"/>
                    <a:pt x="0" y="377698"/>
                  </a:cubicBezTo>
                  <a:cubicBezTo>
                    <a:pt x="0" y="514792"/>
                    <a:pt x="104891" y="608181"/>
                    <a:pt x="234624" y="608181"/>
                  </a:cubicBezTo>
                  <a:cubicBezTo>
                    <a:pt x="287989" y="608181"/>
                    <a:pt x="337214" y="583799"/>
                    <a:pt x="376778" y="548835"/>
                  </a:cubicBezTo>
                  <a:cubicBezTo>
                    <a:pt x="379538" y="546535"/>
                    <a:pt x="383679" y="545615"/>
                    <a:pt x="386899" y="547915"/>
                  </a:cubicBezTo>
                  <a:cubicBezTo>
                    <a:pt x="391039" y="550676"/>
                    <a:pt x="391500" y="556196"/>
                    <a:pt x="388279" y="559416"/>
                  </a:cubicBezTo>
                  <a:cubicBezTo>
                    <a:pt x="383679" y="564477"/>
                    <a:pt x="377238" y="572758"/>
                    <a:pt x="374018" y="581959"/>
                  </a:cubicBezTo>
                  <a:cubicBezTo>
                    <a:pt x="371258" y="588399"/>
                    <a:pt x="376318" y="595300"/>
                    <a:pt x="383219" y="595300"/>
                  </a:cubicBezTo>
                  <a:lnTo>
                    <a:pt x="480749" y="595300"/>
                  </a:lnTo>
                  <a:cubicBezTo>
                    <a:pt x="486269" y="595300"/>
                    <a:pt x="490870" y="590240"/>
                    <a:pt x="490410" y="584719"/>
                  </a:cubicBezTo>
                  <a:cubicBezTo>
                    <a:pt x="478908" y="444865"/>
                    <a:pt x="462807" y="255326"/>
                    <a:pt x="494550" y="11041"/>
                  </a:cubicBezTo>
                  <a:cubicBezTo>
                    <a:pt x="494550" y="5521"/>
                    <a:pt x="489949" y="0"/>
                    <a:pt x="483969" y="0"/>
                  </a:cubicBezTo>
                  <a:close/>
                  <a:moveTo>
                    <a:pt x="234164" y="486269"/>
                  </a:moveTo>
                  <a:cubicBezTo>
                    <a:pt x="170217" y="486269"/>
                    <a:pt x="126513" y="437044"/>
                    <a:pt x="126513" y="376778"/>
                  </a:cubicBezTo>
                  <a:cubicBezTo>
                    <a:pt x="126513" y="316512"/>
                    <a:pt x="170217" y="267287"/>
                    <a:pt x="234164" y="267287"/>
                  </a:cubicBezTo>
                  <a:cubicBezTo>
                    <a:pt x="298110" y="267287"/>
                    <a:pt x="341815" y="316512"/>
                    <a:pt x="341815" y="376778"/>
                  </a:cubicBezTo>
                  <a:cubicBezTo>
                    <a:pt x="341815" y="437044"/>
                    <a:pt x="298110" y="486269"/>
                    <a:pt x="234164" y="486269"/>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2" name="Freeform: Shape 11">
              <a:extLst>
                <a:ext uri="{FF2B5EF4-FFF2-40B4-BE49-F238E27FC236}">
                  <a16:creationId xmlns:a16="http://schemas.microsoft.com/office/drawing/2014/main" id="{44FC3130-3FC0-44FB-9B1C-20DA60CF49BD}"/>
                </a:ext>
              </a:extLst>
            </p:cNvPr>
            <p:cNvSpPr/>
            <p:nvPr/>
          </p:nvSpPr>
          <p:spPr>
            <a:xfrm>
              <a:off x="1274295" y="3078790"/>
              <a:ext cx="521562" cy="569077"/>
            </a:xfrm>
            <a:custGeom>
              <a:avLst/>
              <a:gdLst>
                <a:gd name="connsiteX0" fmla="*/ 327935 w 521562"/>
                <a:gd name="connsiteY0" fmla="*/ 7821 h 569077"/>
                <a:gd name="connsiteX1" fmla="*/ 315514 w 521562"/>
                <a:gd name="connsiteY1" fmla="*/ 0 h 569077"/>
                <a:gd name="connsiteX2" fmla="*/ 207403 w 521562"/>
                <a:gd name="connsiteY2" fmla="*/ 0 h 569077"/>
                <a:gd name="connsiteX3" fmla="*/ 194982 w 521562"/>
                <a:gd name="connsiteY3" fmla="*/ 7821 h 569077"/>
                <a:gd name="connsiteX4" fmla="*/ 382 w 521562"/>
                <a:gd name="connsiteY4" fmla="*/ 556196 h 569077"/>
                <a:gd name="connsiteX5" fmla="*/ 10043 w 521562"/>
                <a:gd name="connsiteY5" fmla="*/ 569077 h 569077"/>
                <a:gd name="connsiteX6" fmla="*/ 120454 w 521562"/>
                <a:gd name="connsiteY6" fmla="*/ 569077 h 569077"/>
                <a:gd name="connsiteX7" fmla="*/ 132876 w 521562"/>
                <a:gd name="connsiteY7" fmla="*/ 559416 h 569077"/>
                <a:gd name="connsiteX8" fmla="*/ 154038 w 521562"/>
                <a:gd name="connsiteY8" fmla="*/ 479368 h 569077"/>
                <a:gd name="connsiteX9" fmla="*/ 164159 w 521562"/>
                <a:gd name="connsiteY9" fmla="*/ 471548 h 569077"/>
                <a:gd name="connsiteX10" fmla="*/ 357378 w 521562"/>
                <a:gd name="connsiteY10" fmla="*/ 471548 h 569077"/>
                <a:gd name="connsiteX11" fmla="*/ 367499 w 521562"/>
                <a:gd name="connsiteY11" fmla="*/ 479368 h 569077"/>
                <a:gd name="connsiteX12" fmla="*/ 388662 w 521562"/>
                <a:gd name="connsiteY12" fmla="*/ 559416 h 569077"/>
                <a:gd name="connsiteX13" fmla="*/ 401083 w 521562"/>
                <a:gd name="connsiteY13" fmla="*/ 569077 h 569077"/>
                <a:gd name="connsiteX14" fmla="*/ 511494 w 521562"/>
                <a:gd name="connsiteY14" fmla="*/ 569077 h 569077"/>
                <a:gd name="connsiteX15" fmla="*/ 521155 w 521562"/>
                <a:gd name="connsiteY15" fmla="*/ 556196 h 569077"/>
                <a:gd name="connsiteX16" fmla="*/ 327935 w 521562"/>
                <a:gd name="connsiteY16" fmla="*/ 7821 h 569077"/>
                <a:gd name="connsiteX17" fmla="*/ 197282 w 521562"/>
                <a:gd name="connsiteY17" fmla="*/ 336754 h 569077"/>
                <a:gd name="connsiteX18" fmla="*/ 252028 w 521562"/>
                <a:gd name="connsiteY18" fmla="*/ 173437 h 569077"/>
                <a:gd name="connsiteX19" fmla="*/ 258928 w 521562"/>
                <a:gd name="connsiteY19" fmla="*/ 166997 h 569077"/>
                <a:gd name="connsiteX20" fmla="*/ 269970 w 521562"/>
                <a:gd name="connsiteY20" fmla="*/ 172977 h 569077"/>
                <a:gd name="connsiteX21" fmla="*/ 324715 w 521562"/>
                <a:gd name="connsiteY21" fmla="*/ 336294 h 569077"/>
                <a:gd name="connsiteX22" fmla="*/ 314134 w 521562"/>
                <a:gd name="connsiteY22" fmla="*/ 350555 h 569077"/>
                <a:gd name="connsiteX23" fmla="*/ 206483 w 521562"/>
                <a:gd name="connsiteY23" fmla="*/ 350555 h 569077"/>
                <a:gd name="connsiteX24" fmla="*/ 197282 w 521562"/>
                <a:gd name="connsiteY24" fmla="*/ 336754 h 569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1562" h="569077">
                  <a:moveTo>
                    <a:pt x="327935" y="7821"/>
                  </a:moveTo>
                  <a:cubicBezTo>
                    <a:pt x="325635" y="2760"/>
                    <a:pt x="321035" y="0"/>
                    <a:pt x="315514" y="0"/>
                  </a:cubicBezTo>
                  <a:lnTo>
                    <a:pt x="207403" y="0"/>
                  </a:lnTo>
                  <a:cubicBezTo>
                    <a:pt x="201883" y="0"/>
                    <a:pt x="197282" y="3220"/>
                    <a:pt x="194982" y="7821"/>
                  </a:cubicBezTo>
                  <a:cubicBezTo>
                    <a:pt x="87331" y="248425"/>
                    <a:pt x="16484" y="497770"/>
                    <a:pt x="382" y="556196"/>
                  </a:cubicBezTo>
                  <a:cubicBezTo>
                    <a:pt x="-1458" y="562637"/>
                    <a:pt x="3603" y="569077"/>
                    <a:pt x="10043" y="569077"/>
                  </a:cubicBezTo>
                  <a:lnTo>
                    <a:pt x="120454" y="569077"/>
                  </a:lnTo>
                  <a:cubicBezTo>
                    <a:pt x="126435" y="569077"/>
                    <a:pt x="131496" y="564937"/>
                    <a:pt x="132876" y="559416"/>
                  </a:cubicBezTo>
                  <a:cubicBezTo>
                    <a:pt x="136096" y="545615"/>
                    <a:pt x="143457" y="518012"/>
                    <a:pt x="154038" y="479368"/>
                  </a:cubicBezTo>
                  <a:cubicBezTo>
                    <a:pt x="155418" y="474768"/>
                    <a:pt x="159558" y="471548"/>
                    <a:pt x="164159" y="471548"/>
                  </a:cubicBezTo>
                  <a:lnTo>
                    <a:pt x="357378" y="471548"/>
                  </a:lnTo>
                  <a:cubicBezTo>
                    <a:pt x="361979" y="471548"/>
                    <a:pt x="366119" y="474768"/>
                    <a:pt x="367499" y="479368"/>
                  </a:cubicBezTo>
                  <a:cubicBezTo>
                    <a:pt x="378080" y="518012"/>
                    <a:pt x="385441" y="545615"/>
                    <a:pt x="388662" y="559416"/>
                  </a:cubicBezTo>
                  <a:cubicBezTo>
                    <a:pt x="390042" y="565397"/>
                    <a:pt x="395102" y="569077"/>
                    <a:pt x="401083" y="569077"/>
                  </a:cubicBezTo>
                  <a:lnTo>
                    <a:pt x="511494" y="569077"/>
                  </a:lnTo>
                  <a:cubicBezTo>
                    <a:pt x="518395" y="569077"/>
                    <a:pt x="522995" y="562637"/>
                    <a:pt x="521155" y="556196"/>
                  </a:cubicBezTo>
                  <a:cubicBezTo>
                    <a:pt x="506433" y="497770"/>
                    <a:pt x="435586" y="248425"/>
                    <a:pt x="327935" y="7821"/>
                  </a:cubicBezTo>
                  <a:close/>
                  <a:moveTo>
                    <a:pt x="197282" y="336754"/>
                  </a:moveTo>
                  <a:cubicBezTo>
                    <a:pt x="212924" y="287989"/>
                    <a:pt x="231326" y="230483"/>
                    <a:pt x="252028" y="173437"/>
                  </a:cubicBezTo>
                  <a:cubicBezTo>
                    <a:pt x="253408" y="170217"/>
                    <a:pt x="255708" y="167457"/>
                    <a:pt x="258928" y="166997"/>
                  </a:cubicBezTo>
                  <a:cubicBezTo>
                    <a:pt x="263989" y="165617"/>
                    <a:pt x="268589" y="168377"/>
                    <a:pt x="269970" y="172977"/>
                  </a:cubicBezTo>
                  <a:cubicBezTo>
                    <a:pt x="291132" y="230023"/>
                    <a:pt x="309073" y="287529"/>
                    <a:pt x="324715" y="336294"/>
                  </a:cubicBezTo>
                  <a:cubicBezTo>
                    <a:pt x="327015" y="343195"/>
                    <a:pt x="321495" y="350555"/>
                    <a:pt x="314134" y="350555"/>
                  </a:cubicBezTo>
                  <a:lnTo>
                    <a:pt x="206483" y="350555"/>
                  </a:lnTo>
                  <a:cubicBezTo>
                    <a:pt x="200042" y="350555"/>
                    <a:pt x="194982" y="343655"/>
                    <a:pt x="197282" y="33675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3" name="Freeform: Shape 12">
              <a:extLst>
                <a:ext uri="{FF2B5EF4-FFF2-40B4-BE49-F238E27FC236}">
                  <a16:creationId xmlns:a16="http://schemas.microsoft.com/office/drawing/2014/main" id="{1797CD16-3CE5-467A-85DA-9822AC4AFF5A}"/>
                </a:ext>
              </a:extLst>
            </p:cNvPr>
            <p:cNvSpPr/>
            <p:nvPr/>
          </p:nvSpPr>
          <p:spPr>
            <a:xfrm>
              <a:off x="1754720" y="3208063"/>
              <a:ext cx="462142" cy="440264"/>
            </a:xfrm>
            <a:custGeom>
              <a:avLst/>
              <a:gdLst>
                <a:gd name="connsiteX0" fmla="*/ 448791 w 462142"/>
                <a:gd name="connsiteY0" fmla="*/ 0 h 440264"/>
                <a:gd name="connsiteX1" fmla="*/ 343440 w 462142"/>
                <a:gd name="connsiteY1" fmla="*/ 920 h 440264"/>
                <a:gd name="connsiteX2" fmla="*/ 331019 w 462142"/>
                <a:gd name="connsiteY2" fmla="*/ 10121 h 440264"/>
                <a:gd name="connsiteX3" fmla="*/ 240850 w 462142"/>
                <a:gd name="connsiteY3" fmla="*/ 266827 h 440264"/>
                <a:gd name="connsiteX4" fmla="*/ 231649 w 462142"/>
                <a:gd name="connsiteY4" fmla="*/ 272808 h 440264"/>
                <a:gd name="connsiteX5" fmla="*/ 222448 w 462142"/>
                <a:gd name="connsiteY5" fmla="*/ 266827 h 440264"/>
                <a:gd name="connsiteX6" fmla="*/ 132279 w 462142"/>
                <a:gd name="connsiteY6" fmla="*/ 10121 h 440264"/>
                <a:gd name="connsiteX7" fmla="*/ 119858 w 462142"/>
                <a:gd name="connsiteY7" fmla="*/ 920 h 440264"/>
                <a:gd name="connsiteX8" fmla="*/ 9907 w 462142"/>
                <a:gd name="connsiteY8" fmla="*/ 0 h 440264"/>
                <a:gd name="connsiteX9" fmla="*/ 246 w 462142"/>
                <a:gd name="connsiteY9" fmla="*/ 12421 h 440264"/>
                <a:gd name="connsiteX10" fmla="*/ 173683 w 462142"/>
                <a:gd name="connsiteY10" fmla="*/ 434284 h 440264"/>
                <a:gd name="connsiteX11" fmla="*/ 184724 w 462142"/>
                <a:gd name="connsiteY11" fmla="*/ 440264 h 440264"/>
                <a:gd name="connsiteX12" fmla="*/ 278574 w 462142"/>
                <a:gd name="connsiteY12" fmla="*/ 440264 h 440264"/>
                <a:gd name="connsiteX13" fmla="*/ 289615 w 462142"/>
                <a:gd name="connsiteY13" fmla="*/ 434284 h 440264"/>
                <a:gd name="connsiteX14" fmla="*/ 461672 w 462142"/>
                <a:gd name="connsiteY14" fmla="*/ 16562 h 440264"/>
                <a:gd name="connsiteX15" fmla="*/ 448791 w 462142"/>
                <a:gd name="connsiteY15" fmla="*/ 0 h 440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2142" h="440264">
                  <a:moveTo>
                    <a:pt x="448791" y="0"/>
                  </a:moveTo>
                  <a:lnTo>
                    <a:pt x="343440" y="920"/>
                  </a:lnTo>
                  <a:cubicBezTo>
                    <a:pt x="337920" y="920"/>
                    <a:pt x="332859" y="4600"/>
                    <a:pt x="331019" y="10121"/>
                  </a:cubicBezTo>
                  <a:cubicBezTo>
                    <a:pt x="311237" y="75908"/>
                    <a:pt x="286855" y="156876"/>
                    <a:pt x="240850" y="266827"/>
                  </a:cubicBezTo>
                  <a:cubicBezTo>
                    <a:pt x="239470" y="270507"/>
                    <a:pt x="235789" y="272808"/>
                    <a:pt x="231649" y="272808"/>
                  </a:cubicBezTo>
                  <a:cubicBezTo>
                    <a:pt x="227509" y="272808"/>
                    <a:pt x="223828" y="270507"/>
                    <a:pt x="222448" y="266827"/>
                  </a:cubicBezTo>
                  <a:cubicBezTo>
                    <a:pt x="176443" y="156876"/>
                    <a:pt x="152061" y="75908"/>
                    <a:pt x="132279" y="10121"/>
                  </a:cubicBezTo>
                  <a:cubicBezTo>
                    <a:pt x="130439" y="4600"/>
                    <a:pt x="125378" y="920"/>
                    <a:pt x="119858" y="920"/>
                  </a:cubicBezTo>
                  <a:lnTo>
                    <a:pt x="9907" y="0"/>
                  </a:lnTo>
                  <a:cubicBezTo>
                    <a:pt x="3466" y="0"/>
                    <a:pt x="-1135" y="5981"/>
                    <a:pt x="246" y="12421"/>
                  </a:cubicBezTo>
                  <a:cubicBezTo>
                    <a:pt x="14967" y="66707"/>
                    <a:pt x="77533" y="286609"/>
                    <a:pt x="173683" y="434284"/>
                  </a:cubicBezTo>
                  <a:cubicBezTo>
                    <a:pt x="175983" y="437964"/>
                    <a:pt x="180124" y="440264"/>
                    <a:pt x="184724" y="440264"/>
                  </a:cubicBezTo>
                  <a:lnTo>
                    <a:pt x="278574" y="440264"/>
                  </a:lnTo>
                  <a:cubicBezTo>
                    <a:pt x="283174" y="440264"/>
                    <a:pt x="287315" y="437964"/>
                    <a:pt x="289615" y="434284"/>
                  </a:cubicBezTo>
                  <a:cubicBezTo>
                    <a:pt x="383464" y="290289"/>
                    <a:pt x="445571" y="77288"/>
                    <a:pt x="461672" y="16562"/>
                  </a:cubicBezTo>
                  <a:cubicBezTo>
                    <a:pt x="463972" y="8281"/>
                    <a:pt x="457532" y="0"/>
                    <a:pt x="448791" y="0"/>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grpSp>
      <p:sp>
        <p:nvSpPr>
          <p:cNvPr id="14" name="Text Placeholder 4">
            <a:extLst>
              <a:ext uri="{FF2B5EF4-FFF2-40B4-BE49-F238E27FC236}">
                <a16:creationId xmlns:a16="http://schemas.microsoft.com/office/drawing/2014/main" id="{3D3152F8-FFB4-4E6D-8245-4D8361356029}"/>
              </a:ext>
            </a:extLst>
          </p:cNvPr>
          <p:cNvSpPr>
            <a:spLocks noGrp="1"/>
          </p:cNvSpPr>
          <p:nvPr>
            <p:ph type="body" sz="quarter" idx="11" hasCustomPrompt="1"/>
          </p:nvPr>
        </p:nvSpPr>
        <p:spPr>
          <a:xfrm>
            <a:off x="515938" y="1436495"/>
            <a:ext cx="11160123" cy="4656330"/>
          </a:xfrm>
          <a:prstGeom prst="rect">
            <a:avLst/>
          </a:prstGeom>
        </p:spPr>
        <p:txBody>
          <a:bodyPr lIns="0" tIns="0" rIns="0" bIns="0" numCol="1" spcCol="144000">
            <a:noAutofit/>
          </a:bodyPr>
          <a:lstStyle>
            <a:lvl1pPr marL="0" indent="0">
              <a:lnSpc>
                <a:spcPct val="110000"/>
              </a:lnSpc>
              <a:spcBef>
                <a:spcPts val="1200"/>
              </a:spcBef>
              <a:buNone/>
              <a:defRPr sz="2000" b="1" i="0" cap="none" spc="30" baseline="0">
                <a:solidFill>
                  <a:schemeClr val="bg1"/>
                </a:solidFill>
                <a:latin typeface="+mn-lt"/>
                <a:ea typeface="Arial" charset="0"/>
                <a:cs typeface="Arial" charset="0"/>
              </a:defRPr>
            </a:lvl1pPr>
            <a:lvl2pPr marL="0" indent="0">
              <a:lnSpc>
                <a:spcPct val="110000"/>
              </a:lnSpc>
              <a:spcBef>
                <a:spcPts val="1200"/>
              </a:spcBef>
              <a:buFont typeface="Arial" charset="0"/>
              <a:buNone/>
              <a:defRPr sz="1800" b="1" i="0">
                <a:solidFill>
                  <a:schemeClr val="accent2"/>
                </a:solidFill>
                <a:latin typeface="+mn-lt"/>
                <a:ea typeface="Arial" charset="0"/>
                <a:cs typeface="Arial" charset="0"/>
              </a:defRPr>
            </a:lvl2pPr>
            <a:lvl3pPr marL="7937" indent="0">
              <a:lnSpc>
                <a:spcPct val="110000"/>
              </a:lnSpc>
              <a:spcBef>
                <a:spcPts val="1200"/>
              </a:spcBef>
              <a:buNone/>
              <a:defRPr sz="1800" b="0" i="0">
                <a:solidFill>
                  <a:schemeClr val="bg1"/>
                </a:solidFill>
                <a:latin typeface="+mn-lt"/>
                <a:ea typeface="Arial" charset="0"/>
                <a:cs typeface="Arial" charset="0"/>
              </a:defRPr>
            </a:lvl3pPr>
            <a:lvl4pPr marL="149225" indent="212725">
              <a:lnSpc>
                <a:spcPct val="110000"/>
              </a:lnSpc>
              <a:spcBef>
                <a:spcPts val="1200"/>
              </a:spcBef>
              <a:buClr>
                <a:srgbClr val="F6F7FB"/>
              </a:buClr>
              <a:buFont typeface="Arial" panose="020B0604020202020204" pitchFamily="34" charset="0"/>
              <a:buChar char="•"/>
              <a:defRPr sz="1800" b="0" i="0">
                <a:solidFill>
                  <a:schemeClr val="bg1"/>
                </a:solidFill>
                <a:latin typeface="+mn-lt"/>
                <a:ea typeface="Arial" charset="0"/>
                <a:cs typeface="Arial" charset="0"/>
              </a:defRPr>
            </a:lvl4pPr>
            <a:lvl5pPr marL="630238" indent="266700">
              <a:lnSpc>
                <a:spcPct val="110000"/>
              </a:lnSpc>
              <a:spcBef>
                <a:spcPts val="1200"/>
              </a:spcBef>
              <a:buClr>
                <a:srgbClr val="F6F7FB"/>
              </a:buClr>
              <a:buFont typeface="Arial" panose="020B0604020202020204" pitchFamily="34" charset="0"/>
              <a:buChar char="–"/>
              <a:defRPr sz="1600" b="0" i="0">
                <a:solidFill>
                  <a:schemeClr val="bg1"/>
                </a:solidFill>
                <a:latin typeface="+mn-lt"/>
                <a:ea typeface="Arial" charset="0"/>
                <a:cs typeface="Arial"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itle 3">
            <a:extLst>
              <a:ext uri="{FF2B5EF4-FFF2-40B4-BE49-F238E27FC236}">
                <a16:creationId xmlns:a16="http://schemas.microsoft.com/office/drawing/2014/main" id="{8071B73C-7114-4200-B6EA-CB4FDC73E511}"/>
              </a:ext>
            </a:extLst>
          </p:cNvPr>
          <p:cNvSpPr>
            <a:spLocks noGrp="1"/>
          </p:cNvSpPr>
          <p:nvPr>
            <p:ph type="title" hasCustomPrompt="1"/>
          </p:nvPr>
        </p:nvSpPr>
        <p:spPr>
          <a:xfrm>
            <a:off x="515937" y="557525"/>
            <a:ext cx="11160125" cy="586800"/>
          </a:xfrm>
          <a:prstGeom prst="rect">
            <a:avLst/>
          </a:prstGeom>
        </p:spPr>
        <p:txBody>
          <a:bodyPr lIns="0" tIns="0" rIns="0" bIns="0" anchor="t" anchorCtr="0"/>
          <a:lstStyle>
            <a:lvl1pPr>
              <a:lnSpc>
                <a:spcPct val="100000"/>
              </a:lnSpc>
              <a:defRPr sz="2800" b="1" i="0" cap="none" spc="0" baseline="0">
                <a:solidFill>
                  <a:schemeClr val="bg1"/>
                </a:solidFill>
                <a:latin typeface="+mn-lt"/>
                <a:ea typeface="Arial" charset="0"/>
                <a:cs typeface="Arial" charset="0"/>
              </a:defRPr>
            </a:lvl1pPr>
          </a:lstStyle>
          <a:p>
            <a:r>
              <a:rPr lang="en-US"/>
              <a:t>Click to edit master title style</a:t>
            </a:r>
          </a:p>
        </p:txBody>
      </p:sp>
    </p:spTree>
    <p:extLst>
      <p:ext uri="{BB962C8B-B14F-4D97-AF65-F5344CB8AC3E}">
        <p14:creationId xmlns:p14="http://schemas.microsoft.com/office/powerpoint/2010/main" val="59750135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AVADO_Text_Picture_Indigo">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3AE86E2-FF18-4182-8A15-E4CAC8821EBE}"/>
              </a:ext>
            </a:extLst>
          </p:cNvPr>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grpSp>
        <p:nvGrpSpPr>
          <p:cNvPr id="6" name="Graphic 7">
            <a:extLst>
              <a:ext uri="{FF2B5EF4-FFF2-40B4-BE49-F238E27FC236}">
                <a16:creationId xmlns:a16="http://schemas.microsoft.com/office/drawing/2014/main" id="{EE263248-1FF2-4895-B6EA-EFB685A3202E}"/>
              </a:ext>
            </a:extLst>
          </p:cNvPr>
          <p:cNvGrpSpPr>
            <a:grpSpLocks noChangeAspect="1"/>
          </p:cNvGrpSpPr>
          <p:nvPr userDrawn="1"/>
        </p:nvGrpSpPr>
        <p:grpSpPr>
          <a:xfrm>
            <a:off x="515938" y="6308725"/>
            <a:ext cx="1015200" cy="360328"/>
            <a:chOff x="1274295" y="2748478"/>
            <a:chExt cx="3428314" cy="1216822"/>
          </a:xfrm>
          <a:solidFill>
            <a:schemeClr val="accent1"/>
          </a:solidFill>
        </p:grpSpPr>
        <p:sp>
          <p:nvSpPr>
            <p:cNvPr id="7" name="Freeform: Shape 6">
              <a:extLst>
                <a:ext uri="{FF2B5EF4-FFF2-40B4-BE49-F238E27FC236}">
                  <a16:creationId xmlns:a16="http://schemas.microsoft.com/office/drawing/2014/main" id="{44B7E371-174E-436B-85A2-ECEB654248E8}"/>
                </a:ext>
              </a:extLst>
            </p:cNvPr>
            <p:cNvSpPr>
              <a:spLocks noChangeAspect="1"/>
            </p:cNvSpPr>
            <p:nvPr/>
          </p:nvSpPr>
          <p:spPr>
            <a:xfrm>
              <a:off x="3650599" y="2748478"/>
              <a:ext cx="1052010" cy="1216822"/>
            </a:xfrm>
            <a:custGeom>
              <a:avLst/>
              <a:gdLst>
                <a:gd name="connsiteX0" fmla="*/ 952975 w 1052011"/>
                <a:gd name="connsiteY0" fmla="*/ 376318 h 1216822"/>
                <a:gd name="connsiteX1" fmla="*/ 795639 w 1052011"/>
                <a:gd name="connsiteY1" fmla="*/ 381839 h 1216822"/>
                <a:gd name="connsiteX2" fmla="*/ 714211 w 1052011"/>
                <a:gd name="connsiteY2" fmla="*/ 194140 h 1216822"/>
                <a:gd name="connsiteX3" fmla="*/ 465326 w 1052011"/>
                <a:gd name="connsiteY3" fmla="*/ 0 h 1216822"/>
                <a:gd name="connsiteX4" fmla="*/ 106490 w 1052011"/>
                <a:gd name="connsiteY4" fmla="*/ 413122 h 1216822"/>
                <a:gd name="connsiteX5" fmla="*/ 89008 w 1052011"/>
                <a:gd name="connsiteY5" fmla="*/ 469707 h 1216822"/>
                <a:gd name="connsiteX6" fmla="*/ 100049 w 1052011"/>
                <a:gd name="connsiteY6" fmla="*/ 527673 h 1216822"/>
                <a:gd name="connsiteX7" fmla="*/ 149734 w 1052011"/>
                <a:gd name="connsiteY7" fmla="*/ 681329 h 1216822"/>
                <a:gd name="connsiteX8" fmla="*/ 73826 w 1052011"/>
                <a:gd name="connsiteY8" fmla="*/ 864427 h 1216822"/>
                <a:gd name="connsiteX9" fmla="*/ 31042 w 1052011"/>
                <a:gd name="connsiteY9" fmla="*/ 897091 h 1216822"/>
                <a:gd name="connsiteX10" fmla="*/ 2059 w 1052011"/>
                <a:gd name="connsiteY10" fmla="*/ 936194 h 1216822"/>
                <a:gd name="connsiteX11" fmla="*/ 219 w 1052011"/>
                <a:gd name="connsiteY11" fmla="*/ 963337 h 1216822"/>
                <a:gd name="connsiteX12" fmla="*/ 94988 w 1052011"/>
                <a:gd name="connsiteY12" fmla="*/ 1065008 h 1216822"/>
                <a:gd name="connsiteX13" fmla="*/ 95448 w 1052011"/>
                <a:gd name="connsiteY13" fmla="*/ 1065008 h 1216822"/>
                <a:gd name="connsiteX14" fmla="*/ 190218 w 1052011"/>
                <a:gd name="connsiteY14" fmla="*/ 976679 h 1216822"/>
                <a:gd name="connsiteX15" fmla="*/ 287288 w 1052011"/>
                <a:gd name="connsiteY15" fmla="*/ 472468 h 1216822"/>
                <a:gd name="connsiteX16" fmla="*/ 465786 w 1052011"/>
                <a:gd name="connsiteY16" fmla="*/ 189999 h 1216822"/>
                <a:gd name="connsiteX17" fmla="*/ 602880 w 1052011"/>
                <a:gd name="connsiteY17" fmla="*/ 405761 h 1216822"/>
                <a:gd name="connsiteX18" fmla="*/ 370556 w 1052011"/>
                <a:gd name="connsiteY18" fmla="*/ 529973 h 1216822"/>
                <a:gd name="connsiteX19" fmla="*/ 331912 w 1052011"/>
                <a:gd name="connsiteY19" fmla="*/ 792660 h 1216822"/>
                <a:gd name="connsiteX20" fmla="*/ 636923 w 1052011"/>
                <a:gd name="connsiteY20" fmla="*/ 1186920 h 1216822"/>
                <a:gd name="connsiteX21" fmla="*/ 760215 w 1052011"/>
                <a:gd name="connsiteY21" fmla="*/ 1216823 h 1216822"/>
                <a:gd name="connsiteX22" fmla="*/ 838884 w 1052011"/>
                <a:gd name="connsiteY22" fmla="*/ 1199801 h 1216822"/>
                <a:gd name="connsiteX23" fmla="*/ 911111 w 1052011"/>
                <a:gd name="connsiteY23" fmla="*/ 944015 h 1216822"/>
                <a:gd name="connsiteX24" fmla="*/ 886728 w 1052011"/>
                <a:gd name="connsiteY24" fmla="*/ 747575 h 1216822"/>
                <a:gd name="connsiteX25" fmla="*/ 857285 w 1052011"/>
                <a:gd name="connsiteY25" fmla="*/ 599441 h 1216822"/>
                <a:gd name="connsiteX26" fmla="*/ 849925 w 1052011"/>
                <a:gd name="connsiteY26" fmla="*/ 568617 h 1216822"/>
                <a:gd name="connsiteX27" fmla="*/ 958496 w 1052011"/>
                <a:gd name="connsiteY27" fmla="*/ 565397 h 1216822"/>
                <a:gd name="connsiteX28" fmla="*/ 1051885 w 1052011"/>
                <a:gd name="connsiteY28" fmla="*/ 466027 h 1216822"/>
                <a:gd name="connsiteX29" fmla="*/ 952975 w 1052011"/>
                <a:gd name="connsiteY29" fmla="*/ 376318 h 1216822"/>
                <a:gd name="connsiteX30" fmla="*/ 759756 w 1052011"/>
                <a:gd name="connsiteY30" fmla="*/ 592540 h 1216822"/>
                <a:gd name="connsiteX31" fmla="*/ 676487 w 1052011"/>
                <a:gd name="connsiteY31" fmla="*/ 667067 h 1216822"/>
                <a:gd name="connsiteX32" fmla="*/ 722952 w 1052011"/>
                <a:gd name="connsiteY32" fmla="*/ 1001521 h 1216822"/>
                <a:gd name="connsiteX33" fmla="*/ 708690 w 1052011"/>
                <a:gd name="connsiteY33" fmla="*/ 1010722 h 1216822"/>
                <a:gd name="connsiteX34" fmla="*/ 515471 w 1052011"/>
                <a:gd name="connsiteY34" fmla="*/ 745735 h 1216822"/>
                <a:gd name="connsiteX35" fmla="*/ 520071 w 1052011"/>
                <a:gd name="connsiteY35" fmla="*/ 646825 h 1216822"/>
                <a:gd name="connsiteX36" fmla="*/ 757915 w 1052011"/>
                <a:gd name="connsiteY36" fmla="*/ 574598 h 1216822"/>
                <a:gd name="connsiteX37" fmla="*/ 768036 w 1052011"/>
                <a:gd name="connsiteY37" fmla="*/ 584259 h 1216822"/>
                <a:gd name="connsiteX38" fmla="*/ 759756 w 1052011"/>
                <a:gd name="connsiteY38" fmla="*/ 592540 h 1216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52011" h="1216822">
                  <a:moveTo>
                    <a:pt x="952975" y="376318"/>
                  </a:moveTo>
                  <a:cubicBezTo>
                    <a:pt x="896389" y="377238"/>
                    <a:pt x="843944" y="379078"/>
                    <a:pt x="795639" y="381839"/>
                  </a:cubicBezTo>
                  <a:cubicBezTo>
                    <a:pt x="772637" y="314672"/>
                    <a:pt x="745494" y="250265"/>
                    <a:pt x="714211" y="194140"/>
                  </a:cubicBezTo>
                  <a:cubicBezTo>
                    <a:pt x="650724" y="80048"/>
                    <a:pt x="569296" y="0"/>
                    <a:pt x="465326" y="0"/>
                  </a:cubicBezTo>
                  <a:cubicBezTo>
                    <a:pt x="317651" y="0"/>
                    <a:pt x="196659" y="138934"/>
                    <a:pt x="106490" y="413122"/>
                  </a:cubicBezTo>
                  <a:cubicBezTo>
                    <a:pt x="100509" y="431063"/>
                    <a:pt x="94528" y="449925"/>
                    <a:pt x="89008" y="469707"/>
                  </a:cubicBezTo>
                  <a:cubicBezTo>
                    <a:pt x="83027" y="489949"/>
                    <a:pt x="87627" y="511112"/>
                    <a:pt x="100049" y="527673"/>
                  </a:cubicBezTo>
                  <a:cubicBezTo>
                    <a:pt x="132252" y="570458"/>
                    <a:pt x="149734" y="623823"/>
                    <a:pt x="149734" y="681329"/>
                  </a:cubicBezTo>
                  <a:cubicBezTo>
                    <a:pt x="149734" y="752636"/>
                    <a:pt x="123051" y="817963"/>
                    <a:pt x="73826" y="864427"/>
                  </a:cubicBezTo>
                  <a:cubicBezTo>
                    <a:pt x="60945" y="876849"/>
                    <a:pt x="46684" y="887890"/>
                    <a:pt x="31042" y="897091"/>
                  </a:cubicBezTo>
                  <a:cubicBezTo>
                    <a:pt x="24601" y="900771"/>
                    <a:pt x="5739" y="915032"/>
                    <a:pt x="2059" y="936194"/>
                  </a:cubicBezTo>
                  <a:cubicBezTo>
                    <a:pt x="219" y="946315"/>
                    <a:pt x="679" y="953676"/>
                    <a:pt x="219" y="963337"/>
                  </a:cubicBezTo>
                  <a:cubicBezTo>
                    <a:pt x="-3462" y="1018083"/>
                    <a:pt x="39783" y="1065008"/>
                    <a:pt x="94988" y="1065008"/>
                  </a:cubicBezTo>
                  <a:lnTo>
                    <a:pt x="95448" y="1065008"/>
                  </a:lnTo>
                  <a:cubicBezTo>
                    <a:pt x="145593" y="1065008"/>
                    <a:pt x="186537" y="1026364"/>
                    <a:pt x="190218" y="976679"/>
                  </a:cubicBezTo>
                  <a:cubicBezTo>
                    <a:pt x="200339" y="825783"/>
                    <a:pt x="239903" y="616002"/>
                    <a:pt x="287288" y="472468"/>
                  </a:cubicBezTo>
                  <a:cubicBezTo>
                    <a:pt x="360895" y="248885"/>
                    <a:pt x="421621" y="189999"/>
                    <a:pt x="465786" y="189999"/>
                  </a:cubicBezTo>
                  <a:cubicBezTo>
                    <a:pt x="543994" y="189999"/>
                    <a:pt x="602880" y="405761"/>
                    <a:pt x="602880" y="405761"/>
                  </a:cubicBezTo>
                  <a:cubicBezTo>
                    <a:pt x="495689" y="428303"/>
                    <a:pt x="419321" y="466947"/>
                    <a:pt x="370556" y="529973"/>
                  </a:cubicBezTo>
                  <a:cubicBezTo>
                    <a:pt x="317651" y="598060"/>
                    <a:pt x="304769" y="686389"/>
                    <a:pt x="331912" y="792660"/>
                  </a:cubicBezTo>
                  <a:cubicBezTo>
                    <a:pt x="386658" y="1004741"/>
                    <a:pt x="525592" y="1135395"/>
                    <a:pt x="636923" y="1186920"/>
                  </a:cubicBezTo>
                  <a:cubicBezTo>
                    <a:pt x="680168" y="1206702"/>
                    <a:pt x="722032" y="1216823"/>
                    <a:pt x="760215" y="1216823"/>
                  </a:cubicBezTo>
                  <a:cubicBezTo>
                    <a:pt x="788738" y="1216823"/>
                    <a:pt x="815421" y="1211302"/>
                    <a:pt x="838884" y="1199801"/>
                  </a:cubicBezTo>
                  <a:cubicBezTo>
                    <a:pt x="910651" y="1164838"/>
                    <a:pt x="919852" y="1076049"/>
                    <a:pt x="911111" y="944015"/>
                  </a:cubicBezTo>
                  <a:cubicBezTo>
                    <a:pt x="906970" y="885129"/>
                    <a:pt x="898690" y="817502"/>
                    <a:pt x="886728" y="747575"/>
                  </a:cubicBezTo>
                  <a:cubicBezTo>
                    <a:pt x="878447" y="698811"/>
                    <a:pt x="868326" y="648665"/>
                    <a:pt x="857285" y="599441"/>
                  </a:cubicBezTo>
                  <a:cubicBezTo>
                    <a:pt x="854985" y="589320"/>
                    <a:pt x="852685" y="578738"/>
                    <a:pt x="849925" y="568617"/>
                  </a:cubicBezTo>
                  <a:cubicBezTo>
                    <a:pt x="887188" y="566777"/>
                    <a:pt x="924452" y="565857"/>
                    <a:pt x="958496" y="565397"/>
                  </a:cubicBezTo>
                  <a:cubicBezTo>
                    <a:pt x="1011861" y="564937"/>
                    <a:pt x="1054645" y="519852"/>
                    <a:pt x="1051885" y="466027"/>
                  </a:cubicBezTo>
                  <a:cubicBezTo>
                    <a:pt x="1049125" y="414962"/>
                    <a:pt x="1004500" y="375398"/>
                    <a:pt x="952975" y="376318"/>
                  </a:cubicBezTo>
                  <a:close/>
                  <a:moveTo>
                    <a:pt x="759756" y="592540"/>
                  </a:moveTo>
                  <a:cubicBezTo>
                    <a:pt x="728932" y="596680"/>
                    <a:pt x="664986" y="610482"/>
                    <a:pt x="676487" y="667067"/>
                  </a:cubicBezTo>
                  <a:cubicBezTo>
                    <a:pt x="676487" y="667067"/>
                    <a:pt x="715591" y="837745"/>
                    <a:pt x="722952" y="1001521"/>
                  </a:cubicBezTo>
                  <a:cubicBezTo>
                    <a:pt x="723412" y="1008882"/>
                    <a:pt x="715591" y="1013942"/>
                    <a:pt x="708690" y="1010722"/>
                  </a:cubicBezTo>
                  <a:cubicBezTo>
                    <a:pt x="647044" y="978059"/>
                    <a:pt x="554575" y="896170"/>
                    <a:pt x="515471" y="745735"/>
                  </a:cubicBezTo>
                  <a:cubicBezTo>
                    <a:pt x="497529" y="676268"/>
                    <a:pt x="514551" y="654186"/>
                    <a:pt x="520071" y="646825"/>
                  </a:cubicBezTo>
                  <a:cubicBezTo>
                    <a:pt x="536173" y="626123"/>
                    <a:pt x="586778" y="592080"/>
                    <a:pt x="757915" y="574598"/>
                  </a:cubicBezTo>
                  <a:cubicBezTo>
                    <a:pt x="763436" y="574138"/>
                    <a:pt x="768036" y="578278"/>
                    <a:pt x="768036" y="584259"/>
                  </a:cubicBezTo>
                  <a:cubicBezTo>
                    <a:pt x="768036" y="588399"/>
                    <a:pt x="764356" y="592080"/>
                    <a:pt x="759756" y="592540"/>
                  </a:cubicBezTo>
                  <a:close/>
                </a:path>
              </a:pathLst>
            </a:custGeom>
            <a:solidFill>
              <a:srgbClr val="3DE580"/>
            </a:solidFill>
            <a:ln w="4590" cap="flat">
              <a:noFill/>
              <a:prstDash val="solid"/>
              <a:miter/>
            </a:ln>
          </p:spPr>
          <p:txBody>
            <a:bodyPr rtlCol="0" anchor="ctr"/>
            <a:lstStyle/>
            <a:p>
              <a:endParaRPr lang="en-GB">
                <a:solidFill>
                  <a:schemeClr val="tx2"/>
                </a:solidFill>
              </a:endParaRPr>
            </a:p>
          </p:txBody>
        </p:sp>
        <p:sp>
          <p:nvSpPr>
            <p:cNvPr id="9" name="Freeform: Shape 8">
              <a:extLst>
                <a:ext uri="{FF2B5EF4-FFF2-40B4-BE49-F238E27FC236}">
                  <a16:creationId xmlns:a16="http://schemas.microsoft.com/office/drawing/2014/main" id="{B4BF53C9-D3D4-4046-BCAF-D0F4233ED44F}"/>
                </a:ext>
              </a:extLst>
            </p:cNvPr>
            <p:cNvSpPr/>
            <p:nvPr/>
          </p:nvSpPr>
          <p:spPr>
            <a:xfrm>
              <a:off x="2228354" y="3199782"/>
              <a:ext cx="489984" cy="460966"/>
            </a:xfrm>
            <a:custGeom>
              <a:avLst/>
              <a:gdLst>
                <a:gd name="connsiteX0" fmla="*/ 487189 w 489984"/>
                <a:gd name="connsiteY0" fmla="*/ 23002 h 460966"/>
                <a:gd name="connsiteX1" fmla="*/ 474308 w 489984"/>
                <a:gd name="connsiteY1" fmla="*/ 8281 h 460966"/>
                <a:gd name="connsiteX2" fmla="*/ 374478 w 489984"/>
                <a:gd name="connsiteY2" fmla="*/ 8281 h 460966"/>
                <a:gd name="connsiteX3" fmla="*/ 365737 w 489984"/>
                <a:gd name="connsiteY3" fmla="*/ 22082 h 460966"/>
                <a:gd name="connsiteX4" fmla="*/ 372638 w 489984"/>
                <a:gd name="connsiteY4" fmla="*/ 34043 h 460966"/>
                <a:gd name="connsiteX5" fmla="*/ 372638 w 489984"/>
                <a:gd name="connsiteY5" fmla="*/ 44164 h 460966"/>
                <a:gd name="connsiteX6" fmla="*/ 360676 w 489984"/>
                <a:gd name="connsiteY6" fmla="*/ 44164 h 460966"/>
                <a:gd name="connsiteX7" fmla="*/ 234624 w 489984"/>
                <a:gd name="connsiteY7" fmla="*/ 0 h 460966"/>
                <a:gd name="connsiteX8" fmla="*/ 0 w 489984"/>
                <a:gd name="connsiteY8" fmla="*/ 230483 h 460966"/>
                <a:gd name="connsiteX9" fmla="*/ 234624 w 489984"/>
                <a:gd name="connsiteY9" fmla="*/ 460967 h 460966"/>
                <a:gd name="connsiteX10" fmla="*/ 376778 w 489984"/>
                <a:gd name="connsiteY10" fmla="*/ 401621 h 460966"/>
                <a:gd name="connsiteX11" fmla="*/ 386899 w 489984"/>
                <a:gd name="connsiteY11" fmla="*/ 400700 h 460966"/>
                <a:gd name="connsiteX12" fmla="*/ 388279 w 489984"/>
                <a:gd name="connsiteY12" fmla="*/ 412202 h 460966"/>
                <a:gd name="connsiteX13" fmla="*/ 374018 w 489984"/>
                <a:gd name="connsiteY13" fmla="*/ 434744 h 460966"/>
                <a:gd name="connsiteX14" fmla="*/ 383219 w 489984"/>
                <a:gd name="connsiteY14" fmla="*/ 448085 h 460966"/>
                <a:gd name="connsiteX15" fmla="*/ 480288 w 489984"/>
                <a:gd name="connsiteY15" fmla="*/ 448085 h 460966"/>
                <a:gd name="connsiteX16" fmla="*/ 489949 w 489984"/>
                <a:gd name="connsiteY16" fmla="*/ 437044 h 460966"/>
                <a:gd name="connsiteX17" fmla="*/ 487189 w 489984"/>
                <a:gd name="connsiteY17" fmla="*/ 23002 h 460966"/>
                <a:gd name="connsiteX18" fmla="*/ 235084 w 489984"/>
                <a:gd name="connsiteY18" fmla="*/ 339054 h 460966"/>
                <a:gd name="connsiteX19" fmla="*/ 127433 w 489984"/>
                <a:gd name="connsiteY19" fmla="*/ 229563 h 460966"/>
                <a:gd name="connsiteX20" fmla="*/ 235084 w 489984"/>
                <a:gd name="connsiteY20" fmla="*/ 120072 h 460966"/>
                <a:gd name="connsiteX21" fmla="*/ 342735 w 489984"/>
                <a:gd name="connsiteY21" fmla="*/ 229563 h 460966"/>
                <a:gd name="connsiteX22" fmla="*/ 235084 w 489984"/>
                <a:gd name="connsiteY22" fmla="*/ 33905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9984" h="460966">
                  <a:moveTo>
                    <a:pt x="487189" y="23002"/>
                  </a:moveTo>
                  <a:cubicBezTo>
                    <a:pt x="488109" y="15182"/>
                    <a:pt x="482129" y="8281"/>
                    <a:pt x="474308" y="8281"/>
                  </a:cubicBezTo>
                  <a:cubicBezTo>
                    <a:pt x="453606" y="8281"/>
                    <a:pt x="399320" y="8281"/>
                    <a:pt x="374478" y="8281"/>
                  </a:cubicBezTo>
                  <a:cubicBezTo>
                    <a:pt x="367577" y="8281"/>
                    <a:pt x="362517" y="15642"/>
                    <a:pt x="365737" y="22082"/>
                  </a:cubicBezTo>
                  <a:cubicBezTo>
                    <a:pt x="367117" y="25763"/>
                    <a:pt x="369417" y="29903"/>
                    <a:pt x="372638" y="34043"/>
                  </a:cubicBezTo>
                  <a:cubicBezTo>
                    <a:pt x="374938" y="36804"/>
                    <a:pt x="374938" y="41404"/>
                    <a:pt x="372638" y="44164"/>
                  </a:cubicBezTo>
                  <a:cubicBezTo>
                    <a:pt x="369417" y="47845"/>
                    <a:pt x="363897" y="47845"/>
                    <a:pt x="360676" y="44164"/>
                  </a:cubicBezTo>
                  <a:cubicBezTo>
                    <a:pt x="330313" y="9201"/>
                    <a:pt x="280628" y="0"/>
                    <a:pt x="234624" y="0"/>
                  </a:cubicBezTo>
                  <a:cubicBezTo>
                    <a:pt x="105351" y="0"/>
                    <a:pt x="0" y="93849"/>
                    <a:pt x="0" y="230483"/>
                  </a:cubicBezTo>
                  <a:cubicBezTo>
                    <a:pt x="0" y="367577"/>
                    <a:pt x="104891" y="460967"/>
                    <a:pt x="234624" y="460967"/>
                  </a:cubicBezTo>
                  <a:cubicBezTo>
                    <a:pt x="287989" y="460967"/>
                    <a:pt x="337214" y="436584"/>
                    <a:pt x="376778" y="401621"/>
                  </a:cubicBezTo>
                  <a:cubicBezTo>
                    <a:pt x="379538" y="399320"/>
                    <a:pt x="383679" y="398400"/>
                    <a:pt x="386899" y="400700"/>
                  </a:cubicBezTo>
                  <a:cubicBezTo>
                    <a:pt x="391039" y="403461"/>
                    <a:pt x="391500" y="408981"/>
                    <a:pt x="388279" y="412202"/>
                  </a:cubicBezTo>
                  <a:cubicBezTo>
                    <a:pt x="383679" y="417262"/>
                    <a:pt x="377238" y="425543"/>
                    <a:pt x="374018" y="434744"/>
                  </a:cubicBezTo>
                  <a:cubicBezTo>
                    <a:pt x="371258" y="441185"/>
                    <a:pt x="376318" y="448085"/>
                    <a:pt x="383219" y="448085"/>
                  </a:cubicBezTo>
                  <a:lnTo>
                    <a:pt x="480288" y="448085"/>
                  </a:lnTo>
                  <a:cubicBezTo>
                    <a:pt x="486269" y="448085"/>
                    <a:pt x="490410" y="443025"/>
                    <a:pt x="489949" y="437044"/>
                  </a:cubicBezTo>
                  <a:cubicBezTo>
                    <a:pt x="477068" y="311451"/>
                    <a:pt x="460507" y="237844"/>
                    <a:pt x="487189" y="23002"/>
                  </a:cubicBezTo>
                  <a:close/>
                  <a:moveTo>
                    <a:pt x="235084" y="339054"/>
                  </a:moveTo>
                  <a:cubicBezTo>
                    <a:pt x="171137" y="339054"/>
                    <a:pt x="127433" y="289829"/>
                    <a:pt x="127433" y="229563"/>
                  </a:cubicBezTo>
                  <a:cubicBezTo>
                    <a:pt x="127433" y="169297"/>
                    <a:pt x="171137" y="120072"/>
                    <a:pt x="235084" y="120072"/>
                  </a:cubicBezTo>
                  <a:cubicBezTo>
                    <a:pt x="299030" y="120072"/>
                    <a:pt x="342735" y="169297"/>
                    <a:pt x="342735" y="229563"/>
                  </a:cubicBezTo>
                  <a:cubicBezTo>
                    <a:pt x="342735" y="289829"/>
                    <a:pt x="299030" y="339054"/>
                    <a:pt x="235084" y="33905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0" name="Freeform: Shape 9">
              <a:extLst>
                <a:ext uri="{FF2B5EF4-FFF2-40B4-BE49-F238E27FC236}">
                  <a16:creationId xmlns:a16="http://schemas.microsoft.com/office/drawing/2014/main" id="{9A866C55-54B6-4753-9032-C2BD7101A41D}"/>
                </a:ext>
              </a:extLst>
            </p:cNvPr>
            <p:cNvSpPr/>
            <p:nvPr/>
          </p:nvSpPr>
          <p:spPr>
            <a:xfrm>
              <a:off x="3294281" y="3198862"/>
              <a:ext cx="469247" cy="460966"/>
            </a:xfrm>
            <a:custGeom>
              <a:avLst/>
              <a:gdLst>
                <a:gd name="connsiteX0" fmla="*/ 469247 w 469247"/>
                <a:gd name="connsiteY0" fmla="*/ 230483 h 460966"/>
                <a:gd name="connsiteX1" fmla="*/ 414962 w 469247"/>
                <a:gd name="connsiteY1" fmla="*/ 79128 h 460966"/>
                <a:gd name="connsiteX2" fmla="*/ 234624 w 469247"/>
                <a:gd name="connsiteY2" fmla="*/ 0 h 460966"/>
                <a:gd name="connsiteX3" fmla="*/ 0 w 469247"/>
                <a:gd name="connsiteY3" fmla="*/ 230483 h 460966"/>
                <a:gd name="connsiteX4" fmla="*/ 234624 w 469247"/>
                <a:gd name="connsiteY4" fmla="*/ 460967 h 460966"/>
                <a:gd name="connsiteX5" fmla="*/ 350095 w 469247"/>
                <a:gd name="connsiteY5" fmla="*/ 433364 h 460966"/>
                <a:gd name="connsiteX6" fmla="*/ 469247 w 469247"/>
                <a:gd name="connsiteY6" fmla="*/ 230483 h 460966"/>
                <a:gd name="connsiteX7" fmla="*/ 234624 w 469247"/>
                <a:gd name="connsiteY7" fmla="*/ 339974 h 460966"/>
                <a:gd name="connsiteX8" fmla="*/ 126973 w 469247"/>
                <a:gd name="connsiteY8" fmla="*/ 230483 h 460966"/>
                <a:gd name="connsiteX9" fmla="*/ 234624 w 469247"/>
                <a:gd name="connsiteY9" fmla="*/ 120992 h 460966"/>
                <a:gd name="connsiteX10" fmla="*/ 342275 w 469247"/>
                <a:gd name="connsiteY10" fmla="*/ 230483 h 460966"/>
                <a:gd name="connsiteX11" fmla="*/ 234624 w 469247"/>
                <a:gd name="connsiteY11" fmla="*/ 33997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9247" h="460966">
                  <a:moveTo>
                    <a:pt x="469247" y="230483"/>
                  </a:moveTo>
                  <a:cubicBezTo>
                    <a:pt x="469247" y="170217"/>
                    <a:pt x="449005" y="118232"/>
                    <a:pt x="414962" y="79128"/>
                  </a:cubicBezTo>
                  <a:cubicBezTo>
                    <a:pt x="372178" y="28983"/>
                    <a:pt x="307311" y="0"/>
                    <a:pt x="234624" y="0"/>
                  </a:cubicBezTo>
                  <a:cubicBezTo>
                    <a:pt x="105351" y="0"/>
                    <a:pt x="0" y="93849"/>
                    <a:pt x="0" y="230483"/>
                  </a:cubicBezTo>
                  <a:cubicBezTo>
                    <a:pt x="0" y="367117"/>
                    <a:pt x="104891" y="460967"/>
                    <a:pt x="234624" y="460967"/>
                  </a:cubicBezTo>
                  <a:cubicBezTo>
                    <a:pt x="276488" y="460967"/>
                    <a:pt x="316052" y="451306"/>
                    <a:pt x="350095" y="433364"/>
                  </a:cubicBezTo>
                  <a:cubicBezTo>
                    <a:pt x="420942" y="395640"/>
                    <a:pt x="469247" y="322953"/>
                    <a:pt x="469247" y="230483"/>
                  </a:cubicBezTo>
                  <a:close/>
                  <a:moveTo>
                    <a:pt x="234624" y="339974"/>
                  </a:moveTo>
                  <a:cubicBezTo>
                    <a:pt x="170677" y="339974"/>
                    <a:pt x="126973" y="290749"/>
                    <a:pt x="126973" y="230483"/>
                  </a:cubicBezTo>
                  <a:cubicBezTo>
                    <a:pt x="126973" y="170217"/>
                    <a:pt x="170677" y="120992"/>
                    <a:pt x="234624" y="120992"/>
                  </a:cubicBezTo>
                  <a:cubicBezTo>
                    <a:pt x="298570" y="120992"/>
                    <a:pt x="342275" y="170217"/>
                    <a:pt x="342275" y="230483"/>
                  </a:cubicBezTo>
                  <a:cubicBezTo>
                    <a:pt x="342275" y="290749"/>
                    <a:pt x="298570" y="339974"/>
                    <a:pt x="234624" y="33997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1" name="Freeform: Shape 10">
              <a:extLst>
                <a:ext uri="{FF2B5EF4-FFF2-40B4-BE49-F238E27FC236}">
                  <a16:creationId xmlns:a16="http://schemas.microsoft.com/office/drawing/2014/main" id="{F53A72B9-BE0C-4D5E-A041-BB4B3FACF71D}"/>
                </a:ext>
              </a:extLst>
            </p:cNvPr>
            <p:cNvSpPr/>
            <p:nvPr/>
          </p:nvSpPr>
          <p:spPr>
            <a:xfrm>
              <a:off x="2759707" y="3052567"/>
              <a:ext cx="494549" cy="608181"/>
            </a:xfrm>
            <a:custGeom>
              <a:avLst/>
              <a:gdLst>
                <a:gd name="connsiteX0" fmla="*/ 483969 w 494549"/>
                <a:gd name="connsiteY0" fmla="*/ 0 h 608181"/>
                <a:gd name="connsiteX1" fmla="*/ 375398 w 494549"/>
                <a:gd name="connsiteY1" fmla="*/ 0 h 608181"/>
                <a:gd name="connsiteX2" fmla="*/ 365737 w 494549"/>
                <a:gd name="connsiteY2" fmla="*/ 8281 h 608181"/>
                <a:gd name="connsiteX3" fmla="*/ 353316 w 494549"/>
                <a:gd name="connsiteY3" fmla="*/ 139854 h 608181"/>
                <a:gd name="connsiteX4" fmla="*/ 362517 w 494549"/>
                <a:gd name="connsiteY4" fmla="*/ 168837 h 608181"/>
                <a:gd name="connsiteX5" fmla="*/ 363437 w 494549"/>
                <a:gd name="connsiteY5" fmla="*/ 170217 h 608181"/>
                <a:gd name="connsiteX6" fmla="*/ 363897 w 494549"/>
                <a:gd name="connsiteY6" fmla="*/ 180798 h 608181"/>
                <a:gd name="connsiteX7" fmla="*/ 351475 w 494549"/>
                <a:gd name="connsiteY7" fmla="*/ 182178 h 608181"/>
                <a:gd name="connsiteX8" fmla="*/ 234624 w 494549"/>
                <a:gd name="connsiteY8" fmla="*/ 147215 h 608181"/>
                <a:gd name="connsiteX9" fmla="*/ 0 w 494549"/>
                <a:gd name="connsiteY9" fmla="*/ 377698 h 608181"/>
                <a:gd name="connsiteX10" fmla="*/ 234624 w 494549"/>
                <a:gd name="connsiteY10" fmla="*/ 608181 h 608181"/>
                <a:gd name="connsiteX11" fmla="*/ 376778 w 494549"/>
                <a:gd name="connsiteY11" fmla="*/ 548835 h 608181"/>
                <a:gd name="connsiteX12" fmla="*/ 386899 w 494549"/>
                <a:gd name="connsiteY12" fmla="*/ 547915 h 608181"/>
                <a:gd name="connsiteX13" fmla="*/ 388279 w 494549"/>
                <a:gd name="connsiteY13" fmla="*/ 559416 h 608181"/>
                <a:gd name="connsiteX14" fmla="*/ 374018 w 494549"/>
                <a:gd name="connsiteY14" fmla="*/ 581959 h 608181"/>
                <a:gd name="connsiteX15" fmla="*/ 383219 w 494549"/>
                <a:gd name="connsiteY15" fmla="*/ 595300 h 608181"/>
                <a:gd name="connsiteX16" fmla="*/ 480749 w 494549"/>
                <a:gd name="connsiteY16" fmla="*/ 595300 h 608181"/>
                <a:gd name="connsiteX17" fmla="*/ 490410 w 494549"/>
                <a:gd name="connsiteY17" fmla="*/ 584719 h 608181"/>
                <a:gd name="connsiteX18" fmla="*/ 494550 w 494549"/>
                <a:gd name="connsiteY18" fmla="*/ 11041 h 608181"/>
                <a:gd name="connsiteX19" fmla="*/ 483969 w 494549"/>
                <a:gd name="connsiteY19" fmla="*/ 0 h 608181"/>
                <a:gd name="connsiteX20" fmla="*/ 234164 w 494549"/>
                <a:gd name="connsiteY20" fmla="*/ 486269 h 608181"/>
                <a:gd name="connsiteX21" fmla="*/ 126513 w 494549"/>
                <a:gd name="connsiteY21" fmla="*/ 376778 h 608181"/>
                <a:gd name="connsiteX22" fmla="*/ 234164 w 494549"/>
                <a:gd name="connsiteY22" fmla="*/ 267287 h 608181"/>
                <a:gd name="connsiteX23" fmla="*/ 341815 w 494549"/>
                <a:gd name="connsiteY23" fmla="*/ 376778 h 608181"/>
                <a:gd name="connsiteX24" fmla="*/ 234164 w 494549"/>
                <a:gd name="connsiteY24" fmla="*/ 486269 h 60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94549" h="608181">
                  <a:moveTo>
                    <a:pt x="483969" y="0"/>
                  </a:moveTo>
                  <a:lnTo>
                    <a:pt x="375398" y="0"/>
                  </a:lnTo>
                  <a:cubicBezTo>
                    <a:pt x="370337" y="0"/>
                    <a:pt x="366197" y="3680"/>
                    <a:pt x="365737" y="8281"/>
                  </a:cubicBezTo>
                  <a:cubicBezTo>
                    <a:pt x="357916" y="60266"/>
                    <a:pt x="354696" y="113631"/>
                    <a:pt x="353316" y="139854"/>
                  </a:cubicBezTo>
                  <a:cubicBezTo>
                    <a:pt x="352856" y="150435"/>
                    <a:pt x="356076" y="160556"/>
                    <a:pt x="362517" y="168837"/>
                  </a:cubicBezTo>
                  <a:lnTo>
                    <a:pt x="363437" y="170217"/>
                  </a:lnTo>
                  <a:cubicBezTo>
                    <a:pt x="365737" y="173438"/>
                    <a:pt x="366197" y="177578"/>
                    <a:pt x="363897" y="180798"/>
                  </a:cubicBezTo>
                  <a:cubicBezTo>
                    <a:pt x="360676" y="184939"/>
                    <a:pt x="355156" y="185399"/>
                    <a:pt x="351475" y="182178"/>
                  </a:cubicBezTo>
                  <a:cubicBezTo>
                    <a:pt x="320652" y="154576"/>
                    <a:pt x="276028" y="147215"/>
                    <a:pt x="234624" y="147215"/>
                  </a:cubicBezTo>
                  <a:cubicBezTo>
                    <a:pt x="105351" y="147215"/>
                    <a:pt x="0" y="241064"/>
                    <a:pt x="0" y="377698"/>
                  </a:cubicBezTo>
                  <a:cubicBezTo>
                    <a:pt x="0" y="514792"/>
                    <a:pt x="104891" y="608181"/>
                    <a:pt x="234624" y="608181"/>
                  </a:cubicBezTo>
                  <a:cubicBezTo>
                    <a:pt x="287989" y="608181"/>
                    <a:pt x="337214" y="583799"/>
                    <a:pt x="376778" y="548835"/>
                  </a:cubicBezTo>
                  <a:cubicBezTo>
                    <a:pt x="379538" y="546535"/>
                    <a:pt x="383679" y="545615"/>
                    <a:pt x="386899" y="547915"/>
                  </a:cubicBezTo>
                  <a:cubicBezTo>
                    <a:pt x="391039" y="550676"/>
                    <a:pt x="391500" y="556196"/>
                    <a:pt x="388279" y="559416"/>
                  </a:cubicBezTo>
                  <a:cubicBezTo>
                    <a:pt x="383679" y="564477"/>
                    <a:pt x="377238" y="572758"/>
                    <a:pt x="374018" y="581959"/>
                  </a:cubicBezTo>
                  <a:cubicBezTo>
                    <a:pt x="371258" y="588399"/>
                    <a:pt x="376318" y="595300"/>
                    <a:pt x="383219" y="595300"/>
                  </a:cubicBezTo>
                  <a:lnTo>
                    <a:pt x="480749" y="595300"/>
                  </a:lnTo>
                  <a:cubicBezTo>
                    <a:pt x="486269" y="595300"/>
                    <a:pt x="490870" y="590240"/>
                    <a:pt x="490410" y="584719"/>
                  </a:cubicBezTo>
                  <a:cubicBezTo>
                    <a:pt x="478908" y="444865"/>
                    <a:pt x="462807" y="255326"/>
                    <a:pt x="494550" y="11041"/>
                  </a:cubicBezTo>
                  <a:cubicBezTo>
                    <a:pt x="494550" y="5521"/>
                    <a:pt x="489949" y="0"/>
                    <a:pt x="483969" y="0"/>
                  </a:cubicBezTo>
                  <a:close/>
                  <a:moveTo>
                    <a:pt x="234164" y="486269"/>
                  </a:moveTo>
                  <a:cubicBezTo>
                    <a:pt x="170217" y="486269"/>
                    <a:pt x="126513" y="437044"/>
                    <a:pt x="126513" y="376778"/>
                  </a:cubicBezTo>
                  <a:cubicBezTo>
                    <a:pt x="126513" y="316512"/>
                    <a:pt x="170217" y="267287"/>
                    <a:pt x="234164" y="267287"/>
                  </a:cubicBezTo>
                  <a:cubicBezTo>
                    <a:pt x="298110" y="267287"/>
                    <a:pt x="341815" y="316512"/>
                    <a:pt x="341815" y="376778"/>
                  </a:cubicBezTo>
                  <a:cubicBezTo>
                    <a:pt x="341815" y="437044"/>
                    <a:pt x="298110" y="486269"/>
                    <a:pt x="234164" y="486269"/>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3" name="Freeform: Shape 12">
              <a:extLst>
                <a:ext uri="{FF2B5EF4-FFF2-40B4-BE49-F238E27FC236}">
                  <a16:creationId xmlns:a16="http://schemas.microsoft.com/office/drawing/2014/main" id="{A40026DE-1E7E-4D52-9883-90F981755556}"/>
                </a:ext>
              </a:extLst>
            </p:cNvPr>
            <p:cNvSpPr/>
            <p:nvPr/>
          </p:nvSpPr>
          <p:spPr>
            <a:xfrm>
              <a:off x="1274295" y="3078790"/>
              <a:ext cx="521562" cy="569077"/>
            </a:xfrm>
            <a:custGeom>
              <a:avLst/>
              <a:gdLst>
                <a:gd name="connsiteX0" fmla="*/ 327935 w 521562"/>
                <a:gd name="connsiteY0" fmla="*/ 7821 h 569077"/>
                <a:gd name="connsiteX1" fmla="*/ 315514 w 521562"/>
                <a:gd name="connsiteY1" fmla="*/ 0 h 569077"/>
                <a:gd name="connsiteX2" fmla="*/ 207403 w 521562"/>
                <a:gd name="connsiteY2" fmla="*/ 0 h 569077"/>
                <a:gd name="connsiteX3" fmla="*/ 194982 w 521562"/>
                <a:gd name="connsiteY3" fmla="*/ 7821 h 569077"/>
                <a:gd name="connsiteX4" fmla="*/ 382 w 521562"/>
                <a:gd name="connsiteY4" fmla="*/ 556196 h 569077"/>
                <a:gd name="connsiteX5" fmla="*/ 10043 w 521562"/>
                <a:gd name="connsiteY5" fmla="*/ 569077 h 569077"/>
                <a:gd name="connsiteX6" fmla="*/ 120454 w 521562"/>
                <a:gd name="connsiteY6" fmla="*/ 569077 h 569077"/>
                <a:gd name="connsiteX7" fmla="*/ 132876 w 521562"/>
                <a:gd name="connsiteY7" fmla="*/ 559416 h 569077"/>
                <a:gd name="connsiteX8" fmla="*/ 154038 w 521562"/>
                <a:gd name="connsiteY8" fmla="*/ 479368 h 569077"/>
                <a:gd name="connsiteX9" fmla="*/ 164159 w 521562"/>
                <a:gd name="connsiteY9" fmla="*/ 471548 h 569077"/>
                <a:gd name="connsiteX10" fmla="*/ 357378 w 521562"/>
                <a:gd name="connsiteY10" fmla="*/ 471548 h 569077"/>
                <a:gd name="connsiteX11" fmla="*/ 367499 w 521562"/>
                <a:gd name="connsiteY11" fmla="*/ 479368 h 569077"/>
                <a:gd name="connsiteX12" fmla="*/ 388662 w 521562"/>
                <a:gd name="connsiteY12" fmla="*/ 559416 h 569077"/>
                <a:gd name="connsiteX13" fmla="*/ 401083 w 521562"/>
                <a:gd name="connsiteY13" fmla="*/ 569077 h 569077"/>
                <a:gd name="connsiteX14" fmla="*/ 511494 w 521562"/>
                <a:gd name="connsiteY14" fmla="*/ 569077 h 569077"/>
                <a:gd name="connsiteX15" fmla="*/ 521155 w 521562"/>
                <a:gd name="connsiteY15" fmla="*/ 556196 h 569077"/>
                <a:gd name="connsiteX16" fmla="*/ 327935 w 521562"/>
                <a:gd name="connsiteY16" fmla="*/ 7821 h 569077"/>
                <a:gd name="connsiteX17" fmla="*/ 197282 w 521562"/>
                <a:gd name="connsiteY17" fmla="*/ 336754 h 569077"/>
                <a:gd name="connsiteX18" fmla="*/ 252028 w 521562"/>
                <a:gd name="connsiteY18" fmla="*/ 173437 h 569077"/>
                <a:gd name="connsiteX19" fmla="*/ 258928 w 521562"/>
                <a:gd name="connsiteY19" fmla="*/ 166997 h 569077"/>
                <a:gd name="connsiteX20" fmla="*/ 269970 w 521562"/>
                <a:gd name="connsiteY20" fmla="*/ 172977 h 569077"/>
                <a:gd name="connsiteX21" fmla="*/ 324715 w 521562"/>
                <a:gd name="connsiteY21" fmla="*/ 336294 h 569077"/>
                <a:gd name="connsiteX22" fmla="*/ 314134 w 521562"/>
                <a:gd name="connsiteY22" fmla="*/ 350555 h 569077"/>
                <a:gd name="connsiteX23" fmla="*/ 206483 w 521562"/>
                <a:gd name="connsiteY23" fmla="*/ 350555 h 569077"/>
                <a:gd name="connsiteX24" fmla="*/ 197282 w 521562"/>
                <a:gd name="connsiteY24" fmla="*/ 336754 h 569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1562" h="569077">
                  <a:moveTo>
                    <a:pt x="327935" y="7821"/>
                  </a:moveTo>
                  <a:cubicBezTo>
                    <a:pt x="325635" y="2760"/>
                    <a:pt x="321035" y="0"/>
                    <a:pt x="315514" y="0"/>
                  </a:cubicBezTo>
                  <a:lnTo>
                    <a:pt x="207403" y="0"/>
                  </a:lnTo>
                  <a:cubicBezTo>
                    <a:pt x="201883" y="0"/>
                    <a:pt x="197282" y="3220"/>
                    <a:pt x="194982" y="7821"/>
                  </a:cubicBezTo>
                  <a:cubicBezTo>
                    <a:pt x="87331" y="248425"/>
                    <a:pt x="16484" y="497770"/>
                    <a:pt x="382" y="556196"/>
                  </a:cubicBezTo>
                  <a:cubicBezTo>
                    <a:pt x="-1458" y="562637"/>
                    <a:pt x="3603" y="569077"/>
                    <a:pt x="10043" y="569077"/>
                  </a:cubicBezTo>
                  <a:lnTo>
                    <a:pt x="120454" y="569077"/>
                  </a:lnTo>
                  <a:cubicBezTo>
                    <a:pt x="126435" y="569077"/>
                    <a:pt x="131496" y="564937"/>
                    <a:pt x="132876" y="559416"/>
                  </a:cubicBezTo>
                  <a:cubicBezTo>
                    <a:pt x="136096" y="545615"/>
                    <a:pt x="143457" y="518012"/>
                    <a:pt x="154038" y="479368"/>
                  </a:cubicBezTo>
                  <a:cubicBezTo>
                    <a:pt x="155418" y="474768"/>
                    <a:pt x="159558" y="471548"/>
                    <a:pt x="164159" y="471548"/>
                  </a:cubicBezTo>
                  <a:lnTo>
                    <a:pt x="357378" y="471548"/>
                  </a:lnTo>
                  <a:cubicBezTo>
                    <a:pt x="361979" y="471548"/>
                    <a:pt x="366119" y="474768"/>
                    <a:pt x="367499" y="479368"/>
                  </a:cubicBezTo>
                  <a:cubicBezTo>
                    <a:pt x="378080" y="518012"/>
                    <a:pt x="385441" y="545615"/>
                    <a:pt x="388662" y="559416"/>
                  </a:cubicBezTo>
                  <a:cubicBezTo>
                    <a:pt x="390042" y="565397"/>
                    <a:pt x="395102" y="569077"/>
                    <a:pt x="401083" y="569077"/>
                  </a:cubicBezTo>
                  <a:lnTo>
                    <a:pt x="511494" y="569077"/>
                  </a:lnTo>
                  <a:cubicBezTo>
                    <a:pt x="518395" y="569077"/>
                    <a:pt x="522995" y="562637"/>
                    <a:pt x="521155" y="556196"/>
                  </a:cubicBezTo>
                  <a:cubicBezTo>
                    <a:pt x="506433" y="497770"/>
                    <a:pt x="435586" y="248425"/>
                    <a:pt x="327935" y="7821"/>
                  </a:cubicBezTo>
                  <a:close/>
                  <a:moveTo>
                    <a:pt x="197282" y="336754"/>
                  </a:moveTo>
                  <a:cubicBezTo>
                    <a:pt x="212924" y="287989"/>
                    <a:pt x="231326" y="230483"/>
                    <a:pt x="252028" y="173437"/>
                  </a:cubicBezTo>
                  <a:cubicBezTo>
                    <a:pt x="253408" y="170217"/>
                    <a:pt x="255708" y="167457"/>
                    <a:pt x="258928" y="166997"/>
                  </a:cubicBezTo>
                  <a:cubicBezTo>
                    <a:pt x="263989" y="165617"/>
                    <a:pt x="268589" y="168377"/>
                    <a:pt x="269970" y="172977"/>
                  </a:cubicBezTo>
                  <a:cubicBezTo>
                    <a:pt x="291132" y="230023"/>
                    <a:pt x="309073" y="287529"/>
                    <a:pt x="324715" y="336294"/>
                  </a:cubicBezTo>
                  <a:cubicBezTo>
                    <a:pt x="327015" y="343195"/>
                    <a:pt x="321495" y="350555"/>
                    <a:pt x="314134" y="350555"/>
                  </a:cubicBezTo>
                  <a:lnTo>
                    <a:pt x="206483" y="350555"/>
                  </a:lnTo>
                  <a:cubicBezTo>
                    <a:pt x="200042" y="350555"/>
                    <a:pt x="194982" y="343655"/>
                    <a:pt x="197282" y="33675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4" name="Freeform: Shape 13">
              <a:extLst>
                <a:ext uri="{FF2B5EF4-FFF2-40B4-BE49-F238E27FC236}">
                  <a16:creationId xmlns:a16="http://schemas.microsoft.com/office/drawing/2014/main" id="{73459663-9CAF-4E8E-9270-40D713C89AE1}"/>
                </a:ext>
              </a:extLst>
            </p:cNvPr>
            <p:cNvSpPr/>
            <p:nvPr/>
          </p:nvSpPr>
          <p:spPr>
            <a:xfrm>
              <a:off x="1754720" y="3208063"/>
              <a:ext cx="462142" cy="440264"/>
            </a:xfrm>
            <a:custGeom>
              <a:avLst/>
              <a:gdLst>
                <a:gd name="connsiteX0" fmla="*/ 448791 w 462142"/>
                <a:gd name="connsiteY0" fmla="*/ 0 h 440264"/>
                <a:gd name="connsiteX1" fmla="*/ 343440 w 462142"/>
                <a:gd name="connsiteY1" fmla="*/ 920 h 440264"/>
                <a:gd name="connsiteX2" fmla="*/ 331019 w 462142"/>
                <a:gd name="connsiteY2" fmla="*/ 10121 h 440264"/>
                <a:gd name="connsiteX3" fmla="*/ 240850 w 462142"/>
                <a:gd name="connsiteY3" fmla="*/ 266827 h 440264"/>
                <a:gd name="connsiteX4" fmla="*/ 231649 w 462142"/>
                <a:gd name="connsiteY4" fmla="*/ 272808 h 440264"/>
                <a:gd name="connsiteX5" fmla="*/ 222448 w 462142"/>
                <a:gd name="connsiteY5" fmla="*/ 266827 h 440264"/>
                <a:gd name="connsiteX6" fmla="*/ 132279 w 462142"/>
                <a:gd name="connsiteY6" fmla="*/ 10121 h 440264"/>
                <a:gd name="connsiteX7" fmla="*/ 119858 w 462142"/>
                <a:gd name="connsiteY7" fmla="*/ 920 h 440264"/>
                <a:gd name="connsiteX8" fmla="*/ 9907 w 462142"/>
                <a:gd name="connsiteY8" fmla="*/ 0 h 440264"/>
                <a:gd name="connsiteX9" fmla="*/ 246 w 462142"/>
                <a:gd name="connsiteY9" fmla="*/ 12421 h 440264"/>
                <a:gd name="connsiteX10" fmla="*/ 173683 w 462142"/>
                <a:gd name="connsiteY10" fmla="*/ 434284 h 440264"/>
                <a:gd name="connsiteX11" fmla="*/ 184724 w 462142"/>
                <a:gd name="connsiteY11" fmla="*/ 440264 h 440264"/>
                <a:gd name="connsiteX12" fmla="*/ 278574 w 462142"/>
                <a:gd name="connsiteY12" fmla="*/ 440264 h 440264"/>
                <a:gd name="connsiteX13" fmla="*/ 289615 w 462142"/>
                <a:gd name="connsiteY13" fmla="*/ 434284 h 440264"/>
                <a:gd name="connsiteX14" fmla="*/ 461672 w 462142"/>
                <a:gd name="connsiteY14" fmla="*/ 16562 h 440264"/>
                <a:gd name="connsiteX15" fmla="*/ 448791 w 462142"/>
                <a:gd name="connsiteY15" fmla="*/ 0 h 440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2142" h="440264">
                  <a:moveTo>
                    <a:pt x="448791" y="0"/>
                  </a:moveTo>
                  <a:lnTo>
                    <a:pt x="343440" y="920"/>
                  </a:lnTo>
                  <a:cubicBezTo>
                    <a:pt x="337920" y="920"/>
                    <a:pt x="332859" y="4600"/>
                    <a:pt x="331019" y="10121"/>
                  </a:cubicBezTo>
                  <a:cubicBezTo>
                    <a:pt x="311237" y="75908"/>
                    <a:pt x="286855" y="156876"/>
                    <a:pt x="240850" y="266827"/>
                  </a:cubicBezTo>
                  <a:cubicBezTo>
                    <a:pt x="239470" y="270507"/>
                    <a:pt x="235789" y="272808"/>
                    <a:pt x="231649" y="272808"/>
                  </a:cubicBezTo>
                  <a:cubicBezTo>
                    <a:pt x="227509" y="272808"/>
                    <a:pt x="223828" y="270507"/>
                    <a:pt x="222448" y="266827"/>
                  </a:cubicBezTo>
                  <a:cubicBezTo>
                    <a:pt x="176443" y="156876"/>
                    <a:pt x="152061" y="75908"/>
                    <a:pt x="132279" y="10121"/>
                  </a:cubicBezTo>
                  <a:cubicBezTo>
                    <a:pt x="130439" y="4600"/>
                    <a:pt x="125378" y="920"/>
                    <a:pt x="119858" y="920"/>
                  </a:cubicBezTo>
                  <a:lnTo>
                    <a:pt x="9907" y="0"/>
                  </a:lnTo>
                  <a:cubicBezTo>
                    <a:pt x="3466" y="0"/>
                    <a:pt x="-1135" y="5981"/>
                    <a:pt x="246" y="12421"/>
                  </a:cubicBezTo>
                  <a:cubicBezTo>
                    <a:pt x="14967" y="66707"/>
                    <a:pt x="77533" y="286609"/>
                    <a:pt x="173683" y="434284"/>
                  </a:cubicBezTo>
                  <a:cubicBezTo>
                    <a:pt x="175983" y="437964"/>
                    <a:pt x="180124" y="440264"/>
                    <a:pt x="184724" y="440264"/>
                  </a:cubicBezTo>
                  <a:lnTo>
                    <a:pt x="278574" y="440264"/>
                  </a:lnTo>
                  <a:cubicBezTo>
                    <a:pt x="283174" y="440264"/>
                    <a:pt x="287315" y="437964"/>
                    <a:pt x="289615" y="434284"/>
                  </a:cubicBezTo>
                  <a:cubicBezTo>
                    <a:pt x="383464" y="290289"/>
                    <a:pt x="445571" y="77288"/>
                    <a:pt x="461672" y="16562"/>
                  </a:cubicBezTo>
                  <a:cubicBezTo>
                    <a:pt x="463972" y="8281"/>
                    <a:pt x="457532" y="0"/>
                    <a:pt x="448791" y="0"/>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grpSp>
      <p:sp>
        <p:nvSpPr>
          <p:cNvPr id="12" name="Picture Placeholder 2">
            <a:extLst>
              <a:ext uri="{FF2B5EF4-FFF2-40B4-BE49-F238E27FC236}">
                <a16:creationId xmlns:a16="http://schemas.microsoft.com/office/drawing/2014/main" id="{5F56FDA0-7FC6-2E41-95C1-58A19515F923}"/>
              </a:ext>
            </a:extLst>
          </p:cNvPr>
          <p:cNvSpPr>
            <a:spLocks noGrp="1"/>
          </p:cNvSpPr>
          <p:nvPr>
            <p:ph type="pic" sz="quarter" idx="14"/>
          </p:nvPr>
        </p:nvSpPr>
        <p:spPr>
          <a:xfrm>
            <a:off x="6203952" y="1436495"/>
            <a:ext cx="5472110" cy="4656329"/>
          </a:xfrm>
          <a:prstGeom prst="rect">
            <a:avLst/>
          </a:prstGeom>
        </p:spPr>
        <p:txBody>
          <a:bodyPr/>
          <a:lstStyle>
            <a:lvl1pPr marL="0" indent="0">
              <a:buNone/>
              <a:defRPr sz="2000" b="0" i="0">
                <a:solidFill>
                  <a:schemeClr val="accent2"/>
                </a:solidFill>
                <a:latin typeface="+mj-lt"/>
                <a:ea typeface="Arial" charset="0"/>
                <a:cs typeface="Arial" charset="0"/>
              </a:defRPr>
            </a:lvl1pPr>
          </a:lstStyle>
          <a:p>
            <a:endParaRPr lang="en-US"/>
          </a:p>
        </p:txBody>
      </p:sp>
      <p:sp>
        <p:nvSpPr>
          <p:cNvPr id="8" name="Title 3">
            <a:extLst>
              <a:ext uri="{FF2B5EF4-FFF2-40B4-BE49-F238E27FC236}">
                <a16:creationId xmlns:a16="http://schemas.microsoft.com/office/drawing/2014/main" id="{DD49EBDD-C872-4436-9706-3AB808356041}"/>
              </a:ext>
            </a:extLst>
          </p:cNvPr>
          <p:cNvSpPr>
            <a:spLocks noGrp="1"/>
          </p:cNvSpPr>
          <p:nvPr>
            <p:ph type="title" hasCustomPrompt="1"/>
          </p:nvPr>
        </p:nvSpPr>
        <p:spPr>
          <a:xfrm>
            <a:off x="515938" y="557525"/>
            <a:ext cx="11160124" cy="586800"/>
          </a:xfrm>
          <a:prstGeom prst="rect">
            <a:avLst/>
          </a:prstGeom>
        </p:spPr>
        <p:txBody>
          <a:bodyPr lIns="0" tIns="0" rIns="0" bIns="0" anchor="t" anchorCtr="0"/>
          <a:lstStyle>
            <a:lvl1pPr>
              <a:lnSpc>
                <a:spcPct val="100000"/>
              </a:lnSpc>
              <a:defRPr sz="2800" b="1" i="0" cap="none" spc="0" baseline="0">
                <a:solidFill>
                  <a:schemeClr val="bg1"/>
                </a:solidFill>
                <a:latin typeface="+mn-lt"/>
                <a:ea typeface="Arial" charset="0"/>
                <a:cs typeface="Arial" charset="0"/>
              </a:defRPr>
            </a:lvl1pPr>
          </a:lstStyle>
          <a:p>
            <a:r>
              <a:rPr lang="en-US"/>
              <a:t>Click to edit master title style</a:t>
            </a:r>
          </a:p>
        </p:txBody>
      </p:sp>
      <p:sp>
        <p:nvSpPr>
          <p:cNvPr id="16" name="Text Placeholder 4">
            <a:extLst>
              <a:ext uri="{FF2B5EF4-FFF2-40B4-BE49-F238E27FC236}">
                <a16:creationId xmlns:a16="http://schemas.microsoft.com/office/drawing/2014/main" id="{52EE4F6F-6DF2-0D45-A1E2-20DB7C671BBE}"/>
              </a:ext>
            </a:extLst>
          </p:cNvPr>
          <p:cNvSpPr>
            <a:spLocks noGrp="1"/>
          </p:cNvSpPr>
          <p:nvPr>
            <p:ph type="body" sz="quarter" idx="11" hasCustomPrompt="1"/>
          </p:nvPr>
        </p:nvSpPr>
        <p:spPr>
          <a:xfrm>
            <a:off x="515939" y="1436495"/>
            <a:ext cx="5472110" cy="4656330"/>
          </a:xfrm>
          <a:prstGeom prst="rect">
            <a:avLst/>
          </a:prstGeom>
        </p:spPr>
        <p:txBody>
          <a:bodyPr lIns="0" tIns="0" rIns="0" bIns="0" numCol="1" spcCol="144000">
            <a:noAutofit/>
          </a:bodyPr>
          <a:lstStyle>
            <a:lvl1pPr marL="0" indent="0">
              <a:lnSpc>
                <a:spcPct val="110000"/>
              </a:lnSpc>
              <a:spcBef>
                <a:spcPts val="1200"/>
              </a:spcBef>
              <a:buNone/>
              <a:defRPr sz="2000" b="1" i="0" cap="none" spc="30" baseline="0">
                <a:solidFill>
                  <a:schemeClr val="bg1"/>
                </a:solidFill>
                <a:latin typeface="+mn-lt"/>
                <a:ea typeface="Arial" charset="0"/>
                <a:cs typeface="Arial" charset="0"/>
              </a:defRPr>
            </a:lvl1pPr>
            <a:lvl2pPr marL="0" indent="0">
              <a:lnSpc>
                <a:spcPct val="110000"/>
              </a:lnSpc>
              <a:spcBef>
                <a:spcPts val="1200"/>
              </a:spcBef>
              <a:buFont typeface="Arial" charset="0"/>
              <a:buNone/>
              <a:defRPr sz="1800" b="1" i="0">
                <a:solidFill>
                  <a:schemeClr val="accent2"/>
                </a:solidFill>
                <a:latin typeface="+mn-lt"/>
                <a:ea typeface="Arial" charset="0"/>
                <a:cs typeface="Arial" charset="0"/>
              </a:defRPr>
            </a:lvl2pPr>
            <a:lvl3pPr marL="7937" indent="0">
              <a:lnSpc>
                <a:spcPct val="110000"/>
              </a:lnSpc>
              <a:spcBef>
                <a:spcPts val="1200"/>
              </a:spcBef>
              <a:buNone/>
              <a:defRPr sz="1800" b="0" i="0">
                <a:solidFill>
                  <a:schemeClr val="bg1"/>
                </a:solidFill>
                <a:latin typeface="+mn-lt"/>
                <a:ea typeface="Arial" charset="0"/>
                <a:cs typeface="Arial" charset="0"/>
              </a:defRPr>
            </a:lvl3pPr>
            <a:lvl4pPr marL="149225" indent="212725">
              <a:lnSpc>
                <a:spcPct val="110000"/>
              </a:lnSpc>
              <a:spcBef>
                <a:spcPts val="1200"/>
              </a:spcBef>
              <a:buClr>
                <a:srgbClr val="F6F7FB"/>
              </a:buClr>
              <a:buFont typeface="Arial" panose="020B0604020202020204" pitchFamily="34" charset="0"/>
              <a:buChar char="•"/>
              <a:defRPr sz="1800" b="0" i="0">
                <a:solidFill>
                  <a:schemeClr val="bg1"/>
                </a:solidFill>
                <a:latin typeface="+mn-lt"/>
                <a:ea typeface="Arial" charset="0"/>
                <a:cs typeface="Arial" charset="0"/>
              </a:defRPr>
            </a:lvl4pPr>
            <a:lvl5pPr marL="630238" indent="266700">
              <a:lnSpc>
                <a:spcPct val="110000"/>
              </a:lnSpc>
              <a:spcBef>
                <a:spcPts val="1200"/>
              </a:spcBef>
              <a:buClr>
                <a:srgbClr val="F6F7FB"/>
              </a:buClr>
              <a:buFont typeface="Arial" panose="020B0604020202020204" pitchFamily="34" charset="0"/>
              <a:buChar char="–"/>
              <a:defRPr sz="1600" b="0" i="0">
                <a:solidFill>
                  <a:schemeClr val="bg1"/>
                </a:solidFill>
                <a:latin typeface="+mn-lt"/>
                <a:ea typeface="Arial" charset="0"/>
                <a:cs typeface="Arial"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1186748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AVADO_Picture_Text_Indigo">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A6AC463-E7CD-42D2-8375-607C9D1EAFAA}"/>
              </a:ext>
            </a:extLst>
          </p:cNvPr>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grpSp>
        <p:nvGrpSpPr>
          <p:cNvPr id="6" name="Graphic 7">
            <a:extLst>
              <a:ext uri="{FF2B5EF4-FFF2-40B4-BE49-F238E27FC236}">
                <a16:creationId xmlns:a16="http://schemas.microsoft.com/office/drawing/2014/main" id="{29B3D6DC-CB84-4E2F-BEF3-2E56E4E0E5AC}"/>
              </a:ext>
            </a:extLst>
          </p:cNvPr>
          <p:cNvGrpSpPr>
            <a:grpSpLocks noChangeAspect="1"/>
          </p:cNvGrpSpPr>
          <p:nvPr userDrawn="1"/>
        </p:nvGrpSpPr>
        <p:grpSpPr>
          <a:xfrm>
            <a:off x="515938" y="6308725"/>
            <a:ext cx="1015200" cy="360328"/>
            <a:chOff x="1274295" y="2748478"/>
            <a:chExt cx="3428314" cy="1216822"/>
          </a:xfrm>
          <a:solidFill>
            <a:schemeClr val="accent1"/>
          </a:solidFill>
        </p:grpSpPr>
        <p:sp>
          <p:nvSpPr>
            <p:cNvPr id="7" name="Freeform: Shape 6">
              <a:extLst>
                <a:ext uri="{FF2B5EF4-FFF2-40B4-BE49-F238E27FC236}">
                  <a16:creationId xmlns:a16="http://schemas.microsoft.com/office/drawing/2014/main" id="{EDA5B275-026B-4A0F-8D73-853E6D7B268A}"/>
                </a:ext>
              </a:extLst>
            </p:cNvPr>
            <p:cNvSpPr>
              <a:spLocks noChangeAspect="1"/>
            </p:cNvSpPr>
            <p:nvPr/>
          </p:nvSpPr>
          <p:spPr>
            <a:xfrm>
              <a:off x="3650599" y="2748478"/>
              <a:ext cx="1052010" cy="1216822"/>
            </a:xfrm>
            <a:custGeom>
              <a:avLst/>
              <a:gdLst>
                <a:gd name="connsiteX0" fmla="*/ 952975 w 1052011"/>
                <a:gd name="connsiteY0" fmla="*/ 376318 h 1216822"/>
                <a:gd name="connsiteX1" fmla="*/ 795639 w 1052011"/>
                <a:gd name="connsiteY1" fmla="*/ 381839 h 1216822"/>
                <a:gd name="connsiteX2" fmla="*/ 714211 w 1052011"/>
                <a:gd name="connsiteY2" fmla="*/ 194140 h 1216822"/>
                <a:gd name="connsiteX3" fmla="*/ 465326 w 1052011"/>
                <a:gd name="connsiteY3" fmla="*/ 0 h 1216822"/>
                <a:gd name="connsiteX4" fmla="*/ 106490 w 1052011"/>
                <a:gd name="connsiteY4" fmla="*/ 413122 h 1216822"/>
                <a:gd name="connsiteX5" fmla="*/ 89008 w 1052011"/>
                <a:gd name="connsiteY5" fmla="*/ 469707 h 1216822"/>
                <a:gd name="connsiteX6" fmla="*/ 100049 w 1052011"/>
                <a:gd name="connsiteY6" fmla="*/ 527673 h 1216822"/>
                <a:gd name="connsiteX7" fmla="*/ 149734 w 1052011"/>
                <a:gd name="connsiteY7" fmla="*/ 681329 h 1216822"/>
                <a:gd name="connsiteX8" fmla="*/ 73826 w 1052011"/>
                <a:gd name="connsiteY8" fmla="*/ 864427 h 1216822"/>
                <a:gd name="connsiteX9" fmla="*/ 31042 w 1052011"/>
                <a:gd name="connsiteY9" fmla="*/ 897091 h 1216822"/>
                <a:gd name="connsiteX10" fmla="*/ 2059 w 1052011"/>
                <a:gd name="connsiteY10" fmla="*/ 936194 h 1216822"/>
                <a:gd name="connsiteX11" fmla="*/ 219 w 1052011"/>
                <a:gd name="connsiteY11" fmla="*/ 963337 h 1216822"/>
                <a:gd name="connsiteX12" fmla="*/ 94988 w 1052011"/>
                <a:gd name="connsiteY12" fmla="*/ 1065008 h 1216822"/>
                <a:gd name="connsiteX13" fmla="*/ 95448 w 1052011"/>
                <a:gd name="connsiteY13" fmla="*/ 1065008 h 1216822"/>
                <a:gd name="connsiteX14" fmla="*/ 190218 w 1052011"/>
                <a:gd name="connsiteY14" fmla="*/ 976679 h 1216822"/>
                <a:gd name="connsiteX15" fmla="*/ 287288 w 1052011"/>
                <a:gd name="connsiteY15" fmla="*/ 472468 h 1216822"/>
                <a:gd name="connsiteX16" fmla="*/ 465786 w 1052011"/>
                <a:gd name="connsiteY16" fmla="*/ 189999 h 1216822"/>
                <a:gd name="connsiteX17" fmla="*/ 602880 w 1052011"/>
                <a:gd name="connsiteY17" fmla="*/ 405761 h 1216822"/>
                <a:gd name="connsiteX18" fmla="*/ 370556 w 1052011"/>
                <a:gd name="connsiteY18" fmla="*/ 529973 h 1216822"/>
                <a:gd name="connsiteX19" fmla="*/ 331912 w 1052011"/>
                <a:gd name="connsiteY19" fmla="*/ 792660 h 1216822"/>
                <a:gd name="connsiteX20" fmla="*/ 636923 w 1052011"/>
                <a:gd name="connsiteY20" fmla="*/ 1186920 h 1216822"/>
                <a:gd name="connsiteX21" fmla="*/ 760215 w 1052011"/>
                <a:gd name="connsiteY21" fmla="*/ 1216823 h 1216822"/>
                <a:gd name="connsiteX22" fmla="*/ 838884 w 1052011"/>
                <a:gd name="connsiteY22" fmla="*/ 1199801 h 1216822"/>
                <a:gd name="connsiteX23" fmla="*/ 911111 w 1052011"/>
                <a:gd name="connsiteY23" fmla="*/ 944015 h 1216822"/>
                <a:gd name="connsiteX24" fmla="*/ 886728 w 1052011"/>
                <a:gd name="connsiteY24" fmla="*/ 747575 h 1216822"/>
                <a:gd name="connsiteX25" fmla="*/ 857285 w 1052011"/>
                <a:gd name="connsiteY25" fmla="*/ 599441 h 1216822"/>
                <a:gd name="connsiteX26" fmla="*/ 849925 w 1052011"/>
                <a:gd name="connsiteY26" fmla="*/ 568617 h 1216822"/>
                <a:gd name="connsiteX27" fmla="*/ 958496 w 1052011"/>
                <a:gd name="connsiteY27" fmla="*/ 565397 h 1216822"/>
                <a:gd name="connsiteX28" fmla="*/ 1051885 w 1052011"/>
                <a:gd name="connsiteY28" fmla="*/ 466027 h 1216822"/>
                <a:gd name="connsiteX29" fmla="*/ 952975 w 1052011"/>
                <a:gd name="connsiteY29" fmla="*/ 376318 h 1216822"/>
                <a:gd name="connsiteX30" fmla="*/ 759756 w 1052011"/>
                <a:gd name="connsiteY30" fmla="*/ 592540 h 1216822"/>
                <a:gd name="connsiteX31" fmla="*/ 676487 w 1052011"/>
                <a:gd name="connsiteY31" fmla="*/ 667067 h 1216822"/>
                <a:gd name="connsiteX32" fmla="*/ 722952 w 1052011"/>
                <a:gd name="connsiteY32" fmla="*/ 1001521 h 1216822"/>
                <a:gd name="connsiteX33" fmla="*/ 708690 w 1052011"/>
                <a:gd name="connsiteY33" fmla="*/ 1010722 h 1216822"/>
                <a:gd name="connsiteX34" fmla="*/ 515471 w 1052011"/>
                <a:gd name="connsiteY34" fmla="*/ 745735 h 1216822"/>
                <a:gd name="connsiteX35" fmla="*/ 520071 w 1052011"/>
                <a:gd name="connsiteY35" fmla="*/ 646825 h 1216822"/>
                <a:gd name="connsiteX36" fmla="*/ 757915 w 1052011"/>
                <a:gd name="connsiteY36" fmla="*/ 574598 h 1216822"/>
                <a:gd name="connsiteX37" fmla="*/ 768036 w 1052011"/>
                <a:gd name="connsiteY37" fmla="*/ 584259 h 1216822"/>
                <a:gd name="connsiteX38" fmla="*/ 759756 w 1052011"/>
                <a:gd name="connsiteY38" fmla="*/ 592540 h 1216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52011" h="1216822">
                  <a:moveTo>
                    <a:pt x="952975" y="376318"/>
                  </a:moveTo>
                  <a:cubicBezTo>
                    <a:pt x="896389" y="377238"/>
                    <a:pt x="843944" y="379078"/>
                    <a:pt x="795639" y="381839"/>
                  </a:cubicBezTo>
                  <a:cubicBezTo>
                    <a:pt x="772637" y="314672"/>
                    <a:pt x="745494" y="250265"/>
                    <a:pt x="714211" y="194140"/>
                  </a:cubicBezTo>
                  <a:cubicBezTo>
                    <a:pt x="650724" y="80048"/>
                    <a:pt x="569296" y="0"/>
                    <a:pt x="465326" y="0"/>
                  </a:cubicBezTo>
                  <a:cubicBezTo>
                    <a:pt x="317651" y="0"/>
                    <a:pt x="196659" y="138934"/>
                    <a:pt x="106490" y="413122"/>
                  </a:cubicBezTo>
                  <a:cubicBezTo>
                    <a:pt x="100509" y="431063"/>
                    <a:pt x="94528" y="449925"/>
                    <a:pt x="89008" y="469707"/>
                  </a:cubicBezTo>
                  <a:cubicBezTo>
                    <a:pt x="83027" y="489949"/>
                    <a:pt x="87627" y="511112"/>
                    <a:pt x="100049" y="527673"/>
                  </a:cubicBezTo>
                  <a:cubicBezTo>
                    <a:pt x="132252" y="570458"/>
                    <a:pt x="149734" y="623823"/>
                    <a:pt x="149734" y="681329"/>
                  </a:cubicBezTo>
                  <a:cubicBezTo>
                    <a:pt x="149734" y="752636"/>
                    <a:pt x="123051" y="817963"/>
                    <a:pt x="73826" y="864427"/>
                  </a:cubicBezTo>
                  <a:cubicBezTo>
                    <a:pt x="60945" y="876849"/>
                    <a:pt x="46684" y="887890"/>
                    <a:pt x="31042" y="897091"/>
                  </a:cubicBezTo>
                  <a:cubicBezTo>
                    <a:pt x="24601" y="900771"/>
                    <a:pt x="5739" y="915032"/>
                    <a:pt x="2059" y="936194"/>
                  </a:cubicBezTo>
                  <a:cubicBezTo>
                    <a:pt x="219" y="946315"/>
                    <a:pt x="679" y="953676"/>
                    <a:pt x="219" y="963337"/>
                  </a:cubicBezTo>
                  <a:cubicBezTo>
                    <a:pt x="-3462" y="1018083"/>
                    <a:pt x="39783" y="1065008"/>
                    <a:pt x="94988" y="1065008"/>
                  </a:cubicBezTo>
                  <a:lnTo>
                    <a:pt x="95448" y="1065008"/>
                  </a:lnTo>
                  <a:cubicBezTo>
                    <a:pt x="145593" y="1065008"/>
                    <a:pt x="186537" y="1026364"/>
                    <a:pt x="190218" y="976679"/>
                  </a:cubicBezTo>
                  <a:cubicBezTo>
                    <a:pt x="200339" y="825783"/>
                    <a:pt x="239903" y="616002"/>
                    <a:pt x="287288" y="472468"/>
                  </a:cubicBezTo>
                  <a:cubicBezTo>
                    <a:pt x="360895" y="248885"/>
                    <a:pt x="421621" y="189999"/>
                    <a:pt x="465786" y="189999"/>
                  </a:cubicBezTo>
                  <a:cubicBezTo>
                    <a:pt x="543994" y="189999"/>
                    <a:pt x="602880" y="405761"/>
                    <a:pt x="602880" y="405761"/>
                  </a:cubicBezTo>
                  <a:cubicBezTo>
                    <a:pt x="495689" y="428303"/>
                    <a:pt x="419321" y="466947"/>
                    <a:pt x="370556" y="529973"/>
                  </a:cubicBezTo>
                  <a:cubicBezTo>
                    <a:pt x="317651" y="598060"/>
                    <a:pt x="304769" y="686389"/>
                    <a:pt x="331912" y="792660"/>
                  </a:cubicBezTo>
                  <a:cubicBezTo>
                    <a:pt x="386658" y="1004741"/>
                    <a:pt x="525592" y="1135395"/>
                    <a:pt x="636923" y="1186920"/>
                  </a:cubicBezTo>
                  <a:cubicBezTo>
                    <a:pt x="680168" y="1206702"/>
                    <a:pt x="722032" y="1216823"/>
                    <a:pt x="760215" y="1216823"/>
                  </a:cubicBezTo>
                  <a:cubicBezTo>
                    <a:pt x="788738" y="1216823"/>
                    <a:pt x="815421" y="1211302"/>
                    <a:pt x="838884" y="1199801"/>
                  </a:cubicBezTo>
                  <a:cubicBezTo>
                    <a:pt x="910651" y="1164838"/>
                    <a:pt x="919852" y="1076049"/>
                    <a:pt x="911111" y="944015"/>
                  </a:cubicBezTo>
                  <a:cubicBezTo>
                    <a:pt x="906970" y="885129"/>
                    <a:pt x="898690" y="817502"/>
                    <a:pt x="886728" y="747575"/>
                  </a:cubicBezTo>
                  <a:cubicBezTo>
                    <a:pt x="878447" y="698811"/>
                    <a:pt x="868326" y="648665"/>
                    <a:pt x="857285" y="599441"/>
                  </a:cubicBezTo>
                  <a:cubicBezTo>
                    <a:pt x="854985" y="589320"/>
                    <a:pt x="852685" y="578738"/>
                    <a:pt x="849925" y="568617"/>
                  </a:cubicBezTo>
                  <a:cubicBezTo>
                    <a:pt x="887188" y="566777"/>
                    <a:pt x="924452" y="565857"/>
                    <a:pt x="958496" y="565397"/>
                  </a:cubicBezTo>
                  <a:cubicBezTo>
                    <a:pt x="1011861" y="564937"/>
                    <a:pt x="1054645" y="519852"/>
                    <a:pt x="1051885" y="466027"/>
                  </a:cubicBezTo>
                  <a:cubicBezTo>
                    <a:pt x="1049125" y="414962"/>
                    <a:pt x="1004500" y="375398"/>
                    <a:pt x="952975" y="376318"/>
                  </a:cubicBezTo>
                  <a:close/>
                  <a:moveTo>
                    <a:pt x="759756" y="592540"/>
                  </a:moveTo>
                  <a:cubicBezTo>
                    <a:pt x="728932" y="596680"/>
                    <a:pt x="664986" y="610482"/>
                    <a:pt x="676487" y="667067"/>
                  </a:cubicBezTo>
                  <a:cubicBezTo>
                    <a:pt x="676487" y="667067"/>
                    <a:pt x="715591" y="837745"/>
                    <a:pt x="722952" y="1001521"/>
                  </a:cubicBezTo>
                  <a:cubicBezTo>
                    <a:pt x="723412" y="1008882"/>
                    <a:pt x="715591" y="1013942"/>
                    <a:pt x="708690" y="1010722"/>
                  </a:cubicBezTo>
                  <a:cubicBezTo>
                    <a:pt x="647044" y="978059"/>
                    <a:pt x="554575" y="896170"/>
                    <a:pt x="515471" y="745735"/>
                  </a:cubicBezTo>
                  <a:cubicBezTo>
                    <a:pt x="497529" y="676268"/>
                    <a:pt x="514551" y="654186"/>
                    <a:pt x="520071" y="646825"/>
                  </a:cubicBezTo>
                  <a:cubicBezTo>
                    <a:pt x="536173" y="626123"/>
                    <a:pt x="586778" y="592080"/>
                    <a:pt x="757915" y="574598"/>
                  </a:cubicBezTo>
                  <a:cubicBezTo>
                    <a:pt x="763436" y="574138"/>
                    <a:pt x="768036" y="578278"/>
                    <a:pt x="768036" y="584259"/>
                  </a:cubicBezTo>
                  <a:cubicBezTo>
                    <a:pt x="768036" y="588399"/>
                    <a:pt x="764356" y="592080"/>
                    <a:pt x="759756" y="592540"/>
                  </a:cubicBezTo>
                  <a:close/>
                </a:path>
              </a:pathLst>
            </a:custGeom>
            <a:solidFill>
              <a:srgbClr val="3DE580"/>
            </a:solidFill>
            <a:ln w="4590" cap="flat">
              <a:noFill/>
              <a:prstDash val="solid"/>
              <a:miter/>
            </a:ln>
          </p:spPr>
          <p:txBody>
            <a:bodyPr rtlCol="0" anchor="ctr"/>
            <a:lstStyle/>
            <a:p>
              <a:endParaRPr lang="en-GB">
                <a:solidFill>
                  <a:schemeClr val="tx2"/>
                </a:solidFill>
              </a:endParaRPr>
            </a:p>
          </p:txBody>
        </p:sp>
        <p:sp>
          <p:nvSpPr>
            <p:cNvPr id="10" name="Freeform: Shape 9">
              <a:extLst>
                <a:ext uri="{FF2B5EF4-FFF2-40B4-BE49-F238E27FC236}">
                  <a16:creationId xmlns:a16="http://schemas.microsoft.com/office/drawing/2014/main" id="{8D66E129-4E55-44BC-88FC-312488F87ACC}"/>
                </a:ext>
              </a:extLst>
            </p:cNvPr>
            <p:cNvSpPr/>
            <p:nvPr/>
          </p:nvSpPr>
          <p:spPr>
            <a:xfrm>
              <a:off x="2228354" y="3199782"/>
              <a:ext cx="489984" cy="460966"/>
            </a:xfrm>
            <a:custGeom>
              <a:avLst/>
              <a:gdLst>
                <a:gd name="connsiteX0" fmla="*/ 487189 w 489984"/>
                <a:gd name="connsiteY0" fmla="*/ 23002 h 460966"/>
                <a:gd name="connsiteX1" fmla="*/ 474308 w 489984"/>
                <a:gd name="connsiteY1" fmla="*/ 8281 h 460966"/>
                <a:gd name="connsiteX2" fmla="*/ 374478 w 489984"/>
                <a:gd name="connsiteY2" fmla="*/ 8281 h 460966"/>
                <a:gd name="connsiteX3" fmla="*/ 365737 w 489984"/>
                <a:gd name="connsiteY3" fmla="*/ 22082 h 460966"/>
                <a:gd name="connsiteX4" fmla="*/ 372638 w 489984"/>
                <a:gd name="connsiteY4" fmla="*/ 34043 h 460966"/>
                <a:gd name="connsiteX5" fmla="*/ 372638 w 489984"/>
                <a:gd name="connsiteY5" fmla="*/ 44164 h 460966"/>
                <a:gd name="connsiteX6" fmla="*/ 360676 w 489984"/>
                <a:gd name="connsiteY6" fmla="*/ 44164 h 460966"/>
                <a:gd name="connsiteX7" fmla="*/ 234624 w 489984"/>
                <a:gd name="connsiteY7" fmla="*/ 0 h 460966"/>
                <a:gd name="connsiteX8" fmla="*/ 0 w 489984"/>
                <a:gd name="connsiteY8" fmla="*/ 230483 h 460966"/>
                <a:gd name="connsiteX9" fmla="*/ 234624 w 489984"/>
                <a:gd name="connsiteY9" fmla="*/ 460967 h 460966"/>
                <a:gd name="connsiteX10" fmla="*/ 376778 w 489984"/>
                <a:gd name="connsiteY10" fmla="*/ 401621 h 460966"/>
                <a:gd name="connsiteX11" fmla="*/ 386899 w 489984"/>
                <a:gd name="connsiteY11" fmla="*/ 400700 h 460966"/>
                <a:gd name="connsiteX12" fmla="*/ 388279 w 489984"/>
                <a:gd name="connsiteY12" fmla="*/ 412202 h 460966"/>
                <a:gd name="connsiteX13" fmla="*/ 374018 w 489984"/>
                <a:gd name="connsiteY13" fmla="*/ 434744 h 460966"/>
                <a:gd name="connsiteX14" fmla="*/ 383219 w 489984"/>
                <a:gd name="connsiteY14" fmla="*/ 448085 h 460966"/>
                <a:gd name="connsiteX15" fmla="*/ 480288 w 489984"/>
                <a:gd name="connsiteY15" fmla="*/ 448085 h 460966"/>
                <a:gd name="connsiteX16" fmla="*/ 489949 w 489984"/>
                <a:gd name="connsiteY16" fmla="*/ 437044 h 460966"/>
                <a:gd name="connsiteX17" fmla="*/ 487189 w 489984"/>
                <a:gd name="connsiteY17" fmla="*/ 23002 h 460966"/>
                <a:gd name="connsiteX18" fmla="*/ 235084 w 489984"/>
                <a:gd name="connsiteY18" fmla="*/ 339054 h 460966"/>
                <a:gd name="connsiteX19" fmla="*/ 127433 w 489984"/>
                <a:gd name="connsiteY19" fmla="*/ 229563 h 460966"/>
                <a:gd name="connsiteX20" fmla="*/ 235084 w 489984"/>
                <a:gd name="connsiteY20" fmla="*/ 120072 h 460966"/>
                <a:gd name="connsiteX21" fmla="*/ 342735 w 489984"/>
                <a:gd name="connsiteY21" fmla="*/ 229563 h 460966"/>
                <a:gd name="connsiteX22" fmla="*/ 235084 w 489984"/>
                <a:gd name="connsiteY22" fmla="*/ 33905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9984" h="460966">
                  <a:moveTo>
                    <a:pt x="487189" y="23002"/>
                  </a:moveTo>
                  <a:cubicBezTo>
                    <a:pt x="488109" y="15182"/>
                    <a:pt x="482129" y="8281"/>
                    <a:pt x="474308" y="8281"/>
                  </a:cubicBezTo>
                  <a:cubicBezTo>
                    <a:pt x="453606" y="8281"/>
                    <a:pt x="399320" y="8281"/>
                    <a:pt x="374478" y="8281"/>
                  </a:cubicBezTo>
                  <a:cubicBezTo>
                    <a:pt x="367577" y="8281"/>
                    <a:pt x="362517" y="15642"/>
                    <a:pt x="365737" y="22082"/>
                  </a:cubicBezTo>
                  <a:cubicBezTo>
                    <a:pt x="367117" y="25763"/>
                    <a:pt x="369417" y="29903"/>
                    <a:pt x="372638" y="34043"/>
                  </a:cubicBezTo>
                  <a:cubicBezTo>
                    <a:pt x="374938" y="36804"/>
                    <a:pt x="374938" y="41404"/>
                    <a:pt x="372638" y="44164"/>
                  </a:cubicBezTo>
                  <a:cubicBezTo>
                    <a:pt x="369417" y="47845"/>
                    <a:pt x="363897" y="47845"/>
                    <a:pt x="360676" y="44164"/>
                  </a:cubicBezTo>
                  <a:cubicBezTo>
                    <a:pt x="330313" y="9201"/>
                    <a:pt x="280628" y="0"/>
                    <a:pt x="234624" y="0"/>
                  </a:cubicBezTo>
                  <a:cubicBezTo>
                    <a:pt x="105351" y="0"/>
                    <a:pt x="0" y="93849"/>
                    <a:pt x="0" y="230483"/>
                  </a:cubicBezTo>
                  <a:cubicBezTo>
                    <a:pt x="0" y="367577"/>
                    <a:pt x="104891" y="460967"/>
                    <a:pt x="234624" y="460967"/>
                  </a:cubicBezTo>
                  <a:cubicBezTo>
                    <a:pt x="287989" y="460967"/>
                    <a:pt x="337214" y="436584"/>
                    <a:pt x="376778" y="401621"/>
                  </a:cubicBezTo>
                  <a:cubicBezTo>
                    <a:pt x="379538" y="399320"/>
                    <a:pt x="383679" y="398400"/>
                    <a:pt x="386899" y="400700"/>
                  </a:cubicBezTo>
                  <a:cubicBezTo>
                    <a:pt x="391039" y="403461"/>
                    <a:pt x="391500" y="408981"/>
                    <a:pt x="388279" y="412202"/>
                  </a:cubicBezTo>
                  <a:cubicBezTo>
                    <a:pt x="383679" y="417262"/>
                    <a:pt x="377238" y="425543"/>
                    <a:pt x="374018" y="434744"/>
                  </a:cubicBezTo>
                  <a:cubicBezTo>
                    <a:pt x="371258" y="441185"/>
                    <a:pt x="376318" y="448085"/>
                    <a:pt x="383219" y="448085"/>
                  </a:cubicBezTo>
                  <a:lnTo>
                    <a:pt x="480288" y="448085"/>
                  </a:lnTo>
                  <a:cubicBezTo>
                    <a:pt x="486269" y="448085"/>
                    <a:pt x="490410" y="443025"/>
                    <a:pt x="489949" y="437044"/>
                  </a:cubicBezTo>
                  <a:cubicBezTo>
                    <a:pt x="477068" y="311451"/>
                    <a:pt x="460507" y="237844"/>
                    <a:pt x="487189" y="23002"/>
                  </a:cubicBezTo>
                  <a:close/>
                  <a:moveTo>
                    <a:pt x="235084" y="339054"/>
                  </a:moveTo>
                  <a:cubicBezTo>
                    <a:pt x="171137" y="339054"/>
                    <a:pt x="127433" y="289829"/>
                    <a:pt x="127433" y="229563"/>
                  </a:cubicBezTo>
                  <a:cubicBezTo>
                    <a:pt x="127433" y="169297"/>
                    <a:pt x="171137" y="120072"/>
                    <a:pt x="235084" y="120072"/>
                  </a:cubicBezTo>
                  <a:cubicBezTo>
                    <a:pt x="299030" y="120072"/>
                    <a:pt x="342735" y="169297"/>
                    <a:pt x="342735" y="229563"/>
                  </a:cubicBezTo>
                  <a:cubicBezTo>
                    <a:pt x="342735" y="289829"/>
                    <a:pt x="299030" y="339054"/>
                    <a:pt x="235084" y="33905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1" name="Freeform: Shape 10">
              <a:extLst>
                <a:ext uri="{FF2B5EF4-FFF2-40B4-BE49-F238E27FC236}">
                  <a16:creationId xmlns:a16="http://schemas.microsoft.com/office/drawing/2014/main" id="{54725885-1672-4F56-A244-23BC380D245F}"/>
                </a:ext>
              </a:extLst>
            </p:cNvPr>
            <p:cNvSpPr/>
            <p:nvPr/>
          </p:nvSpPr>
          <p:spPr>
            <a:xfrm>
              <a:off x="3294281" y="3198862"/>
              <a:ext cx="469247" cy="460966"/>
            </a:xfrm>
            <a:custGeom>
              <a:avLst/>
              <a:gdLst>
                <a:gd name="connsiteX0" fmla="*/ 469247 w 469247"/>
                <a:gd name="connsiteY0" fmla="*/ 230483 h 460966"/>
                <a:gd name="connsiteX1" fmla="*/ 414962 w 469247"/>
                <a:gd name="connsiteY1" fmla="*/ 79128 h 460966"/>
                <a:gd name="connsiteX2" fmla="*/ 234624 w 469247"/>
                <a:gd name="connsiteY2" fmla="*/ 0 h 460966"/>
                <a:gd name="connsiteX3" fmla="*/ 0 w 469247"/>
                <a:gd name="connsiteY3" fmla="*/ 230483 h 460966"/>
                <a:gd name="connsiteX4" fmla="*/ 234624 w 469247"/>
                <a:gd name="connsiteY4" fmla="*/ 460967 h 460966"/>
                <a:gd name="connsiteX5" fmla="*/ 350095 w 469247"/>
                <a:gd name="connsiteY5" fmla="*/ 433364 h 460966"/>
                <a:gd name="connsiteX6" fmla="*/ 469247 w 469247"/>
                <a:gd name="connsiteY6" fmla="*/ 230483 h 460966"/>
                <a:gd name="connsiteX7" fmla="*/ 234624 w 469247"/>
                <a:gd name="connsiteY7" fmla="*/ 339974 h 460966"/>
                <a:gd name="connsiteX8" fmla="*/ 126973 w 469247"/>
                <a:gd name="connsiteY8" fmla="*/ 230483 h 460966"/>
                <a:gd name="connsiteX9" fmla="*/ 234624 w 469247"/>
                <a:gd name="connsiteY9" fmla="*/ 120992 h 460966"/>
                <a:gd name="connsiteX10" fmla="*/ 342275 w 469247"/>
                <a:gd name="connsiteY10" fmla="*/ 230483 h 460966"/>
                <a:gd name="connsiteX11" fmla="*/ 234624 w 469247"/>
                <a:gd name="connsiteY11" fmla="*/ 33997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9247" h="460966">
                  <a:moveTo>
                    <a:pt x="469247" y="230483"/>
                  </a:moveTo>
                  <a:cubicBezTo>
                    <a:pt x="469247" y="170217"/>
                    <a:pt x="449005" y="118232"/>
                    <a:pt x="414962" y="79128"/>
                  </a:cubicBezTo>
                  <a:cubicBezTo>
                    <a:pt x="372178" y="28983"/>
                    <a:pt x="307311" y="0"/>
                    <a:pt x="234624" y="0"/>
                  </a:cubicBezTo>
                  <a:cubicBezTo>
                    <a:pt x="105351" y="0"/>
                    <a:pt x="0" y="93849"/>
                    <a:pt x="0" y="230483"/>
                  </a:cubicBezTo>
                  <a:cubicBezTo>
                    <a:pt x="0" y="367117"/>
                    <a:pt x="104891" y="460967"/>
                    <a:pt x="234624" y="460967"/>
                  </a:cubicBezTo>
                  <a:cubicBezTo>
                    <a:pt x="276488" y="460967"/>
                    <a:pt x="316052" y="451306"/>
                    <a:pt x="350095" y="433364"/>
                  </a:cubicBezTo>
                  <a:cubicBezTo>
                    <a:pt x="420942" y="395640"/>
                    <a:pt x="469247" y="322953"/>
                    <a:pt x="469247" y="230483"/>
                  </a:cubicBezTo>
                  <a:close/>
                  <a:moveTo>
                    <a:pt x="234624" y="339974"/>
                  </a:moveTo>
                  <a:cubicBezTo>
                    <a:pt x="170677" y="339974"/>
                    <a:pt x="126973" y="290749"/>
                    <a:pt x="126973" y="230483"/>
                  </a:cubicBezTo>
                  <a:cubicBezTo>
                    <a:pt x="126973" y="170217"/>
                    <a:pt x="170677" y="120992"/>
                    <a:pt x="234624" y="120992"/>
                  </a:cubicBezTo>
                  <a:cubicBezTo>
                    <a:pt x="298570" y="120992"/>
                    <a:pt x="342275" y="170217"/>
                    <a:pt x="342275" y="230483"/>
                  </a:cubicBezTo>
                  <a:cubicBezTo>
                    <a:pt x="342275" y="290749"/>
                    <a:pt x="298570" y="339974"/>
                    <a:pt x="234624" y="33997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2" name="Freeform: Shape 11">
              <a:extLst>
                <a:ext uri="{FF2B5EF4-FFF2-40B4-BE49-F238E27FC236}">
                  <a16:creationId xmlns:a16="http://schemas.microsoft.com/office/drawing/2014/main" id="{CA96CB9F-C87D-4C71-BF4C-40913FCD8AD8}"/>
                </a:ext>
              </a:extLst>
            </p:cNvPr>
            <p:cNvSpPr/>
            <p:nvPr/>
          </p:nvSpPr>
          <p:spPr>
            <a:xfrm>
              <a:off x="2759707" y="3052567"/>
              <a:ext cx="494549" cy="608181"/>
            </a:xfrm>
            <a:custGeom>
              <a:avLst/>
              <a:gdLst>
                <a:gd name="connsiteX0" fmla="*/ 483969 w 494549"/>
                <a:gd name="connsiteY0" fmla="*/ 0 h 608181"/>
                <a:gd name="connsiteX1" fmla="*/ 375398 w 494549"/>
                <a:gd name="connsiteY1" fmla="*/ 0 h 608181"/>
                <a:gd name="connsiteX2" fmla="*/ 365737 w 494549"/>
                <a:gd name="connsiteY2" fmla="*/ 8281 h 608181"/>
                <a:gd name="connsiteX3" fmla="*/ 353316 w 494549"/>
                <a:gd name="connsiteY3" fmla="*/ 139854 h 608181"/>
                <a:gd name="connsiteX4" fmla="*/ 362517 w 494549"/>
                <a:gd name="connsiteY4" fmla="*/ 168837 h 608181"/>
                <a:gd name="connsiteX5" fmla="*/ 363437 w 494549"/>
                <a:gd name="connsiteY5" fmla="*/ 170217 h 608181"/>
                <a:gd name="connsiteX6" fmla="*/ 363897 w 494549"/>
                <a:gd name="connsiteY6" fmla="*/ 180798 h 608181"/>
                <a:gd name="connsiteX7" fmla="*/ 351475 w 494549"/>
                <a:gd name="connsiteY7" fmla="*/ 182178 h 608181"/>
                <a:gd name="connsiteX8" fmla="*/ 234624 w 494549"/>
                <a:gd name="connsiteY8" fmla="*/ 147215 h 608181"/>
                <a:gd name="connsiteX9" fmla="*/ 0 w 494549"/>
                <a:gd name="connsiteY9" fmla="*/ 377698 h 608181"/>
                <a:gd name="connsiteX10" fmla="*/ 234624 w 494549"/>
                <a:gd name="connsiteY10" fmla="*/ 608181 h 608181"/>
                <a:gd name="connsiteX11" fmla="*/ 376778 w 494549"/>
                <a:gd name="connsiteY11" fmla="*/ 548835 h 608181"/>
                <a:gd name="connsiteX12" fmla="*/ 386899 w 494549"/>
                <a:gd name="connsiteY12" fmla="*/ 547915 h 608181"/>
                <a:gd name="connsiteX13" fmla="*/ 388279 w 494549"/>
                <a:gd name="connsiteY13" fmla="*/ 559416 h 608181"/>
                <a:gd name="connsiteX14" fmla="*/ 374018 w 494549"/>
                <a:gd name="connsiteY14" fmla="*/ 581959 h 608181"/>
                <a:gd name="connsiteX15" fmla="*/ 383219 w 494549"/>
                <a:gd name="connsiteY15" fmla="*/ 595300 h 608181"/>
                <a:gd name="connsiteX16" fmla="*/ 480749 w 494549"/>
                <a:gd name="connsiteY16" fmla="*/ 595300 h 608181"/>
                <a:gd name="connsiteX17" fmla="*/ 490410 w 494549"/>
                <a:gd name="connsiteY17" fmla="*/ 584719 h 608181"/>
                <a:gd name="connsiteX18" fmla="*/ 494550 w 494549"/>
                <a:gd name="connsiteY18" fmla="*/ 11041 h 608181"/>
                <a:gd name="connsiteX19" fmla="*/ 483969 w 494549"/>
                <a:gd name="connsiteY19" fmla="*/ 0 h 608181"/>
                <a:gd name="connsiteX20" fmla="*/ 234164 w 494549"/>
                <a:gd name="connsiteY20" fmla="*/ 486269 h 608181"/>
                <a:gd name="connsiteX21" fmla="*/ 126513 w 494549"/>
                <a:gd name="connsiteY21" fmla="*/ 376778 h 608181"/>
                <a:gd name="connsiteX22" fmla="*/ 234164 w 494549"/>
                <a:gd name="connsiteY22" fmla="*/ 267287 h 608181"/>
                <a:gd name="connsiteX23" fmla="*/ 341815 w 494549"/>
                <a:gd name="connsiteY23" fmla="*/ 376778 h 608181"/>
                <a:gd name="connsiteX24" fmla="*/ 234164 w 494549"/>
                <a:gd name="connsiteY24" fmla="*/ 486269 h 60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94549" h="608181">
                  <a:moveTo>
                    <a:pt x="483969" y="0"/>
                  </a:moveTo>
                  <a:lnTo>
                    <a:pt x="375398" y="0"/>
                  </a:lnTo>
                  <a:cubicBezTo>
                    <a:pt x="370337" y="0"/>
                    <a:pt x="366197" y="3680"/>
                    <a:pt x="365737" y="8281"/>
                  </a:cubicBezTo>
                  <a:cubicBezTo>
                    <a:pt x="357916" y="60266"/>
                    <a:pt x="354696" y="113631"/>
                    <a:pt x="353316" y="139854"/>
                  </a:cubicBezTo>
                  <a:cubicBezTo>
                    <a:pt x="352856" y="150435"/>
                    <a:pt x="356076" y="160556"/>
                    <a:pt x="362517" y="168837"/>
                  </a:cubicBezTo>
                  <a:lnTo>
                    <a:pt x="363437" y="170217"/>
                  </a:lnTo>
                  <a:cubicBezTo>
                    <a:pt x="365737" y="173438"/>
                    <a:pt x="366197" y="177578"/>
                    <a:pt x="363897" y="180798"/>
                  </a:cubicBezTo>
                  <a:cubicBezTo>
                    <a:pt x="360676" y="184939"/>
                    <a:pt x="355156" y="185399"/>
                    <a:pt x="351475" y="182178"/>
                  </a:cubicBezTo>
                  <a:cubicBezTo>
                    <a:pt x="320652" y="154576"/>
                    <a:pt x="276028" y="147215"/>
                    <a:pt x="234624" y="147215"/>
                  </a:cubicBezTo>
                  <a:cubicBezTo>
                    <a:pt x="105351" y="147215"/>
                    <a:pt x="0" y="241064"/>
                    <a:pt x="0" y="377698"/>
                  </a:cubicBezTo>
                  <a:cubicBezTo>
                    <a:pt x="0" y="514792"/>
                    <a:pt x="104891" y="608181"/>
                    <a:pt x="234624" y="608181"/>
                  </a:cubicBezTo>
                  <a:cubicBezTo>
                    <a:pt x="287989" y="608181"/>
                    <a:pt x="337214" y="583799"/>
                    <a:pt x="376778" y="548835"/>
                  </a:cubicBezTo>
                  <a:cubicBezTo>
                    <a:pt x="379538" y="546535"/>
                    <a:pt x="383679" y="545615"/>
                    <a:pt x="386899" y="547915"/>
                  </a:cubicBezTo>
                  <a:cubicBezTo>
                    <a:pt x="391039" y="550676"/>
                    <a:pt x="391500" y="556196"/>
                    <a:pt x="388279" y="559416"/>
                  </a:cubicBezTo>
                  <a:cubicBezTo>
                    <a:pt x="383679" y="564477"/>
                    <a:pt x="377238" y="572758"/>
                    <a:pt x="374018" y="581959"/>
                  </a:cubicBezTo>
                  <a:cubicBezTo>
                    <a:pt x="371258" y="588399"/>
                    <a:pt x="376318" y="595300"/>
                    <a:pt x="383219" y="595300"/>
                  </a:cubicBezTo>
                  <a:lnTo>
                    <a:pt x="480749" y="595300"/>
                  </a:lnTo>
                  <a:cubicBezTo>
                    <a:pt x="486269" y="595300"/>
                    <a:pt x="490870" y="590240"/>
                    <a:pt x="490410" y="584719"/>
                  </a:cubicBezTo>
                  <a:cubicBezTo>
                    <a:pt x="478908" y="444865"/>
                    <a:pt x="462807" y="255326"/>
                    <a:pt x="494550" y="11041"/>
                  </a:cubicBezTo>
                  <a:cubicBezTo>
                    <a:pt x="494550" y="5521"/>
                    <a:pt x="489949" y="0"/>
                    <a:pt x="483969" y="0"/>
                  </a:cubicBezTo>
                  <a:close/>
                  <a:moveTo>
                    <a:pt x="234164" y="486269"/>
                  </a:moveTo>
                  <a:cubicBezTo>
                    <a:pt x="170217" y="486269"/>
                    <a:pt x="126513" y="437044"/>
                    <a:pt x="126513" y="376778"/>
                  </a:cubicBezTo>
                  <a:cubicBezTo>
                    <a:pt x="126513" y="316512"/>
                    <a:pt x="170217" y="267287"/>
                    <a:pt x="234164" y="267287"/>
                  </a:cubicBezTo>
                  <a:cubicBezTo>
                    <a:pt x="298110" y="267287"/>
                    <a:pt x="341815" y="316512"/>
                    <a:pt x="341815" y="376778"/>
                  </a:cubicBezTo>
                  <a:cubicBezTo>
                    <a:pt x="341815" y="437044"/>
                    <a:pt x="298110" y="486269"/>
                    <a:pt x="234164" y="486269"/>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3" name="Freeform: Shape 12">
              <a:extLst>
                <a:ext uri="{FF2B5EF4-FFF2-40B4-BE49-F238E27FC236}">
                  <a16:creationId xmlns:a16="http://schemas.microsoft.com/office/drawing/2014/main" id="{C7F04962-5959-493F-A39F-7E2421611816}"/>
                </a:ext>
              </a:extLst>
            </p:cNvPr>
            <p:cNvSpPr/>
            <p:nvPr/>
          </p:nvSpPr>
          <p:spPr>
            <a:xfrm>
              <a:off x="1274295" y="3078790"/>
              <a:ext cx="521562" cy="569077"/>
            </a:xfrm>
            <a:custGeom>
              <a:avLst/>
              <a:gdLst>
                <a:gd name="connsiteX0" fmla="*/ 327935 w 521562"/>
                <a:gd name="connsiteY0" fmla="*/ 7821 h 569077"/>
                <a:gd name="connsiteX1" fmla="*/ 315514 w 521562"/>
                <a:gd name="connsiteY1" fmla="*/ 0 h 569077"/>
                <a:gd name="connsiteX2" fmla="*/ 207403 w 521562"/>
                <a:gd name="connsiteY2" fmla="*/ 0 h 569077"/>
                <a:gd name="connsiteX3" fmla="*/ 194982 w 521562"/>
                <a:gd name="connsiteY3" fmla="*/ 7821 h 569077"/>
                <a:gd name="connsiteX4" fmla="*/ 382 w 521562"/>
                <a:gd name="connsiteY4" fmla="*/ 556196 h 569077"/>
                <a:gd name="connsiteX5" fmla="*/ 10043 w 521562"/>
                <a:gd name="connsiteY5" fmla="*/ 569077 h 569077"/>
                <a:gd name="connsiteX6" fmla="*/ 120454 w 521562"/>
                <a:gd name="connsiteY6" fmla="*/ 569077 h 569077"/>
                <a:gd name="connsiteX7" fmla="*/ 132876 w 521562"/>
                <a:gd name="connsiteY7" fmla="*/ 559416 h 569077"/>
                <a:gd name="connsiteX8" fmla="*/ 154038 w 521562"/>
                <a:gd name="connsiteY8" fmla="*/ 479368 h 569077"/>
                <a:gd name="connsiteX9" fmla="*/ 164159 w 521562"/>
                <a:gd name="connsiteY9" fmla="*/ 471548 h 569077"/>
                <a:gd name="connsiteX10" fmla="*/ 357378 w 521562"/>
                <a:gd name="connsiteY10" fmla="*/ 471548 h 569077"/>
                <a:gd name="connsiteX11" fmla="*/ 367499 w 521562"/>
                <a:gd name="connsiteY11" fmla="*/ 479368 h 569077"/>
                <a:gd name="connsiteX12" fmla="*/ 388662 w 521562"/>
                <a:gd name="connsiteY12" fmla="*/ 559416 h 569077"/>
                <a:gd name="connsiteX13" fmla="*/ 401083 w 521562"/>
                <a:gd name="connsiteY13" fmla="*/ 569077 h 569077"/>
                <a:gd name="connsiteX14" fmla="*/ 511494 w 521562"/>
                <a:gd name="connsiteY14" fmla="*/ 569077 h 569077"/>
                <a:gd name="connsiteX15" fmla="*/ 521155 w 521562"/>
                <a:gd name="connsiteY15" fmla="*/ 556196 h 569077"/>
                <a:gd name="connsiteX16" fmla="*/ 327935 w 521562"/>
                <a:gd name="connsiteY16" fmla="*/ 7821 h 569077"/>
                <a:gd name="connsiteX17" fmla="*/ 197282 w 521562"/>
                <a:gd name="connsiteY17" fmla="*/ 336754 h 569077"/>
                <a:gd name="connsiteX18" fmla="*/ 252028 w 521562"/>
                <a:gd name="connsiteY18" fmla="*/ 173437 h 569077"/>
                <a:gd name="connsiteX19" fmla="*/ 258928 w 521562"/>
                <a:gd name="connsiteY19" fmla="*/ 166997 h 569077"/>
                <a:gd name="connsiteX20" fmla="*/ 269970 w 521562"/>
                <a:gd name="connsiteY20" fmla="*/ 172977 h 569077"/>
                <a:gd name="connsiteX21" fmla="*/ 324715 w 521562"/>
                <a:gd name="connsiteY21" fmla="*/ 336294 h 569077"/>
                <a:gd name="connsiteX22" fmla="*/ 314134 w 521562"/>
                <a:gd name="connsiteY22" fmla="*/ 350555 h 569077"/>
                <a:gd name="connsiteX23" fmla="*/ 206483 w 521562"/>
                <a:gd name="connsiteY23" fmla="*/ 350555 h 569077"/>
                <a:gd name="connsiteX24" fmla="*/ 197282 w 521562"/>
                <a:gd name="connsiteY24" fmla="*/ 336754 h 569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1562" h="569077">
                  <a:moveTo>
                    <a:pt x="327935" y="7821"/>
                  </a:moveTo>
                  <a:cubicBezTo>
                    <a:pt x="325635" y="2760"/>
                    <a:pt x="321035" y="0"/>
                    <a:pt x="315514" y="0"/>
                  </a:cubicBezTo>
                  <a:lnTo>
                    <a:pt x="207403" y="0"/>
                  </a:lnTo>
                  <a:cubicBezTo>
                    <a:pt x="201883" y="0"/>
                    <a:pt x="197282" y="3220"/>
                    <a:pt x="194982" y="7821"/>
                  </a:cubicBezTo>
                  <a:cubicBezTo>
                    <a:pt x="87331" y="248425"/>
                    <a:pt x="16484" y="497770"/>
                    <a:pt x="382" y="556196"/>
                  </a:cubicBezTo>
                  <a:cubicBezTo>
                    <a:pt x="-1458" y="562637"/>
                    <a:pt x="3603" y="569077"/>
                    <a:pt x="10043" y="569077"/>
                  </a:cubicBezTo>
                  <a:lnTo>
                    <a:pt x="120454" y="569077"/>
                  </a:lnTo>
                  <a:cubicBezTo>
                    <a:pt x="126435" y="569077"/>
                    <a:pt x="131496" y="564937"/>
                    <a:pt x="132876" y="559416"/>
                  </a:cubicBezTo>
                  <a:cubicBezTo>
                    <a:pt x="136096" y="545615"/>
                    <a:pt x="143457" y="518012"/>
                    <a:pt x="154038" y="479368"/>
                  </a:cubicBezTo>
                  <a:cubicBezTo>
                    <a:pt x="155418" y="474768"/>
                    <a:pt x="159558" y="471548"/>
                    <a:pt x="164159" y="471548"/>
                  </a:cubicBezTo>
                  <a:lnTo>
                    <a:pt x="357378" y="471548"/>
                  </a:lnTo>
                  <a:cubicBezTo>
                    <a:pt x="361979" y="471548"/>
                    <a:pt x="366119" y="474768"/>
                    <a:pt x="367499" y="479368"/>
                  </a:cubicBezTo>
                  <a:cubicBezTo>
                    <a:pt x="378080" y="518012"/>
                    <a:pt x="385441" y="545615"/>
                    <a:pt x="388662" y="559416"/>
                  </a:cubicBezTo>
                  <a:cubicBezTo>
                    <a:pt x="390042" y="565397"/>
                    <a:pt x="395102" y="569077"/>
                    <a:pt x="401083" y="569077"/>
                  </a:cubicBezTo>
                  <a:lnTo>
                    <a:pt x="511494" y="569077"/>
                  </a:lnTo>
                  <a:cubicBezTo>
                    <a:pt x="518395" y="569077"/>
                    <a:pt x="522995" y="562637"/>
                    <a:pt x="521155" y="556196"/>
                  </a:cubicBezTo>
                  <a:cubicBezTo>
                    <a:pt x="506433" y="497770"/>
                    <a:pt x="435586" y="248425"/>
                    <a:pt x="327935" y="7821"/>
                  </a:cubicBezTo>
                  <a:close/>
                  <a:moveTo>
                    <a:pt x="197282" y="336754"/>
                  </a:moveTo>
                  <a:cubicBezTo>
                    <a:pt x="212924" y="287989"/>
                    <a:pt x="231326" y="230483"/>
                    <a:pt x="252028" y="173437"/>
                  </a:cubicBezTo>
                  <a:cubicBezTo>
                    <a:pt x="253408" y="170217"/>
                    <a:pt x="255708" y="167457"/>
                    <a:pt x="258928" y="166997"/>
                  </a:cubicBezTo>
                  <a:cubicBezTo>
                    <a:pt x="263989" y="165617"/>
                    <a:pt x="268589" y="168377"/>
                    <a:pt x="269970" y="172977"/>
                  </a:cubicBezTo>
                  <a:cubicBezTo>
                    <a:pt x="291132" y="230023"/>
                    <a:pt x="309073" y="287529"/>
                    <a:pt x="324715" y="336294"/>
                  </a:cubicBezTo>
                  <a:cubicBezTo>
                    <a:pt x="327015" y="343195"/>
                    <a:pt x="321495" y="350555"/>
                    <a:pt x="314134" y="350555"/>
                  </a:cubicBezTo>
                  <a:lnTo>
                    <a:pt x="206483" y="350555"/>
                  </a:lnTo>
                  <a:cubicBezTo>
                    <a:pt x="200042" y="350555"/>
                    <a:pt x="194982" y="343655"/>
                    <a:pt x="197282" y="33675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4" name="Freeform: Shape 13">
              <a:extLst>
                <a:ext uri="{FF2B5EF4-FFF2-40B4-BE49-F238E27FC236}">
                  <a16:creationId xmlns:a16="http://schemas.microsoft.com/office/drawing/2014/main" id="{F9D84FAB-CD44-48AD-B569-E489EEFB384C}"/>
                </a:ext>
              </a:extLst>
            </p:cNvPr>
            <p:cNvSpPr/>
            <p:nvPr/>
          </p:nvSpPr>
          <p:spPr>
            <a:xfrm>
              <a:off x="1754720" y="3208063"/>
              <a:ext cx="462142" cy="440264"/>
            </a:xfrm>
            <a:custGeom>
              <a:avLst/>
              <a:gdLst>
                <a:gd name="connsiteX0" fmla="*/ 448791 w 462142"/>
                <a:gd name="connsiteY0" fmla="*/ 0 h 440264"/>
                <a:gd name="connsiteX1" fmla="*/ 343440 w 462142"/>
                <a:gd name="connsiteY1" fmla="*/ 920 h 440264"/>
                <a:gd name="connsiteX2" fmla="*/ 331019 w 462142"/>
                <a:gd name="connsiteY2" fmla="*/ 10121 h 440264"/>
                <a:gd name="connsiteX3" fmla="*/ 240850 w 462142"/>
                <a:gd name="connsiteY3" fmla="*/ 266827 h 440264"/>
                <a:gd name="connsiteX4" fmla="*/ 231649 w 462142"/>
                <a:gd name="connsiteY4" fmla="*/ 272808 h 440264"/>
                <a:gd name="connsiteX5" fmla="*/ 222448 w 462142"/>
                <a:gd name="connsiteY5" fmla="*/ 266827 h 440264"/>
                <a:gd name="connsiteX6" fmla="*/ 132279 w 462142"/>
                <a:gd name="connsiteY6" fmla="*/ 10121 h 440264"/>
                <a:gd name="connsiteX7" fmla="*/ 119858 w 462142"/>
                <a:gd name="connsiteY7" fmla="*/ 920 h 440264"/>
                <a:gd name="connsiteX8" fmla="*/ 9907 w 462142"/>
                <a:gd name="connsiteY8" fmla="*/ 0 h 440264"/>
                <a:gd name="connsiteX9" fmla="*/ 246 w 462142"/>
                <a:gd name="connsiteY9" fmla="*/ 12421 h 440264"/>
                <a:gd name="connsiteX10" fmla="*/ 173683 w 462142"/>
                <a:gd name="connsiteY10" fmla="*/ 434284 h 440264"/>
                <a:gd name="connsiteX11" fmla="*/ 184724 w 462142"/>
                <a:gd name="connsiteY11" fmla="*/ 440264 h 440264"/>
                <a:gd name="connsiteX12" fmla="*/ 278574 w 462142"/>
                <a:gd name="connsiteY12" fmla="*/ 440264 h 440264"/>
                <a:gd name="connsiteX13" fmla="*/ 289615 w 462142"/>
                <a:gd name="connsiteY13" fmla="*/ 434284 h 440264"/>
                <a:gd name="connsiteX14" fmla="*/ 461672 w 462142"/>
                <a:gd name="connsiteY14" fmla="*/ 16562 h 440264"/>
                <a:gd name="connsiteX15" fmla="*/ 448791 w 462142"/>
                <a:gd name="connsiteY15" fmla="*/ 0 h 440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2142" h="440264">
                  <a:moveTo>
                    <a:pt x="448791" y="0"/>
                  </a:moveTo>
                  <a:lnTo>
                    <a:pt x="343440" y="920"/>
                  </a:lnTo>
                  <a:cubicBezTo>
                    <a:pt x="337920" y="920"/>
                    <a:pt x="332859" y="4600"/>
                    <a:pt x="331019" y="10121"/>
                  </a:cubicBezTo>
                  <a:cubicBezTo>
                    <a:pt x="311237" y="75908"/>
                    <a:pt x="286855" y="156876"/>
                    <a:pt x="240850" y="266827"/>
                  </a:cubicBezTo>
                  <a:cubicBezTo>
                    <a:pt x="239470" y="270507"/>
                    <a:pt x="235789" y="272808"/>
                    <a:pt x="231649" y="272808"/>
                  </a:cubicBezTo>
                  <a:cubicBezTo>
                    <a:pt x="227509" y="272808"/>
                    <a:pt x="223828" y="270507"/>
                    <a:pt x="222448" y="266827"/>
                  </a:cubicBezTo>
                  <a:cubicBezTo>
                    <a:pt x="176443" y="156876"/>
                    <a:pt x="152061" y="75908"/>
                    <a:pt x="132279" y="10121"/>
                  </a:cubicBezTo>
                  <a:cubicBezTo>
                    <a:pt x="130439" y="4600"/>
                    <a:pt x="125378" y="920"/>
                    <a:pt x="119858" y="920"/>
                  </a:cubicBezTo>
                  <a:lnTo>
                    <a:pt x="9907" y="0"/>
                  </a:lnTo>
                  <a:cubicBezTo>
                    <a:pt x="3466" y="0"/>
                    <a:pt x="-1135" y="5981"/>
                    <a:pt x="246" y="12421"/>
                  </a:cubicBezTo>
                  <a:cubicBezTo>
                    <a:pt x="14967" y="66707"/>
                    <a:pt x="77533" y="286609"/>
                    <a:pt x="173683" y="434284"/>
                  </a:cubicBezTo>
                  <a:cubicBezTo>
                    <a:pt x="175983" y="437964"/>
                    <a:pt x="180124" y="440264"/>
                    <a:pt x="184724" y="440264"/>
                  </a:cubicBezTo>
                  <a:lnTo>
                    <a:pt x="278574" y="440264"/>
                  </a:lnTo>
                  <a:cubicBezTo>
                    <a:pt x="283174" y="440264"/>
                    <a:pt x="287315" y="437964"/>
                    <a:pt x="289615" y="434284"/>
                  </a:cubicBezTo>
                  <a:cubicBezTo>
                    <a:pt x="383464" y="290289"/>
                    <a:pt x="445571" y="77288"/>
                    <a:pt x="461672" y="16562"/>
                  </a:cubicBezTo>
                  <a:cubicBezTo>
                    <a:pt x="463972" y="8281"/>
                    <a:pt x="457532" y="0"/>
                    <a:pt x="448791" y="0"/>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grpSp>
      <p:sp>
        <p:nvSpPr>
          <p:cNvPr id="8" name="Picture Placeholder 2">
            <a:extLst>
              <a:ext uri="{FF2B5EF4-FFF2-40B4-BE49-F238E27FC236}">
                <a16:creationId xmlns:a16="http://schemas.microsoft.com/office/drawing/2014/main" id="{7B1EF07B-E5A5-4E4A-BA5B-E674BC1287B8}"/>
              </a:ext>
            </a:extLst>
          </p:cNvPr>
          <p:cNvSpPr>
            <a:spLocks noGrp="1"/>
          </p:cNvSpPr>
          <p:nvPr>
            <p:ph type="pic" sz="quarter" idx="14"/>
          </p:nvPr>
        </p:nvSpPr>
        <p:spPr>
          <a:xfrm>
            <a:off x="515938" y="1436495"/>
            <a:ext cx="5471363" cy="4656329"/>
          </a:xfrm>
          <a:prstGeom prst="rect">
            <a:avLst/>
          </a:prstGeom>
        </p:spPr>
        <p:txBody>
          <a:bodyPr/>
          <a:lstStyle>
            <a:lvl1pPr marL="0" indent="0">
              <a:buNone/>
              <a:defRPr sz="2000" b="0" i="0">
                <a:solidFill>
                  <a:schemeClr val="accent2"/>
                </a:solidFill>
                <a:latin typeface="+mj-lt"/>
                <a:ea typeface="Arial" charset="0"/>
                <a:cs typeface="Arial" charset="0"/>
              </a:defRPr>
            </a:lvl1pPr>
          </a:lstStyle>
          <a:p>
            <a:endParaRPr lang="en-US"/>
          </a:p>
        </p:txBody>
      </p:sp>
      <p:sp>
        <p:nvSpPr>
          <p:cNvPr id="9" name="Title 3">
            <a:extLst>
              <a:ext uri="{FF2B5EF4-FFF2-40B4-BE49-F238E27FC236}">
                <a16:creationId xmlns:a16="http://schemas.microsoft.com/office/drawing/2014/main" id="{C9C981BA-5F9D-428D-897B-BE5524D2CF8B}"/>
              </a:ext>
            </a:extLst>
          </p:cNvPr>
          <p:cNvSpPr>
            <a:spLocks noGrp="1"/>
          </p:cNvSpPr>
          <p:nvPr>
            <p:ph type="title" hasCustomPrompt="1"/>
          </p:nvPr>
        </p:nvSpPr>
        <p:spPr>
          <a:xfrm>
            <a:off x="515937" y="557525"/>
            <a:ext cx="11160125" cy="586800"/>
          </a:xfrm>
          <a:prstGeom prst="rect">
            <a:avLst/>
          </a:prstGeom>
        </p:spPr>
        <p:txBody>
          <a:bodyPr lIns="0" tIns="0" rIns="0" bIns="0" anchor="t" anchorCtr="0"/>
          <a:lstStyle>
            <a:lvl1pPr>
              <a:lnSpc>
                <a:spcPct val="100000"/>
              </a:lnSpc>
              <a:defRPr sz="2800" b="1" i="0" cap="none" spc="0" baseline="0">
                <a:solidFill>
                  <a:schemeClr val="bg1"/>
                </a:solidFill>
                <a:latin typeface="+mn-lt"/>
                <a:ea typeface="Arial" charset="0"/>
                <a:cs typeface="Arial" charset="0"/>
              </a:defRPr>
            </a:lvl1pPr>
          </a:lstStyle>
          <a:p>
            <a:r>
              <a:rPr lang="en-US"/>
              <a:t>Click to edit master title style</a:t>
            </a:r>
          </a:p>
        </p:txBody>
      </p:sp>
      <p:sp>
        <p:nvSpPr>
          <p:cNvPr id="16" name="Text Placeholder 4">
            <a:extLst>
              <a:ext uri="{FF2B5EF4-FFF2-40B4-BE49-F238E27FC236}">
                <a16:creationId xmlns:a16="http://schemas.microsoft.com/office/drawing/2014/main" id="{9AFE1E8D-AF09-C340-B89A-DE1A1E0530AC}"/>
              </a:ext>
            </a:extLst>
          </p:cNvPr>
          <p:cNvSpPr>
            <a:spLocks noGrp="1"/>
          </p:cNvSpPr>
          <p:nvPr>
            <p:ph type="body" sz="quarter" idx="11" hasCustomPrompt="1"/>
          </p:nvPr>
        </p:nvSpPr>
        <p:spPr>
          <a:xfrm>
            <a:off x="6203950" y="1436495"/>
            <a:ext cx="5472111" cy="4656330"/>
          </a:xfrm>
          <a:prstGeom prst="rect">
            <a:avLst/>
          </a:prstGeom>
        </p:spPr>
        <p:txBody>
          <a:bodyPr lIns="0" tIns="0" rIns="0" bIns="0" numCol="1" spcCol="144000">
            <a:noAutofit/>
          </a:bodyPr>
          <a:lstStyle>
            <a:lvl1pPr marL="0" indent="0">
              <a:lnSpc>
                <a:spcPct val="110000"/>
              </a:lnSpc>
              <a:spcBef>
                <a:spcPts val="1200"/>
              </a:spcBef>
              <a:buNone/>
              <a:defRPr sz="2000" b="1" i="0" cap="none" spc="30" baseline="0">
                <a:solidFill>
                  <a:schemeClr val="bg1"/>
                </a:solidFill>
                <a:latin typeface="+mn-lt"/>
                <a:ea typeface="Arial" charset="0"/>
                <a:cs typeface="Arial" charset="0"/>
              </a:defRPr>
            </a:lvl1pPr>
            <a:lvl2pPr marL="0" indent="0">
              <a:lnSpc>
                <a:spcPct val="110000"/>
              </a:lnSpc>
              <a:spcBef>
                <a:spcPts val="1200"/>
              </a:spcBef>
              <a:buFont typeface="Arial" charset="0"/>
              <a:buNone/>
              <a:defRPr sz="1800" b="1" i="0">
                <a:solidFill>
                  <a:schemeClr val="accent2"/>
                </a:solidFill>
                <a:latin typeface="+mn-lt"/>
                <a:ea typeface="Arial" charset="0"/>
                <a:cs typeface="Arial" charset="0"/>
              </a:defRPr>
            </a:lvl2pPr>
            <a:lvl3pPr marL="7937" indent="0">
              <a:lnSpc>
                <a:spcPct val="110000"/>
              </a:lnSpc>
              <a:spcBef>
                <a:spcPts val="1200"/>
              </a:spcBef>
              <a:buNone/>
              <a:defRPr sz="1800" b="0" i="0">
                <a:solidFill>
                  <a:schemeClr val="bg1"/>
                </a:solidFill>
                <a:latin typeface="+mn-lt"/>
                <a:ea typeface="Arial" charset="0"/>
                <a:cs typeface="Arial" charset="0"/>
              </a:defRPr>
            </a:lvl3pPr>
            <a:lvl4pPr marL="149225" indent="212725">
              <a:lnSpc>
                <a:spcPct val="110000"/>
              </a:lnSpc>
              <a:spcBef>
                <a:spcPts val="1200"/>
              </a:spcBef>
              <a:buClr>
                <a:srgbClr val="F6F7FB"/>
              </a:buClr>
              <a:buFont typeface="Arial" panose="020B0604020202020204" pitchFamily="34" charset="0"/>
              <a:buChar char="•"/>
              <a:defRPr sz="1800" b="0" i="0">
                <a:solidFill>
                  <a:schemeClr val="bg1"/>
                </a:solidFill>
                <a:latin typeface="+mn-lt"/>
                <a:ea typeface="Arial" charset="0"/>
                <a:cs typeface="Arial" charset="0"/>
              </a:defRPr>
            </a:lvl4pPr>
            <a:lvl5pPr marL="630238" indent="266700">
              <a:lnSpc>
                <a:spcPct val="110000"/>
              </a:lnSpc>
              <a:spcBef>
                <a:spcPts val="1200"/>
              </a:spcBef>
              <a:buClr>
                <a:srgbClr val="F6F7FB"/>
              </a:buClr>
              <a:buFont typeface="Arial" panose="020B0604020202020204" pitchFamily="34" charset="0"/>
              <a:buChar char="–"/>
              <a:defRPr sz="1600" b="0" i="0">
                <a:solidFill>
                  <a:schemeClr val="bg1"/>
                </a:solidFill>
                <a:latin typeface="+mn-lt"/>
                <a:ea typeface="Arial" charset="0"/>
                <a:cs typeface="Arial"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124564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RCH_Cover_White">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9AEE5628-214A-4A50-A59A-10574973B1B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175" y="0"/>
            <a:ext cx="12185650" cy="6858000"/>
          </a:xfrm>
          <a:prstGeom prst="rect">
            <a:avLst/>
          </a:prstGeom>
        </p:spPr>
      </p:pic>
      <p:sp>
        <p:nvSpPr>
          <p:cNvPr id="4" name="Title 1">
            <a:extLst>
              <a:ext uri="{FF2B5EF4-FFF2-40B4-BE49-F238E27FC236}">
                <a16:creationId xmlns:a16="http://schemas.microsoft.com/office/drawing/2014/main" id="{8152CBD1-A9B7-4F7B-BF15-CEB951CD78EE}"/>
              </a:ext>
            </a:extLst>
          </p:cNvPr>
          <p:cNvSpPr>
            <a:spLocks noGrp="1"/>
          </p:cNvSpPr>
          <p:nvPr>
            <p:ph type="title" hasCustomPrompt="1"/>
          </p:nvPr>
        </p:nvSpPr>
        <p:spPr>
          <a:xfrm>
            <a:off x="5984807" y="2748478"/>
            <a:ext cx="5691256" cy="1219123"/>
          </a:xfrm>
          <a:prstGeom prst="rect">
            <a:avLst/>
          </a:prstGeom>
        </p:spPr>
        <p:txBody>
          <a:bodyPr anchor="t" anchorCtr="0">
            <a:noAutofit/>
          </a:bodyPr>
          <a:lstStyle>
            <a:lvl1pPr algn="l">
              <a:defRPr sz="4200" b="1" baseline="0">
                <a:solidFill>
                  <a:schemeClr val="bg2"/>
                </a:solidFill>
                <a:effectLst/>
              </a:defRPr>
            </a:lvl1pPr>
          </a:lstStyle>
          <a:p>
            <a:r>
              <a:rPr lang="en-US"/>
              <a:t>Click to add a presentation title</a:t>
            </a:r>
          </a:p>
        </p:txBody>
      </p:sp>
      <p:sp>
        <p:nvSpPr>
          <p:cNvPr id="5" name="Text Placeholder 2">
            <a:extLst>
              <a:ext uri="{FF2B5EF4-FFF2-40B4-BE49-F238E27FC236}">
                <a16:creationId xmlns:a16="http://schemas.microsoft.com/office/drawing/2014/main" id="{5BE3D1E2-F94E-4E3E-9906-839B67C4D82A}"/>
              </a:ext>
            </a:extLst>
          </p:cNvPr>
          <p:cNvSpPr>
            <a:spLocks noGrp="1"/>
          </p:cNvSpPr>
          <p:nvPr>
            <p:ph type="body" idx="1" hasCustomPrompt="1"/>
          </p:nvPr>
        </p:nvSpPr>
        <p:spPr>
          <a:xfrm>
            <a:off x="5984807" y="4507777"/>
            <a:ext cx="5691256" cy="422659"/>
          </a:xfrm>
          <a:prstGeom prst="rect">
            <a:avLst/>
          </a:prstGeom>
        </p:spPr>
        <p:txBody>
          <a:bodyPr>
            <a:noAutofit/>
          </a:bodyPr>
          <a:lstStyle>
            <a:lvl1pPr marL="0" indent="0" algn="l">
              <a:buNone/>
              <a:defRPr sz="1600" b="1" baseline="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speaker’s name if needed</a:t>
            </a:r>
          </a:p>
        </p:txBody>
      </p:sp>
      <p:sp>
        <p:nvSpPr>
          <p:cNvPr id="6" name="Text Placeholder 2">
            <a:extLst>
              <a:ext uri="{FF2B5EF4-FFF2-40B4-BE49-F238E27FC236}">
                <a16:creationId xmlns:a16="http://schemas.microsoft.com/office/drawing/2014/main" id="{477E7345-4968-407D-BCA9-78B73AF81B2C}"/>
              </a:ext>
            </a:extLst>
          </p:cNvPr>
          <p:cNvSpPr>
            <a:spLocks noGrp="1"/>
          </p:cNvSpPr>
          <p:nvPr>
            <p:ph type="body" idx="10" hasCustomPrompt="1"/>
          </p:nvPr>
        </p:nvSpPr>
        <p:spPr>
          <a:xfrm>
            <a:off x="5984807" y="5047953"/>
            <a:ext cx="5691256" cy="422659"/>
          </a:xfrm>
          <a:prstGeom prst="rect">
            <a:avLst/>
          </a:prstGeom>
        </p:spPr>
        <p:txBody>
          <a:bodyPr>
            <a:noAutofit/>
          </a:bodyPr>
          <a:lstStyle>
            <a:lvl1pPr marL="0" indent="0" algn="l">
              <a:buNone/>
              <a:defRPr sz="1600" b="1" baseline="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date if needed</a:t>
            </a:r>
          </a:p>
        </p:txBody>
      </p:sp>
      <p:pic>
        <p:nvPicPr>
          <p:cNvPr id="2" name="Graphic 1">
            <a:extLst>
              <a:ext uri="{FF2B5EF4-FFF2-40B4-BE49-F238E27FC236}">
                <a16:creationId xmlns:a16="http://schemas.microsoft.com/office/drawing/2014/main" id="{C2B945BC-8000-4D13-AB61-F85C9E9C94BF}"/>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274295" y="2754928"/>
            <a:ext cx="2929504" cy="1216800"/>
          </a:xfrm>
          <a:prstGeom prst="rect">
            <a:avLst/>
          </a:prstGeom>
        </p:spPr>
      </p:pic>
      <p:grpSp>
        <p:nvGrpSpPr>
          <p:cNvPr id="7" name="Graphic 7">
            <a:extLst>
              <a:ext uri="{FF2B5EF4-FFF2-40B4-BE49-F238E27FC236}">
                <a16:creationId xmlns:a16="http://schemas.microsoft.com/office/drawing/2014/main" id="{18BAC810-CA9D-4CCD-B9B1-2AC67BD1F290}"/>
              </a:ext>
            </a:extLst>
          </p:cNvPr>
          <p:cNvGrpSpPr>
            <a:grpSpLocks noChangeAspect="1"/>
          </p:cNvGrpSpPr>
          <p:nvPr userDrawn="1"/>
        </p:nvGrpSpPr>
        <p:grpSpPr>
          <a:xfrm>
            <a:off x="515938" y="6308725"/>
            <a:ext cx="1015200" cy="360328"/>
            <a:chOff x="1274295" y="2748478"/>
            <a:chExt cx="3428314" cy="1216822"/>
          </a:xfrm>
          <a:solidFill>
            <a:schemeClr val="accent1"/>
          </a:solidFill>
        </p:grpSpPr>
        <p:sp>
          <p:nvSpPr>
            <p:cNvPr id="8" name="Freeform: Shape 7">
              <a:extLst>
                <a:ext uri="{FF2B5EF4-FFF2-40B4-BE49-F238E27FC236}">
                  <a16:creationId xmlns:a16="http://schemas.microsoft.com/office/drawing/2014/main" id="{876C8FE4-4A01-4DA7-A578-7DFF9A6D6DDE}"/>
                </a:ext>
              </a:extLst>
            </p:cNvPr>
            <p:cNvSpPr>
              <a:spLocks noChangeAspect="1"/>
            </p:cNvSpPr>
            <p:nvPr/>
          </p:nvSpPr>
          <p:spPr>
            <a:xfrm>
              <a:off x="3650599" y="2748478"/>
              <a:ext cx="1052010" cy="1216822"/>
            </a:xfrm>
            <a:custGeom>
              <a:avLst/>
              <a:gdLst>
                <a:gd name="connsiteX0" fmla="*/ 952975 w 1052011"/>
                <a:gd name="connsiteY0" fmla="*/ 376318 h 1216822"/>
                <a:gd name="connsiteX1" fmla="*/ 795639 w 1052011"/>
                <a:gd name="connsiteY1" fmla="*/ 381839 h 1216822"/>
                <a:gd name="connsiteX2" fmla="*/ 714211 w 1052011"/>
                <a:gd name="connsiteY2" fmla="*/ 194140 h 1216822"/>
                <a:gd name="connsiteX3" fmla="*/ 465326 w 1052011"/>
                <a:gd name="connsiteY3" fmla="*/ 0 h 1216822"/>
                <a:gd name="connsiteX4" fmla="*/ 106490 w 1052011"/>
                <a:gd name="connsiteY4" fmla="*/ 413122 h 1216822"/>
                <a:gd name="connsiteX5" fmla="*/ 89008 w 1052011"/>
                <a:gd name="connsiteY5" fmla="*/ 469707 h 1216822"/>
                <a:gd name="connsiteX6" fmla="*/ 100049 w 1052011"/>
                <a:gd name="connsiteY6" fmla="*/ 527673 h 1216822"/>
                <a:gd name="connsiteX7" fmla="*/ 149734 w 1052011"/>
                <a:gd name="connsiteY7" fmla="*/ 681329 h 1216822"/>
                <a:gd name="connsiteX8" fmla="*/ 73826 w 1052011"/>
                <a:gd name="connsiteY8" fmla="*/ 864427 h 1216822"/>
                <a:gd name="connsiteX9" fmla="*/ 31042 w 1052011"/>
                <a:gd name="connsiteY9" fmla="*/ 897091 h 1216822"/>
                <a:gd name="connsiteX10" fmla="*/ 2059 w 1052011"/>
                <a:gd name="connsiteY10" fmla="*/ 936194 h 1216822"/>
                <a:gd name="connsiteX11" fmla="*/ 219 w 1052011"/>
                <a:gd name="connsiteY11" fmla="*/ 963337 h 1216822"/>
                <a:gd name="connsiteX12" fmla="*/ 94988 w 1052011"/>
                <a:gd name="connsiteY12" fmla="*/ 1065008 h 1216822"/>
                <a:gd name="connsiteX13" fmla="*/ 95448 w 1052011"/>
                <a:gd name="connsiteY13" fmla="*/ 1065008 h 1216822"/>
                <a:gd name="connsiteX14" fmla="*/ 190218 w 1052011"/>
                <a:gd name="connsiteY14" fmla="*/ 976679 h 1216822"/>
                <a:gd name="connsiteX15" fmla="*/ 287288 w 1052011"/>
                <a:gd name="connsiteY15" fmla="*/ 472468 h 1216822"/>
                <a:gd name="connsiteX16" fmla="*/ 465786 w 1052011"/>
                <a:gd name="connsiteY16" fmla="*/ 189999 h 1216822"/>
                <a:gd name="connsiteX17" fmla="*/ 602880 w 1052011"/>
                <a:gd name="connsiteY17" fmla="*/ 405761 h 1216822"/>
                <a:gd name="connsiteX18" fmla="*/ 370556 w 1052011"/>
                <a:gd name="connsiteY18" fmla="*/ 529973 h 1216822"/>
                <a:gd name="connsiteX19" fmla="*/ 331912 w 1052011"/>
                <a:gd name="connsiteY19" fmla="*/ 792660 h 1216822"/>
                <a:gd name="connsiteX20" fmla="*/ 636923 w 1052011"/>
                <a:gd name="connsiteY20" fmla="*/ 1186920 h 1216822"/>
                <a:gd name="connsiteX21" fmla="*/ 760215 w 1052011"/>
                <a:gd name="connsiteY21" fmla="*/ 1216823 h 1216822"/>
                <a:gd name="connsiteX22" fmla="*/ 838884 w 1052011"/>
                <a:gd name="connsiteY22" fmla="*/ 1199801 h 1216822"/>
                <a:gd name="connsiteX23" fmla="*/ 911111 w 1052011"/>
                <a:gd name="connsiteY23" fmla="*/ 944015 h 1216822"/>
                <a:gd name="connsiteX24" fmla="*/ 886728 w 1052011"/>
                <a:gd name="connsiteY24" fmla="*/ 747575 h 1216822"/>
                <a:gd name="connsiteX25" fmla="*/ 857285 w 1052011"/>
                <a:gd name="connsiteY25" fmla="*/ 599441 h 1216822"/>
                <a:gd name="connsiteX26" fmla="*/ 849925 w 1052011"/>
                <a:gd name="connsiteY26" fmla="*/ 568617 h 1216822"/>
                <a:gd name="connsiteX27" fmla="*/ 958496 w 1052011"/>
                <a:gd name="connsiteY27" fmla="*/ 565397 h 1216822"/>
                <a:gd name="connsiteX28" fmla="*/ 1051885 w 1052011"/>
                <a:gd name="connsiteY28" fmla="*/ 466027 h 1216822"/>
                <a:gd name="connsiteX29" fmla="*/ 952975 w 1052011"/>
                <a:gd name="connsiteY29" fmla="*/ 376318 h 1216822"/>
                <a:gd name="connsiteX30" fmla="*/ 759756 w 1052011"/>
                <a:gd name="connsiteY30" fmla="*/ 592540 h 1216822"/>
                <a:gd name="connsiteX31" fmla="*/ 676487 w 1052011"/>
                <a:gd name="connsiteY31" fmla="*/ 667067 h 1216822"/>
                <a:gd name="connsiteX32" fmla="*/ 722952 w 1052011"/>
                <a:gd name="connsiteY32" fmla="*/ 1001521 h 1216822"/>
                <a:gd name="connsiteX33" fmla="*/ 708690 w 1052011"/>
                <a:gd name="connsiteY33" fmla="*/ 1010722 h 1216822"/>
                <a:gd name="connsiteX34" fmla="*/ 515471 w 1052011"/>
                <a:gd name="connsiteY34" fmla="*/ 745735 h 1216822"/>
                <a:gd name="connsiteX35" fmla="*/ 520071 w 1052011"/>
                <a:gd name="connsiteY35" fmla="*/ 646825 h 1216822"/>
                <a:gd name="connsiteX36" fmla="*/ 757915 w 1052011"/>
                <a:gd name="connsiteY36" fmla="*/ 574598 h 1216822"/>
                <a:gd name="connsiteX37" fmla="*/ 768036 w 1052011"/>
                <a:gd name="connsiteY37" fmla="*/ 584259 h 1216822"/>
                <a:gd name="connsiteX38" fmla="*/ 759756 w 1052011"/>
                <a:gd name="connsiteY38" fmla="*/ 592540 h 1216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52011" h="1216822">
                  <a:moveTo>
                    <a:pt x="952975" y="376318"/>
                  </a:moveTo>
                  <a:cubicBezTo>
                    <a:pt x="896389" y="377238"/>
                    <a:pt x="843944" y="379078"/>
                    <a:pt x="795639" y="381839"/>
                  </a:cubicBezTo>
                  <a:cubicBezTo>
                    <a:pt x="772637" y="314672"/>
                    <a:pt x="745494" y="250265"/>
                    <a:pt x="714211" y="194140"/>
                  </a:cubicBezTo>
                  <a:cubicBezTo>
                    <a:pt x="650724" y="80048"/>
                    <a:pt x="569296" y="0"/>
                    <a:pt x="465326" y="0"/>
                  </a:cubicBezTo>
                  <a:cubicBezTo>
                    <a:pt x="317651" y="0"/>
                    <a:pt x="196659" y="138934"/>
                    <a:pt x="106490" y="413122"/>
                  </a:cubicBezTo>
                  <a:cubicBezTo>
                    <a:pt x="100509" y="431063"/>
                    <a:pt x="94528" y="449925"/>
                    <a:pt x="89008" y="469707"/>
                  </a:cubicBezTo>
                  <a:cubicBezTo>
                    <a:pt x="83027" y="489949"/>
                    <a:pt x="87627" y="511112"/>
                    <a:pt x="100049" y="527673"/>
                  </a:cubicBezTo>
                  <a:cubicBezTo>
                    <a:pt x="132252" y="570458"/>
                    <a:pt x="149734" y="623823"/>
                    <a:pt x="149734" y="681329"/>
                  </a:cubicBezTo>
                  <a:cubicBezTo>
                    <a:pt x="149734" y="752636"/>
                    <a:pt x="123051" y="817963"/>
                    <a:pt x="73826" y="864427"/>
                  </a:cubicBezTo>
                  <a:cubicBezTo>
                    <a:pt x="60945" y="876849"/>
                    <a:pt x="46684" y="887890"/>
                    <a:pt x="31042" y="897091"/>
                  </a:cubicBezTo>
                  <a:cubicBezTo>
                    <a:pt x="24601" y="900771"/>
                    <a:pt x="5739" y="915032"/>
                    <a:pt x="2059" y="936194"/>
                  </a:cubicBezTo>
                  <a:cubicBezTo>
                    <a:pt x="219" y="946315"/>
                    <a:pt x="679" y="953676"/>
                    <a:pt x="219" y="963337"/>
                  </a:cubicBezTo>
                  <a:cubicBezTo>
                    <a:pt x="-3462" y="1018083"/>
                    <a:pt x="39783" y="1065008"/>
                    <a:pt x="94988" y="1065008"/>
                  </a:cubicBezTo>
                  <a:lnTo>
                    <a:pt x="95448" y="1065008"/>
                  </a:lnTo>
                  <a:cubicBezTo>
                    <a:pt x="145593" y="1065008"/>
                    <a:pt x="186537" y="1026364"/>
                    <a:pt x="190218" y="976679"/>
                  </a:cubicBezTo>
                  <a:cubicBezTo>
                    <a:pt x="200339" y="825783"/>
                    <a:pt x="239903" y="616002"/>
                    <a:pt x="287288" y="472468"/>
                  </a:cubicBezTo>
                  <a:cubicBezTo>
                    <a:pt x="360895" y="248885"/>
                    <a:pt x="421621" y="189999"/>
                    <a:pt x="465786" y="189999"/>
                  </a:cubicBezTo>
                  <a:cubicBezTo>
                    <a:pt x="543994" y="189999"/>
                    <a:pt x="602880" y="405761"/>
                    <a:pt x="602880" y="405761"/>
                  </a:cubicBezTo>
                  <a:cubicBezTo>
                    <a:pt x="495689" y="428303"/>
                    <a:pt x="419321" y="466947"/>
                    <a:pt x="370556" y="529973"/>
                  </a:cubicBezTo>
                  <a:cubicBezTo>
                    <a:pt x="317651" y="598060"/>
                    <a:pt x="304769" y="686389"/>
                    <a:pt x="331912" y="792660"/>
                  </a:cubicBezTo>
                  <a:cubicBezTo>
                    <a:pt x="386658" y="1004741"/>
                    <a:pt x="525592" y="1135395"/>
                    <a:pt x="636923" y="1186920"/>
                  </a:cubicBezTo>
                  <a:cubicBezTo>
                    <a:pt x="680168" y="1206702"/>
                    <a:pt x="722032" y="1216823"/>
                    <a:pt x="760215" y="1216823"/>
                  </a:cubicBezTo>
                  <a:cubicBezTo>
                    <a:pt x="788738" y="1216823"/>
                    <a:pt x="815421" y="1211302"/>
                    <a:pt x="838884" y="1199801"/>
                  </a:cubicBezTo>
                  <a:cubicBezTo>
                    <a:pt x="910651" y="1164838"/>
                    <a:pt x="919852" y="1076049"/>
                    <a:pt x="911111" y="944015"/>
                  </a:cubicBezTo>
                  <a:cubicBezTo>
                    <a:pt x="906970" y="885129"/>
                    <a:pt x="898690" y="817502"/>
                    <a:pt x="886728" y="747575"/>
                  </a:cubicBezTo>
                  <a:cubicBezTo>
                    <a:pt x="878447" y="698811"/>
                    <a:pt x="868326" y="648665"/>
                    <a:pt x="857285" y="599441"/>
                  </a:cubicBezTo>
                  <a:cubicBezTo>
                    <a:pt x="854985" y="589320"/>
                    <a:pt x="852685" y="578738"/>
                    <a:pt x="849925" y="568617"/>
                  </a:cubicBezTo>
                  <a:cubicBezTo>
                    <a:pt x="887188" y="566777"/>
                    <a:pt x="924452" y="565857"/>
                    <a:pt x="958496" y="565397"/>
                  </a:cubicBezTo>
                  <a:cubicBezTo>
                    <a:pt x="1011861" y="564937"/>
                    <a:pt x="1054645" y="519852"/>
                    <a:pt x="1051885" y="466027"/>
                  </a:cubicBezTo>
                  <a:cubicBezTo>
                    <a:pt x="1049125" y="414962"/>
                    <a:pt x="1004500" y="375398"/>
                    <a:pt x="952975" y="376318"/>
                  </a:cubicBezTo>
                  <a:close/>
                  <a:moveTo>
                    <a:pt x="759756" y="592540"/>
                  </a:moveTo>
                  <a:cubicBezTo>
                    <a:pt x="728932" y="596680"/>
                    <a:pt x="664986" y="610482"/>
                    <a:pt x="676487" y="667067"/>
                  </a:cubicBezTo>
                  <a:cubicBezTo>
                    <a:pt x="676487" y="667067"/>
                    <a:pt x="715591" y="837745"/>
                    <a:pt x="722952" y="1001521"/>
                  </a:cubicBezTo>
                  <a:cubicBezTo>
                    <a:pt x="723412" y="1008882"/>
                    <a:pt x="715591" y="1013942"/>
                    <a:pt x="708690" y="1010722"/>
                  </a:cubicBezTo>
                  <a:cubicBezTo>
                    <a:pt x="647044" y="978059"/>
                    <a:pt x="554575" y="896170"/>
                    <a:pt x="515471" y="745735"/>
                  </a:cubicBezTo>
                  <a:cubicBezTo>
                    <a:pt x="497529" y="676268"/>
                    <a:pt x="514551" y="654186"/>
                    <a:pt x="520071" y="646825"/>
                  </a:cubicBezTo>
                  <a:cubicBezTo>
                    <a:pt x="536173" y="626123"/>
                    <a:pt x="586778" y="592080"/>
                    <a:pt x="757915" y="574598"/>
                  </a:cubicBezTo>
                  <a:cubicBezTo>
                    <a:pt x="763436" y="574138"/>
                    <a:pt x="768036" y="578278"/>
                    <a:pt x="768036" y="584259"/>
                  </a:cubicBezTo>
                  <a:cubicBezTo>
                    <a:pt x="768036" y="588399"/>
                    <a:pt x="764356" y="592080"/>
                    <a:pt x="759756" y="592540"/>
                  </a:cubicBezTo>
                  <a:close/>
                </a:path>
              </a:pathLst>
            </a:custGeom>
            <a:solidFill>
              <a:srgbClr val="3DE580"/>
            </a:solidFill>
            <a:ln w="4590" cap="flat">
              <a:noFill/>
              <a:prstDash val="solid"/>
              <a:miter/>
            </a:ln>
          </p:spPr>
          <p:txBody>
            <a:bodyPr rtlCol="0" anchor="ctr"/>
            <a:lstStyle/>
            <a:p>
              <a:endParaRPr lang="en-GB">
                <a:solidFill>
                  <a:schemeClr val="tx2"/>
                </a:solidFill>
              </a:endParaRPr>
            </a:p>
          </p:txBody>
        </p:sp>
        <p:sp>
          <p:nvSpPr>
            <p:cNvPr id="9" name="Freeform: Shape 8">
              <a:extLst>
                <a:ext uri="{FF2B5EF4-FFF2-40B4-BE49-F238E27FC236}">
                  <a16:creationId xmlns:a16="http://schemas.microsoft.com/office/drawing/2014/main" id="{ACC78FFD-163A-4736-ADBB-607C26590BF7}"/>
                </a:ext>
              </a:extLst>
            </p:cNvPr>
            <p:cNvSpPr/>
            <p:nvPr/>
          </p:nvSpPr>
          <p:spPr>
            <a:xfrm>
              <a:off x="2228354" y="3199782"/>
              <a:ext cx="489984" cy="460966"/>
            </a:xfrm>
            <a:custGeom>
              <a:avLst/>
              <a:gdLst>
                <a:gd name="connsiteX0" fmla="*/ 487189 w 489984"/>
                <a:gd name="connsiteY0" fmla="*/ 23002 h 460966"/>
                <a:gd name="connsiteX1" fmla="*/ 474308 w 489984"/>
                <a:gd name="connsiteY1" fmla="*/ 8281 h 460966"/>
                <a:gd name="connsiteX2" fmla="*/ 374478 w 489984"/>
                <a:gd name="connsiteY2" fmla="*/ 8281 h 460966"/>
                <a:gd name="connsiteX3" fmla="*/ 365737 w 489984"/>
                <a:gd name="connsiteY3" fmla="*/ 22082 h 460966"/>
                <a:gd name="connsiteX4" fmla="*/ 372638 w 489984"/>
                <a:gd name="connsiteY4" fmla="*/ 34043 h 460966"/>
                <a:gd name="connsiteX5" fmla="*/ 372638 w 489984"/>
                <a:gd name="connsiteY5" fmla="*/ 44164 h 460966"/>
                <a:gd name="connsiteX6" fmla="*/ 360676 w 489984"/>
                <a:gd name="connsiteY6" fmla="*/ 44164 h 460966"/>
                <a:gd name="connsiteX7" fmla="*/ 234624 w 489984"/>
                <a:gd name="connsiteY7" fmla="*/ 0 h 460966"/>
                <a:gd name="connsiteX8" fmla="*/ 0 w 489984"/>
                <a:gd name="connsiteY8" fmla="*/ 230483 h 460966"/>
                <a:gd name="connsiteX9" fmla="*/ 234624 w 489984"/>
                <a:gd name="connsiteY9" fmla="*/ 460967 h 460966"/>
                <a:gd name="connsiteX10" fmla="*/ 376778 w 489984"/>
                <a:gd name="connsiteY10" fmla="*/ 401621 h 460966"/>
                <a:gd name="connsiteX11" fmla="*/ 386899 w 489984"/>
                <a:gd name="connsiteY11" fmla="*/ 400700 h 460966"/>
                <a:gd name="connsiteX12" fmla="*/ 388279 w 489984"/>
                <a:gd name="connsiteY12" fmla="*/ 412202 h 460966"/>
                <a:gd name="connsiteX13" fmla="*/ 374018 w 489984"/>
                <a:gd name="connsiteY13" fmla="*/ 434744 h 460966"/>
                <a:gd name="connsiteX14" fmla="*/ 383219 w 489984"/>
                <a:gd name="connsiteY14" fmla="*/ 448085 h 460966"/>
                <a:gd name="connsiteX15" fmla="*/ 480288 w 489984"/>
                <a:gd name="connsiteY15" fmla="*/ 448085 h 460966"/>
                <a:gd name="connsiteX16" fmla="*/ 489949 w 489984"/>
                <a:gd name="connsiteY16" fmla="*/ 437044 h 460966"/>
                <a:gd name="connsiteX17" fmla="*/ 487189 w 489984"/>
                <a:gd name="connsiteY17" fmla="*/ 23002 h 460966"/>
                <a:gd name="connsiteX18" fmla="*/ 235084 w 489984"/>
                <a:gd name="connsiteY18" fmla="*/ 339054 h 460966"/>
                <a:gd name="connsiteX19" fmla="*/ 127433 w 489984"/>
                <a:gd name="connsiteY19" fmla="*/ 229563 h 460966"/>
                <a:gd name="connsiteX20" fmla="*/ 235084 w 489984"/>
                <a:gd name="connsiteY20" fmla="*/ 120072 h 460966"/>
                <a:gd name="connsiteX21" fmla="*/ 342735 w 489984"/>
                <a:gd name="connsiteY21" fmla="*/ 229563 h 460966"/>
                <a:gd name="connsiteX22" fmla="*/ 235084 w 489984"/>
                <a:gd name="connsiteY22" fmla="*/ 33905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9984" h="460966">
                  <a:moveTo>
                    <a:pt x="487189" y="23002"/>
                  </a:moveTo>
                  <a:cubicBezTo>
                    <a:pt x="488109" y="15182"/>
                    <a:pt x="482129" y="8281"/>
                    <a:pt x="474308" y="8281"/>
                  </a:cubicBezTo>
                  <a:cubicBezTo>
                    <a:pt x="453606" y="8281"/>
                    <a:pt x="399320" y="8281"/>
                    <a:pt x="374478" y="8281"/>
                  </a:cubicBezTo>
                  <a:cubicBezTo>
                    <a:pt x="367577" y="8281"/>
                    <a:pt x="362517" y="15642"/>
                    <a:pt x="365737" y="22082"/>
                  </a:cubicBezTo>
                  <a:cubicBezTo>
                    <a:pt x="367117" y="25763"/>
                    <a:pt x="369417" y="29903"/>
                    <a:pt x="372638" y="34043"/>
                  </a:cubicBezTo>
                  <a:cubicBezTo>
                    <a:pt x="374938" y="36804"/>
                    <a:pt x="374938" y="41404"/>
                    <a:pt x="372638" y="44164"/>
                  </a:cubicBezTo>
                  <a:cubicBezTo>
                    <a:pt x="369417" y="47845"/>
                    <a:pt x="363897" y="47845"/>
                    <a:pt x="360676" y="44164"/>
                  </a:cubicBezTo>
                  <a:cubicBezTo>
                    <a:pt x="330313" y="9201"/>
                    <a:pt x="280628" y="0"/>
                    <a:pt x="234624" y="0"/>
                  </a:cubicBezTo>
                  <a:cubicBezTo>
                    <a:pt x="105351" y="0"/>
                    <a:pt x="0" y="93849"/>
                    <a:pt x="0" y="230483"/>
                  </a:cubicBezTo>
                  <a:cubicBezTo>
                    <a:pt x="0" y="367577"/>
                    <a:pt x="104891" y="460967"/>
                    <a:pt x="234624" y="460967"/>
                  </a:cubicBezTo>
                  <a:cubicBezTo>
                    <a:pt x="287989" y="460967"/>
                    <a:pt x="337214" y="436584"/>
                    <a:pt x="376778" y="401621"/>
                  </a:cubicBezTo>
                  <a:cubicBezTo>
                    <a:pt x="379538" y="399320"/>
                    <a:pt x="383679" y="398400"/>
                    <a:pt x="386899" y="400700"/>
                  </a:cubicBezTo>
                  <a:cubicBezTo>
                    <a:pt x="391039" y="403461"/>
                    <a:pt x="391500" y="408981"/>
                    <a:pt x="388279" y="412202"/>
                  </a:cubicBezTo>
                  <a:cubicBezTo>
                    <a:pt x="383679" y="417262"/>
                    <a:pt x="377238" y="425543"/>
                    <a:pt x="374018" y="434744"/>
                  </a:cubicBezTo>
                  <a:cubicBezTo>
                    <a:pt x="371258" y="441185"/>
                    <a:pt x="376318" y="448085"/>
                    <a:pt x="383219" y="448085"/>
                  </a:cubicBezTo>
                  <a:lnTo>
                    <a:pt x="480288" y="448085"/>
                  </a:lnTo>
                  <a:cubicBezTo>
                    <a:pt x="486269" y="448085"/>
                    <a:pt x="490410" y="443025"/>
                    <a:pt x="489949" y="437044"/>
                  </a:cubicBezTo>
                  <a:cubicBezTo>
                    <a:pt x="477068" y="311451"/>
                    <a:pt x="460507" y="237844"/>
                    <a:pt x="487189" y="23002"/>
                  </a:cubicBezTo>
                  <a:close/>
                  <a:moveTo>
                    <a:pt x="235084" y="339054"/>
                  </a:moveTo>
                  <a:cubicBezTo>
                    <a:pt x="171137" y="339054"/>
                    <a:pt x="127433" y="289829"/>
                    <a:pt x="127433" y="229563"/>
                  </a:cubicBezTo>
                  <a:cubicBezTo>
                    <a:pt x="127433" y="169297"/>
                    <a:pt x="171137" y="120072"/>
                    <a:pt x="235084" y="120072"/>
                  </a:cubicBezTo>
                  <a:cubicBezTo>
                    <a:pt x="299030" y="120072"/>
                    <a:pt x="342735" y="169297"/>
                    <a:pt x="342735" y="229563"/>
                  </a:cubicBezTo>
                  <a:cubicBezTo>
                    <a:pt x="342735" y="289829"/>
                    <a:pt x="299030" y="339054"/>
                    <a:pt x="235084" y="339054"/>
                  </a:cubicBezTo>
                  <a:close/>
                </a:path>
              </a:pathLst>
            </a:custGeom>
            <a:solidFill>
              <a:srgbClr val="453878"/>
            </a:solidFill>
            <a:ln w="4590" cap="flat">
              <a:noFill/>
              <a:prstDash val="solid"/>
              <a:miter/>
            </a:ln>
          </p:spPr>
          <p:txBody>
            <a:bodyPr rtlCol="0" anchor="ctr"/>
            <a:lstStyle/>
            <a:p>
              <a:endParaRPr lang="en-GB">
                <a:solidFill>
                  <a:schemeClr val="bg2"/>
                </a:solidFill>
              </a:endParaRPr>
            </a:p>
          </p:txBody>
        </p:sp>
        <p:sp>
          <p:nvSpPr>
            <p:cNvPr id="10" name="Freeform: Shape 9">
              <a:extLst>
                <a:ext uri="{FF2B5EF4-FFF2-40B4-BE49-F238E27FC236}">
                  <a16:creationId xmlns:a16="http://schemas.microsoft.com/office/drawing/2014/main" id="{452E0B40-1E06-4DA6-BB97-8D700DB1AE9A}"/>
                </a:ext>
              </a:extLst>
            </p:cNvPr>
            <p:cNvSpPr/>
            <p:nvPr/>
          </p:nvSpPr>
          <p:spPr>
            <a:xfrm>
              <a:off x="3294281" y="3198862"/>
              <a:ext cx="469247" cy="460966"/>
            </a:xfrm>
            <a:custGeom>
              <a:avLst/>
              <a:gdLst>
                <a:gd name="connsiteX0" fmla="*/ 469247 w 469247"/>
                <a:gd name="connsiteY0" fmla="*/ 230483 h 460966"/>
                <a:gd name="connsiteX1" fmla="*/ 414962 w 469247"/>
                <a:gd name="connsiteY1" fmla="*/ 79128 h 460966"/>
                <a:gd name="connsiteX2" fmla="*/ 234624 w 469247"/>
                <a:gd name="connsiteY2" fmla="*/ 0 h 460966"/>
                <a:gd name="connsiteX3" fmla="*/ 0 w 469247"/>
                <a:gd name="connsiteY3" fmla="*/ 230483 h 460966"/>
                <a:gd name="connsiteX4" fmla="*/ 234624 w 469247"/>
                <a:gd name="connsiteY4" fmla="*/ 460967 h 460966"/>
                <a:gd name="connsiteX5" fmla="*/ 350095 w 469247"/>
                <a:gd name="connsiteY5" fmla="*/ 433364 h 460966"/>
                <a:gd name="connsiteX6" fmla="*/ 469247 w 469247"/>
                <a:gd name="connsiteY6" fmla="*/ 230483 h 460966"/>
                <a:gd name="connsiteX7" fmla="*/ 234624 w 469247"/>
                <a:gd name="connsiteY7" fmla="*/ 339974 h 460966"/>
                <a:gd name="connsiteX8" fmla="*/ 126973 w 469247"/>
                <a:gd name="connsiteY8" fmla="*/ 230483 h 460966"/>
                <a:gd name="connsiteX9" fmla="*/ 234624 w 469247"/>
                <a:gd name="connsiteY9" fmla="*/ 120992 h 460966"/>
                <a:gd name="connsiteX10" fmla="*/ 342275 w 469247"/>
                <a:gd name="connsiteY10" fmla="*/ 230483 h 460966"/>
                <a:gd name="connsiteX11" fmla="*/ 234624 w 469247"/>
                <a:gd name="connsiteY11" fmla="*/ 33997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9247" h="460966">
                  <a:moveTo>
                    <a:pt x="469247" y="230483"/>
                  </a:moveTo>
                  <a:cubicBezTo>
                    <a:pt x="469247" y="170217"/>
                    <a:pt x="449005" y="118232"/>
                    <a:pt x="414962" y="79128"/>
                  </a:cubicBezTo>
                  <a:cubicBezTo>
                    <a:pt x="372178" y="28983"/>
                    <a:pt x="307311" y="0"/>
                    <a:pt x="234624" y="0"/>
                  </a:cubicBezTo>
                  <a:cubicBezTo>
                    <a:pt x="105351" y="0"/>
                    <a:pt x="0" y="93849"/>
                    <a:pt x="0" y="230483"/>
                  </a:cubicBezTo>
                  <a:cubicBezTo>
                    <a:pt x="0" y="367117"/>
                    <a:pt x="104891" y="460967"/>
                    <a:pt x="234624" y="460967"/>
                  </a:cubicBezTo>
                  <a:cubicBezTo>
                    <a:pt x="276488" y="460967"/>
                    <a:pt x="316052" y="451306"/>
                    <a:pt x="350095" y="433364"/>
                  </a:cubicBezTo>
                  <a:cubicBezTo>
                    <a:pt x="420942" y="395640"/>
                    <a:pt x="469247" y="322953"/>
                    <a:pt x="469247" y="230483"/>
                  </a:cubicBezTo>
                  <a:close/>
                  <a:moveTo>
                    <a:pt x="234624" y="339974"/>
                  </a:moveTo>
                  <a:cubicBezTo>
                    <a:pt x="170677" y="339974"/>
                    <a:pt x="126973" y="290749"/>
                    <a:pt x="126973" y="230483"/>
                  </a:cubicBezTo>
                  <a:cubicBezTo>
                    <a:pt x="126973" y="170217"/>
                    <a:pt x="170677" y="120992"/>
                    <a:pt x="234624" y="120992"/>
                  </a:cubicBezTo>
                  <a:cubicBezTo>
                    <a:pt x="298570" y="120992"/>
                    <a:pt x="342275" y="170217"/>
                    <a:pt x="342275" y="230483"/>
                  </a:cubicBezTo>
                  <a:cubicBezTo>
                    <a:pt x="342275" y="290749"/>
                    <a:pt x="298570" y="339974"/>
                    <a:pt x="234624" y="339974"/>
                  </a:cubicBezTo>
                  <a:close/>
                </a:path>
              </a:pathLst>
            </a:custGeom>
            <a:solidFill>
              <a:srgbClr val="453878"/>
            </a:solidFill>
            <a:ln w="4590" cap="flat">
              <a:noFill/>
              <a:prstDash val="solid"/>
              <a:miter/>
            </a:ln>
          </p:spPr>
          <p:txBody>
            <a:bodyPr rtlCol="0" anchor="ctr"/>
            <a:lstStyle/>
            <a:p>
              <a:endParaRPr lang="en-GB">
                <a:solidFill>
                  <a:schemeClr val="bg2"/>
                </a:solidFill>
              </a:endParaRPr>
            </a:p>
          </p:txBody>
        </p:sp>
        <p:sp>
          <p:nvSpPr>
            <p:cNvPr id="11" name="Freeform: Shape 10">
              <a:extLst>
                <a:ext uri="{FF2B5EF4-FFF2-40B4-BE49-F238E27FC236}">
                  <a16:creationId xmlns:a16="http://schemas.microsoft.com/office/drawing/2014/main" id="{28223AFD-C6EE-48FE-B4E5-C52CA3D9EF65}"/>
                </a:ext>
              </a:extLst>
            </p:cNvPr>
            <p:cNvSpPr/>
            <p:nvPr/>
          </p:nvSpPr>
          <p:spPr>
            <a:xfrm>
              <a:off x="2759707" y="3052567"/>
              <a:ext cx="494549" cy="608181"/>
            </a:xfrm>
            <a:custGeom>
              <a:avLst/>
              <a:gdLst>
                <a:gd name="connsiteX0" fmla="*/ 483969 w 494549"/>
                <a:gd name="connsiteY0" fmla="*/ 0 h 608181"/>
                <a:gd name="connsiteX1" fmla="*/ 375398 w 494549"/>
                <a:gd name="connsiteY1" fmla="*/ 0 h 608181"/>
                <a:gd name="connsiteX2" fmla="*/ 365737 w 494549"/>
                <a:gd name="connsiteY2" fmla="*/ 8281 h 608181"/>
                <a:gd name="connsiteX3" fmla="*/ 353316 w 494549"/>
                <a:gd name="connsiteY3" fmla="*/ 139854 h 608181"/>
                <a:gd name="connsiteX4" fmla="*/ 362517 w 494549"/>
                <a:gd name="connsiteY4" fmla="*/ 168837 h 608181"/>
                <a:gd name="connsiteX5" fmla="*/ 363437 w 494549"/>
                <a:gd name="connsiteY5" fmla="*/ 170217 h 608181"/>
                <a:gd name="connsiteX6" fmla="*/ 363897 w 494549"/>
                <a:gd name="connsiteY6" fmla="*/ 180798 h 608181"/>
                <a:gd name="connsiteX7" fmla="*/ 351475 w 494549"/>
                <a:gd name="connsiteY7" fmla="*/ 182178 h 608181"/>
                <a:gd name="connsiteX8" fmla="*/ 234624 w 494549"/>
                <a:gd name="connsiteY8" fmla="*/ 147215 h 608181"/>
                <a:gd name="connsiteX9" fmla="*/ 0 w 494549"/>
                <a:gd name="connsiteY9" fmla="*/ 377698 h 608181"/>
                <a:gd name="connsiteX10" fmla="*/ 234624 w 494549"/>
                <a:gd name="connsiteY10" fmla="*/ 608181 h 608181"/>
                <a:gd name="connsiteX11" fmla="*/ 376778 w 494549"/>
                <a:gd name="connsiteY11" fmla="*/ 548835 h 608181"/>
                <a:gd name="connsiteX12" fmla="*/ 386899 w 494549"/>
                <a:gd name="connsiteY12" fmla="*/ 547915 h 608181"/>
                <a:gd name="connsiteX13" fmla="*/ 388279 w 494549"/>
                <a:gd name="connsiteY13" fmla="*/ 559416 h 608181"/>
                <a:gd name="connsiteX14" fmla="*/ 374018 w 494549"/>
                <a:gd name="connsiteY14" fmla="*/ 581959 h 608181"/>
                <a:gd name="connsiteX15" fmla="*/ 383219 w 494549"/>
                <a:gd name="connsiteY15" fmla="*/ 595300 h 608181"/>
                <a:gd name="connsiteX16" fmla="*/ 480749 w 494549"/>
                <a:gd name="connsiteY16" fmla="*/ 595300 h 608181"/>
                <a:gd name="connsiteX17" fmla="*/ 490410 w 494549"/>
                <a:gd name="connsiteY17" fmla="*/ 584719 h 608181"/>
                <a:gd name="connsiteX18" fmla="*/ 494550 w 494549"/>
                <a:gd name="connsiteY18" fmla="*/ 11041 h 608181"/>
                <a:gd name="connsiteX19" fmla="*/ 483969 w 494549"/>
                <a:gd name="connsiteY19" fmla="*/ 0 h 608181"/>
                <a:gd name="connsiteX20" fmla="*/ 234164 w 494549"/>
                <a:gd name="connsiteY20" fmla="*/ 486269 h 608181"/>
                <a:gd name="connsiteX21" fmla="*/ 126513 w 494549"/>
                <a:gd name="connsiteY21" fmla="*/ 376778 h 608181"/>
                <a:gd name="connsiteX22" fmla="*/ 234164 w 494549"/>
                <a:gd name="connsiteY22" fmla="*/ 267287 h 608181"/>
                <a:gd name="connsiteX23" fmla="*/ 341815 w 494549"/>
                <a:gd name="connsiteY23" fmla="*/ 376778 h 608181"/>
                <a:gd name="connsiteX24" fmla="*/ 234164 w 494549"/>
                <a:gd name="connsiteY24" fmla="*/ 486269 h 60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94549" h="608181">
                  <a:moveTo>
                    <a:pt x="483969" y="0"/>
                  </a:moveTo>
                  <a:lnTo>
                    <a:pt x="375398" y="0"/>
                  </a:lnTo>
                  <a:cubicBezTo>
                    <a:pt x="370337" y="0"/>
                    <a:pt x="366197" y="3680"/>
                    <a:pt x="365737" y="8281"/>
                  </a:cubicBezTo>
                  <a:cubicBezTo>
                    <a:pt x="357916" y="60266"/>
                    <a:pt x="354696" y="113631"/>
                    <a:pt x="353316" y="139854"/>
                  </a:cubicBezTo>
                  <a:cubicBezTo>
                    <a:pt x="352856" y="150435"/>
                    <a:pt x="356076" y="160556"/>
                    <a:pt x="362517" y="168837"/>
                  </a:cubicBezTo>
                  <a:lnTo>
                    <a:pt x="363437" y="170217"/>
                  </a:lnTo>
                  <a:cubicBezTo>
                    <a:pt x="365737" y="173438"/>
                    <a:pt x="366197" y="177578"/>
                    <a:pt x="363897" y="180798"/>
                  </a:cubicBezTo>
                  <a:cubicBezTo>
                    <a:pt x="360676" y="184939"/>
                    <a:pt x="355156" y="185399"/>
                    <a:pt x="351475" y="182178"/>
                  </a:cubicBezTo>
                  <a:cubicBezTo>
                    <a:pt x="320652" y="154576"/>
                    <a:pt x="276028" y="147215"/>
                    <a:pt x="234624" y="147215"/>
                  </a:cubicBezTo>
                  <a:cubicBezTo>
                    <a:pt x="105351" y="147215"/>
                    <a:pt x="0" y="241064"/>
                    <a:pt x="0" y="377698"/>
                  </a:cubicBezTo>
                  <a:cubicBezTo>
                    <a:pt x="0" y="514792"/>
                    <a:pt x="104891" y="608181"/>
                    <a:pt x="234624" y="608181"/>
                  </a:cubicBezTo>
                  <a:cubicBezTo>
                    <a:pt x="287989" y="608181"/>
                    <a:pt x="337214" y="583799"/>
                    <a:pt x="376778" y="548835"/>
                  </a:cubicBezTo>
                  <a:cubicBezTo>
                    <a:pt x="379538" y="546535"/>
                    <a:pt x="383679" y="545615"/>
                    <a:pt x="386899" y="547915"/>
                  </a:cubicBezTo>
                  <a:cubicBezTo>
                    <a:pt x="391039" y="550676"/>
                    <a:pt x="391500" y="556196"/>
                    <a:pt x="388279" y="559416"/>
                  </a:cubicBezTo>
                  <a:cubicBezTo>
                    <a:pt x="383679" y="564477"/>
                    <a:pt x="377238" y="572758"/>
                    <a:pt x="374018" y="581959"/>
                  </a:cubicBezTo>
                  <a:cubicBezTo>
                    <a:pt x="371258" y="588399"/>
                    <a:pt x="376318" y="595300"/>
                    <a:pt x="383219" y="595300"/>
                  </a:cubicBezTo>
                  <a:lnTo>
                    <a:pt x="480749" y="595300"/>
                  </a:lnTo>
                  <a:cubicBezTo>
                    <a:pt x="486269" y="595300"/>
                    <a:pt x="490870" y="590240"/>
                    <a:pt x="490410" y="584719"/>
                  </a:cubicBezTo>
                  <a:cubicBezTo>
                    <a:pt x="478908" y="444865"/>
                    <a:pt x="462807" y="255326"/>
                    <a:pt x="494550" y="11041"/>
                  </a:cubicBezTo>
                  <a:cubicBezTo>
                    <a:pt x="494550" y="5521"/>
                    <a:pt x="489949" y="0"/>
                    <a:pt x="483969" y="0"/>
                  </a:cubicBezTo>
                  <a:close/>
                  <a:moveTo>
                    <a:pt x="234164" y="486269"/>
                  </a:moveTo>
                  <a:cubicBezTo>
                    <a:pt x="170217" y="486269"/>
                    <a:pt x="126513" y="437044"/>
                    <a:pt x="126513" y="376778"/>
                  </a:cubicBezTo>
                  <a:cubicBezTo>
                    <a:pt x="126513" y="316512"/>
                    <a:pt x="170217" y="267287"/>
                    <a:pt x="234164" y="267287"/>
                  </a:cubicBezTo>
                  <a:cubicBezTo>
                    <a:pt x="298110" y="267287"/>
                    <a:pt x="341815" y="316512"/>
                    <a:pt x="341815" y="376778"/>
                  </a:cubicBezTo>
                  <a:cubicBezTo>
                    <a:pt x="341815" y="437044"/>
                    <a:pt x="298110" y="486269"/>
                    <a:pt x="234164" y="486269"/>
                  </a:cubicBezTo>
                  <a:close/>
                </a:path>
              </a:pathLst>
            </a:custGeom>
            <a:solidFill>
              <a:srgbClr val="453878"/>
            </a:solidFill>
            <a:ln w="4590" cap="flat">
              <a:noFill/>
              <a:prstDash val="solid"/>
              <a:miter/>
            </a:ln>
          </p:spPr>
          <p:txBody>
            <a:bodyPr rtlCol="0" anchor="ctr"/>
            <a:lstStyle/>
            <a:p>
              <a:endParaRPr lang="en-GB">
                <a:solidFill>
                  <a:schemeClr val="bg2"/>
                </a:solidFill>
              </a:endParaRPr>
            </a:p>
          </p:txBody>
        </p:sp>
        <p:sp>
          <p:nvSpPr>
            <p:cNvPr id="12" name="Freeform: Shape 11">
              <a:extLst>
                <a:ext uri="{FF2B5EF4-FFF2-40B4-BE49-F238E27FC236}">
                  <a16:creationId xmlns:a16="http://schemas.microsoft.com/office/drawing/2014/main" id="{05D05A7B-C60A-4FCF-AEAC-D95FFD39877B}"/>
                </a:ext>
              </a:extLst>
            </p:cNvPr>
            <p:cNvSpPr/>
            <p:nvPr/>
          </p:nvSpPr>
          <p:spPr>
            <a:xfrm>
              <a:off x="1274295" y="3078790"/>
              <a:ext cx="521562" cy="569077"/>
            </a:xfrm>
            <a:custGeom>
              <a:avLst/>
              <a:gdLst>
                <a:gd name="connsiteX0" fmla="*/ 327935 w 521562"/>
                <a:gd name="connsiteY0" fmla="*/ 7821 h 569077"/>
                <a:gd name="connsiteX1" fmla="*/ 315514 w 521562"/>
                <a:gd name="connsiteY1" fmla="*/ 0 h 569077"/>
                <a:gd name="connsiteX2" fmla="*/ 207403 w 521562"/>
                <a:gd name="connsiteY2" fmla="*/ 0 h 569077"/>
                <a:gd name="connsiteX3" fmla="*/ 194982 w 521562"/>
                <a:gd name="connsiteY3" fmla="*/ 7821 h 569077"/>
                <a:gd name="connsiteX4" fmla="*/ 382 w 521562"/>
                <a:gd name="connsiteY4" fmla="*/ 556196 h 569077"/>
                <a:gd name="connsiteX5" fmla="*/ 10043 w 521562"/>
                <a:gd name="connsiteY5" fmla="*/ 569077 h 569077"/>
                <a:gd name="connsiteX6" fmla="*/ 120454 w 521562"/>
                <a:gd name="connsiteY6" fmla="*/ 569077 h 569077"/>
                <a:gd name="connsiteX7" fmla="*/ 132876 w 521562"/>
                <a:gd name="connsiteY7" fmla="*/ 559416 h 569077"/>
                <a:gd name="connsiteX8" fmla="*/ 154038 w 521562"/>
                <a:gd name="connsiteY8" fmla="*/ 479368 h 569077"/>
                <a:gd name="connsiteX9" fmla="*/ 164159 w 521562"/>
                <a:gd name="connsiteY9" fmla="*/ 471548 h 569077"/>
                <a:gd name="connsiteX10" fmla="*/ 357378 w 521562"/>
                <a:gd name="connsiteY10" fmla="*/ 471548 h 569077"/>
                <a:gd name="connsiteX11" fmla="*/ 367499 w 521562"/>
                <a:gd name="connsiteY11" fmla="*/ 479368 h 569077"/>
                <a:gd name="connsiteX12" fmla="*/ 388662 w 521562"/>
                <a:gd name="connsiteY12" fmla="*/ 559416 h 569077"/>
                <a:gd name="connsiteX13" fmla="*/ 401083 w 521562"/>
                <a:gd name="connsiteY13" fmla="*/ 569077 h 569077"/>
                <a:gd name="connsiteX14" fmla="*/ 511494 w 521562"/>
                <a:gd name="connsiteY14" fmla="*/ 569077 h 569077"/>
                <a:gd name="connsiteX15" fmla="*/ 521155 w 521562"/>
                <a:gd name="connsiteY15" fmla="*/ 556196 h 569077"/>
                <a:gd name="connsiteX16" fmla="*/ 327935 w 521562"/>
                <a:gd name="connsiteY16" fmla="*/ 7821 h 569077"/>
                <a:gd name="connsiteX17" fmla="*/ 197282 w 521562"/>
                <a:gd name="connsiteY17" fmla="*/ 336754 h 569077"/>
                <a:gd name="connsiteX18" fmla="*/ 252028 w 521562"/>
                <a:gd name="connsiteY18" fmla="*/ 173437 h 569077"/>
                <a:gd name="connsiteX19" fmla="*/ 258928 w 521562"/>
                <a:gd name="connsiteY19" fmla="*/ 166997 h 569077"/>
                <a:gd name="connsiteX20" fmla="*/ 269970 w 521562"/>
                <a:gd name="connsiteY20" fmla="*/ 172977 h 569077"/>
                <a:gd name="connsiteX21" fmla="*/ 324715 w 521562"/>
                <a:gd name="connsiteY21" fmla="*/ 336294 h 569077"/>
                <a:gd name="connsiteX22" fmla="*/ 314134 w 521562"/>
                <a:gd name="connsiteY22" fmla="*/ 350555 h 569077"/>
                <a:gd name="connsiteX23" fmla="*/ 206483 w 521562"/>
                <a:gd name="connsiteY23" fmla="*/ 350555 h 569077"/>
                <a:gd name="connsiteX24" fmla="*/ 197282 w 521562"/>
                <a:gd name="connsiteY24" fmla="*/ 336754 h 569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1562" h="569077">
                  <a:moveTo>
                    <a:pt x="327935" y="7821"/>
                  </a:moveTo>
                  <a:cubicBezTo>
                    <a:pt x="325635" y="2760"/>
                    <a:pt x="321035" y="0"/>
                    <a:pt x="315514" y="0"/>
                  </a:cubicBezTo>
                  <a:lnTo>
                    <a:pt x="207403" y="0"/>
                  </a:lnTo>
                  <a:cubicBezTo>
                    <a:pt x="201883" y="0"/>
                    <a:pt x="197282" y="3220"/>
                    <a:pt x="194982" y="7821"/>
                  </a:cubicBezTo>
                  <a:cubicBezTo>
                    <a:pt x="87331" y="248425"/>
                    <a:pt x="16484" y="497770"/>
                    <a:pt x="382" y="556196"/>
                  </a:cubicBezTo>
                  <a:cubicBezTo>
                    <a:pt x="-1458" y="562637"/>
                    <a:pt x="3603" y="569077"/>
                    <a:pt x="10043" y="569077"/>
                  </a:cubicBezTo>
                  <a:lnTo>
                    <a:pt x="120454" y="569077"/>
                  </a:lnTo>
                  <a:cubicBezTo>
                    <a:pt x="126435" y="569077"/>
                    <a:pt x="131496" y="564937"/>
                    <a:pt x="132876" y="559416"/>
                  </a:cubicBezTo>
                  <a:cubicBezTo>
                    <a:pt x="136096" y="545615"/>
                    <a:pt x="143457" y="518012"/>
                    <a:pt x="154038" y="479368"/>
                  </a:cubicBezTo>
                  <a:cubicBezTo>
                    <a:pt x="155418" y="474768"/>
                    <a:pt x="159558" y="471548"/>
                    <a:pt x="164159" y="471548"/>
                  </a:cubicBezTo>
                  <a:lnTo>
                    <a:pt x="357378" y="471548"/>
                  </a:lnTo>
                  <a:cubicBezTo>
                    <a:pt x="361979" y="471548"/>
                    <a:pt x="366119" y="474768"/>
                    <a:pt x="367499" y="479368"/>
                  </a:cubicBezTo>
                  <a:cubicBezTo>
                    <a:pt x="378080" y="518012"/>
                    <a:pt x="385441" y="545615"/>
                    <a:pt x="388662" y="559416"/>
                  </a:cubicBezTo>
                  <a:cubicBezTo>
                    <a:pt x="390042" y="565397"/>
                    <a:pt x="395102" y="569077"/>
                    <a:pt x="401083" y="569077"/>
                  </a:cubicBezTo>
                  <a:lnTo>
                    <a:pt x="511494" y="569077"/>
                  </a:lnTo>
                  <a:cubicBezTo>
                    <a:pt x="518395" y="569077"/>
                    <a:pt x="522995" y="562637"/>
                    <a:pt x="521155" y="556196"/>
                  </a:cubicBezTo>
                  <a:cubicBezTo>
                    <a:pt x="506433" y="497770"/>
                    <a:pt x="435586" y="248425"/>
                    <a:pt x="327935" y="7821"/>
                  </a:cubicBezTo>
                  <a:close/>
                  <a:moveTo>
                    <a:pt x="197282" y="336754"/>
                  </a:moveTo>
                  <a:cubicBezTo>
                    <a:pt x="212924" y="287989"/>
                    <a:pt x="231326" y="230483"/>
                    <a:pt x="252028" y="173437"/>
                  </a:cubicBezTo>
                  <a:cubicBezTo>
                    <a:pt x="253408" y="170217"/>
                    <a:pt x="255708" y="167457"/>
                    <a:pt x="258928" y="166997"/>
                  </a:cubicBezTo>
                  <a:cubicBezTo>
                    <a:pt x="263989" y="165617"/>
                    <a:pt x="268589" y="168377"/>
                    <a:pt x="269970" y="172977"/>
                  </a:cubicBezTo>
                  <a:cubicBezTo>
                    <a:pt x="291132" y="230023"/>
                    <a:pt x="309073" y="287529"/>
                    <a:pt x="324715" y="336294"/>
                  </a:cubicBezTo>
                  <a:cubicBezTo>
                    <a:pt x="327015" y="343195"/>
                    <a:pt x="321495" y="350555"/>
                    <a:pt x="314134" y="350555"/>
                  </a:cubicBezTo>
                  <a:lnTo>
                    <a:pt x="206483" y="350555"/>
                  </a:lnTo>
                  <a:cubicBezTo>
                    <a:pt x="200042" y="350555"/>
                    <a:pt x="194982" y="343655"/>
                    <a:pt x="197282" y="336754"/>
                  </a:cubicBezTo>
                  <a:close/>
                </a:path>
              </a:pathLst>
            </a:custGeom>
            <a:solidFill>
              <a:srgbClr val="453878"/>
            </a:solidFill>
            <a:ln w="4590" cap="flat">
              <a:noFill/>
              <a:prstDash val="solid"/>
              <a:miter/>
            </a:ln>
          </p:spPr>
          <p:txBody>
            <a:bodyPr rtlCol="0" anchor="ctr"/>
            <a:lstStyle/>
            <a:p>
              <a:endParaRPr lang="en-GB">
                <a:solidFill>
                  <a:schemeClr val="bg2"/>
                </a:solidFill>
              </a:endParaRPr>
            </a:p>
          </p:txBody>
        </p:sp>
        <p:sp>
          <p:nvSpPr>
            <p:cNvPr id="13" name="Freeform: Shape 12">
              <a:extLst>
                <a:ext uri="{FF2B5EF4-FFF2-40B4-BE49-F238E27FC236}">
                  <a16:creationId xmlns:a16="http://schemas.microsoft.com/office/drawing/2014/main" id="{A03FA0EB-80D0-4B56-9E9D-0D13311D2D86}"/>
                </a:ext>
              </a:extLst>
            </p:cNvPr>
            <p:cNvSpPr/>
            <p:nvPr/>
          </p:nvSpPr>
          <p:spPr>
            <a:xfrm>
              <a:off x="1754720" y="3208063"/>
              <a:ext cx="462142" cy="440264"/>
            </a:xfrm>
            <a:custGeom>
              <a:avLst/>
              <a:gdLst>
                <a:gd name="connsiteX0" fmla="*/ 448791 w 462142"/>
                <a:gd name="connsiteY0" fmla="*/ 0 h 440264"/>
                <a:gd name="connsiteX1" fmla="*/ 343440 w 462142"/>
                <a:gd name="connsiteY1" fmla="*/ 920 h 440264"/>
                <a:gd name="connsiteX2" fmla="*/ 331019 w 462142"/>
                <a:gd name="connsiteY2" fmla="*/ 10121 h 440264"/>
                <a:gd name="connsiteX3" fmla="*/ 240850 w 462142"/>
                <a:gd name="connsiteY3" fmla="*/ 266827 h 440264"/>
                <a:gd name="connsiteX4" fmla="*/ 231649 w 462142"/>
                <a:gd name="connsiteY4" fmla="*/ 272808 h 440264"/>
                <a:gd name="connsiteX5" fmla="*/ 222448 w 462142"/>
                <a:gd name="connsiteY5" fmla="*/ 266827 h 440264"/>
                <a:gd name="connsiteX6" fmla="*/ 132279 w 462142"/>
                <a:gd name="connsiteY6" fmla="*/ 10121 h 440264"/>
                <a:gd name="connsiteX7" fmla="*/ 119858 w 462142"/>
                <a:gd name="connsiteY7" fmla="*/ 920 h 440264"/>
                <a:gd name="connsiteX8" fmla="*/ 9907 w 462142"/>
                <a:gd name="connsiteY8" fmla="*/ 0 h 440264"/>
                <a:gd name="connsiteX9" fmla="*/ 246 w 462142"/>
                <a:gd name="connsiteY9" fmla="*/ 12421 h 440264"/>
                <a:gd name="connsiteX10" fmla="*/ 173683 w 462142"/>
                <a:gd name="connsiteY10" fmla="*/ 434284 h 440264"/>
                <a:gd name="connsiteX11" fmla="*/ 184724 w 462142"/>
                <a:gd name="connsiteY11" fmla="*/ 440264 h 440264"/>
                <a:gd name="connsiteX12" fmla="*/ 278574 w 462142"/>
                <a:gd name="connsiteY12" fmla="*/ 440264 h 440264"/>
                <a:gd name="connsiteX13" fmla="*/ 289615 w 462142"/>
                <a:gd name="connsiteY13" fmla="*/ 434284 h 440264"/>
                <a:gd name="connsiteX14" fmla="*/ 461672 w 462142"/>
                <a:gd name="connsiteY14" fmla="*/ 16562 h 440264"/>
                <a:gd name="connsiteX15" fmla="*/ 448791 w 462142"/>
                <a:gd name="connsiteY15" fmla="*/ 0 h 440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2142" h="440264">
                  <a:moveTo>
                    <a:pt x="448791" y="0"/>
                  </a:moveTo>
                  <a:lnTo>
                    <a:pt x="343440" y="920"/>
                  </a:lnTo>
                  <a:cubicBezTo>
                    <a:pt x="337920" y="920"/>
                    <a:pt x="332859" y="4600"/>
                    <a:pt x="331019" y="10121"/>
                  </a:cubicBezTo>
                  <a:cubicBezTo>
                    <a:pt x="311237" y="75908"/>
                    <a:pt x="286855" y="156876"/>
                    <a:pt x="240850" y="266827"/>
                  </a:cubicBezTo>
                  <a:cubicBezTo>
                    <a:pt x="239470" y="270507"/>
                    <a:pt x="235789" y="272808"/>
                    <a:pt x="231649" y="272808"/>
                  </a:cubicBezTo>
                  <a:cubicBezTo>
                    <a:pt x="227509" y="272808"/>
                    <a:pt x="223828" y="270507"/>
                    <a:pt x="222448" y="266827"/>
                  </a:cubicBezTo>
                  <a:cubicBezTo>
                    <a:pt x="176443" y="156876"/>
                    <a:pt x="152061" y="75908"/>
                    <a:pt x="132279" y="10121"/>
                  </a:cubicBezTo>
                  <a:cubicBezTo>
                    <a:pt x="130439" y="4600"/>
                    <a:pt x="125378" y="920"/>
                    <a:pt x="119858" y="920"/>
                  </a:cubicBezTo>
                  <a:lnTo>
                    <a:pt x="9907" y="0"/>
                  </a:lnTo>
                  <a:cubicBezTo>
                    <a:pt x="3466" y="0"/>
                    <a:pt x="-1135" y="5981"/>
                    <a:pt x="246" y="12421"/>
                  </a:cubicBezTo>
                  <a:cubicBezTo>
                    <a:pt x="14967" y="66707"/>
                    <a:pt x="77533" y="286609"/>
                    <a:pt x="173683" y="434284"/>
                  </a:cubicBezTo>
                  <a:cubicBezTo>
                    <a:pt x="175983" y="437964"/>
                    <a:pt x="180124" y="440264"/>
                    <a:pt x="184724" y="440264"/>
                  </a:cubicBezTo>
                  <a:lnTo>
                    <a:pt x="278574" y="440264"/>
                  </a:lnTo>
                  <a:cubicBezTo>
                    <a:pt x="283174" y="440264"/>
                    <a:pt x="287315" y="437964"/>
                    <a:pt x="289615" y="434284"/>
                  </a:cubicBezTo>
                  <a:cubicBezTo>
                    <a:pt x="383464" y="290289"/>
                    <a:pt x="445571" y="77288"/>
                    <a:pt x="461672" y="16562"/>
                  </a:cubicBezTo>
                  <a:cubicBezTo>
                    <a:pt x="463972" y="8281"/>
                    <a:pt x="457532" y="0"/>
                    <a:pt x="448791" y="0"/>
                  </a:cubicBezTo>
                  <a:close/>
                </a:path>
              </a:pathLst>
            </a:custGeom>
            <a:solidFill>
              <a:srgbClr val="453878"/>
            </a:solidFill>
            <a:ln w="4590" cap="flat">
              <a:noFill/>
              <a:prstDash val="solid"/>
              <a:miter/>
            </a:ln>
          </p:spPr>
          <p:txBody>
            <a:bodyPr rtlCol="0" anchor="ctr"/>
            <a:lstStyle/>
            <a:p>
              <a:endParaRPr lang="en-GB">
                <a:solidFill>
                  <a:schemeClr val="bg2"/>
                </a:solidFill>
              </a:endParaRPr>
            </a:p>
          </p:txBody>
        </p:sp>
      </p:grpSp>
    </p:spTree>
    <p:extLst>
      <p:ext uri="{BB962C8B-B14F-4D97-AF65-F5344CB8AC3E}">
        <p14:creationId xmlns:p14="http://schemas.microsoft.com/office/powerpoint/2010/main" val="401160113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AVADO_Picture_Landscape_Indigo">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5D73911-1347-46E5-9488-C08456A69879}"/>
              </a:ext>
            </a:extLst>
          </p:cNvPr>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grpSp>
        <p:nvGrpSpPr>
          <p:cNvPr id="6" name="Graphic 7">
            <a:extLst>
              <a:ext uri="{FF2B5EF4-FFF2-40B4-BE49-F238E27FC236}">
                <a16:creationId xmlns:a16="http://schemas.microsoft.com/office/drawing/2014/main" id="{5DB2DCDA-CB1B-4BBB-A7EF-265FBF3E6F9E}"/>
              </a:ext>
            </a:extLst>
          </p:cNvPr>
          <p:cNvGrpSpPr>
            <a:grpSpLocks noChangeAspect="1"/>
          </p:cNvGrpSpPr>
          <p:nvPr userDrawn="1"/>
        </p:nvGrpSpPr>
        <p:grpSpPr>
          <a:xfrm>
            <a:off x="515938" y="6308725"/>
            <a:ext cx="1015200" cy="360328"/>
            <a:chOff x="1274295" y="2748478"/>
            <a:chExt cx="3428314" cy="1216822"/>
          </a:xfrm>
          <a:solidFill>
            <a:schemeClr val="accent1"/>
          </a:solidFill>
        </p:grpSpPr>
        <p:sp>
          <p:nvSpPr>
            <p:cNvPr id="7" name="Freeform: Shape 6">
              <a:extLst>
                <a:ext uri="{FF2B5EF4-FFF2-40B4-BE49-F238E27FC236}">
                  <a16:creationId xmlns:a16="http://schemas.microsoft.com/office/drawing/2014/main" id="{33AF5FF3-D7BE-4E2B-BF3F-BE000DD07035}"/>
                </a:ext>
              </a:extLst>
            </p:cNvPr>
            <p:cNvSpPr>
              <a:spLocks noChangeAspect="1"/>
            </p:cNvSpPr>
            <p:nvPr/>
          </p:nvSpPr>
          <p:spPr>
            <a:xfrm>
              <a:off x="3650599" y="2748478"/>
              <a:ext cx="1052010" cy="1216822"/>
            </a:xfrm>
            <a:custGeom>
              <a:avLst/>
              <a:gdLst>
                <a:gd name="connsiteX0" fmla="*/ 952975 w 1052011"/>
                <a:gd name="connsiteY0" fmla="*/ 376318 h 1216822"/>
                <a:gd name="connsiteX1" fmla="*/ 795639 w 1052011"/>
                <a:gd name="connsiteY1" fmla="*/ 381839 h 1216822"/>
                <a:gd name="connsiteX2" fmla="*/ 714211 w 1052011"/>
                <a:gd name="connsiteY2" fmla="*/ 194140 h 1216822"/>
                <a:gd name="connsiteX3" fmla="*/ 465326 w 1052011"/>
                <a:gd name="connsiteY3" fmla="*/ 0 h 1216822"/>
                <a:gd name="connsiteX4" fmla="*/ 106490 w 1052011"/>
                <a:gd name="connsiteY4" fmla="*/ 413122 h 1216822"/>
                <a:gd name="connsiteX5" fmla="*/ 89008 w 1052011"/>
                <a:gd name="connsiteY5" fmla="*/ 469707 h 1216822"/>
                <a:gd name="connsiteX6" fmla="*/ 100049 w 1052011"/>
                <a:gd name="connsiteY6" fmla="*/ 527673 h 1216822"/>
                <a:gd name="connsiteX7" fmla="*/ 149734 w 1052011"/>
                <a:gd name="connsiteY7" fmla="*/ 681329 h 1216822"/>
                <a:gd name="connsiteX8" fmla="*/ 73826 w 1052011"/>
                <a:gd name="connsiteY8" fmla="*/ 864427 h 1216822"/>
                <a:gd name="connsiteX9" fmla="*/ 31042 w 1052011"/>
                <a:gd name="connsiteY9" fmla="*/ 897091 h 1216822"/>
                <a:gd name="connsiteX10" fmla="*/ 2059 w 1052011"/>
                <a:gd name="connsiteY10" fmla="*/ 936194 h 1216822"/>
                <a:gd name="connsiteX11" fmla="*/ 219 w 1052011"/>
                <a:gd name="connsiteY11" fmla="*/ 963337 h 1216822"/>
                <a:gd name="connsiteX12" fmla="*/ 94988 w 1052011"/>
                <a:gd name="connsiteY12" fmla="*/ 1065008 h 1216822"/>
                <a:gd name="connsiteX13" fmla="*/ 95448 w 1052011"/>
                <a:gd name="connsiteY13" fmla="*/ 1065008 h 1216822"/>
                <a:gd name="connsiteX14" fmla="*/ 190218 w 1052011"/>
                <a:gd name="connsiteY14" fmla="*/ 976679 h 1216822"/>
                <a:gd name="connsiteX15" fmla="*/ 287288 w 1052011"/>
                <a:gd name="connsiteY15" fmla="*/ 472468 h 1216822"/>
                <a:gd name="connsiteX16" fmla="*/ 465786 w 1052011"/>
                <a:gd name="connsiteY16" fmla="*/ 189999 h 1216822"/>
                <a:gd name="connsiteX17" fmla="*/ 602880 w 1052011"/>
                <a:gd name="connsiteY17" fmla="*/ 405761 h 1216822"/>
                <a:gd name="connsiteX18" fmla="*/ 370556 w 1052011"/>
                <a:gd name="connsiteY18" fmla="*/ 529973 h 1216822"/>
                <a:gd name="connsiteX19" fmla="*/ 331912 w 1052011"/>
                <a:gd name="connsiteY19" fmla="*/ 792660 h 1216822"/>
                <a:gd name="connsiteX20" fmla="*/ 636923 w 1052011"/>
                <a:gd name="connsiteY20" fmla="*/ 1186920 h 1216822"/>
                <a:gd name="connsiteX21" fmla="*/ 760215 w 1052011"/>
                <a:gd name="connsiteY21" fmla="*/ 1216823 h 1216822"/>
                <a:gd name="connsiteX22" fmla="*/ 838884 w 1052011"/>
                <a:gd name="connsiteY22" fmla="*/ 1199801 h 1216822"/>
                <a:gd name="connsiteX23" fmla="*/ 911111 w 1052011"/>
                <a:gd name="connsiteY23" fmla="*/ 944015 h 1216822"/>
                <a:gd name="connsiteX24" fmla="*/ 886728 w 1052011"/>
                <a:gd name="connsiteY24" fmla="*/ 747575 h 1216822"/>
                <a:gd name="connsiteX25" fmla="*/ 857285 w 1052011"/>
                <a:gd name="connsiteY25" fmla="*/ 599441 h 1216822"/>
                <a:gd name="connsiteX26" fmla="*/ 849925 w 1052011"/>
                <a:gd name="connsiteY26" fmla="*/ 568617 h 1216822"/>
                <a:gd name="connsiteX27" fmla="*/ 958496 w 1052011"/>
                <a:gd name="connsiteY27" fmla="*/ 565397 h 1216822"/>
                <a:gd name="connsiteX28" fmla="*/ 1051885 w 1052011"/>
                <a:gd name="connsiteY28" fmla="*/ 466027 h 1216822"/>
                <a:gd name="connsiteX29" fmla="*/ 952975 w 1052011"/>
                <a:gd name="connsiteY29" fmla="*/ 376318 h 1216822"/>
                <a:gd name="connsiteX30" fmla="*/ 759756 w 1052011"/>
                <a:gd name="connsiteY30" fmla="*/ 592540 h 1216822"/>
                <a:gd name="connsiteX31" fmla="*/ 676487 w 1052011"/>
                <a:gd name="connsiteY31" fmla="*/ 667067 h 1216822"/>
                <a:gd name="connsiteX32" fmla="*/ 722952 w 1052011"/>
                <a:gd name="connsiteY32" fmla="*/ 1001521 h 1216822"/>
                <a:gd name="connsiteX33" fmla="*/ 708690 w 1052011"/>
                <a:gd name="connsiteY33" fmla="*/ 1010722 h 1216822"/>
                <a:gd name="connsiteX34" fmla="*/ 515471 w 1052011"/>
                <a:gd name="connsiteY34" fmla="*/ 745735 h 1216822"/>
                <a:gd name="connsiteX35" fmla="*/ 520071 w 1052011"/>
                <a:gd name="connsiteY35" fmla="*/ 646825 h 1216822"/>
                <a:gd name="connsiteX36" fmla="*/ 757915 w 1052011"/>
                <a:gd name="connsiteY36" fmla="*/ 574598 h 1216822"/>
                <a:gd name="connsiteX37" fmla="*/ 768036 w 1052011"/>
                <a:gd name="connsiteY37" fmla="*/ 584259 h 1216822"/>
                <a:gd name="connsiteX38" fmla="*/ 759756 w 1052011"/>
                <a:gd name="connsiteY38" fmla="*/ 592540 h 1216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52011" h="1216822">
                  <a:moveTo>
                    <a:pt x="952975" y="376318"/>
                  </a:moveTo>
                  <a:cubicBezTo>
                    <a:pt x="896389" y="377238"/>
                    <a:pt x="843944" y="379078"/>
                    <a:pt x="795639" y="381839"/>
                  </a:cubicBezTo>
                  <a:cubicBezTo>
                    <a:pt x="772637" y="314672"/>
                    <a:pt x="745494" y="250265"/>
                    <a:pt x="714211" y="194140"/>
                  </a:cubicBezTo>
                  <a:cubicBezTo>
                    <a:pt x="650724" y="80048"/>
                    <a:pt x="569296" y="0"/>
                    <a:pt x="465326" y="0"/>
                  </a:cubicBezTo>
                  <a:cubicBezTo>
                    <a:pt x="317651" y="0"/>
                    <a:pt x="196659" y="138934"/>
                    <a:pt x="106490" y="413122"/>
                  </a:cubicBezTo>
                  <a:cubicBezTo>
                    <a:pt x="100509" y="431063"/>
                    <a:pt x="94528" y="449925"/>
                    <a:pt x="89008" y="469707"/>
                  </a:cubicBezTo>
                  <a:cubicBezTo>
                    <a:pt x="83027" y="489949"/>
                    <a:pt x="87627" y="511112"/>
                    <a:pt x="100049" y="527673"/>
                  </a:cubicBezTo>
                  <a:cubicBezTo>
                    <a:pt x="132252" y="570458"/>
                    <a:pt x="149734" y="623823"/>
                    <a:pt x="149734" y="681329"/>
                  </a:cubicBezTo>
                  <a:cubicBezTo>
                    <a:pt x="149734" y="752636"/>
                    <a:pt x="123051" y="817963"/>
                    <a:pt x="73826" y="864427"/>
                  </a:cubicBezTo>
                  <a:cubicBezTo>
                    <a:pt x="60945" y="876849"/>
                    <a:pt x="46684" y="887890"/>
                    <a:pt x="31042" y="897091"/>
                  </a:cubicBezTo>
                  <a:cubicBezTo>
                    <a:pt x="24601" y="900771"/>
                    <a:pt x="5739" y="915032"/>
                    <a:pt x="2059" y="936194"/>
                  </a:cubicBezTo>
                  <a:cubicBezTo>
                    <a:pt x="219" y="946315"/>
                    <a:pt x="679" y="953676"/>
                    <a:pt x="219" y="963337"/>
                  </a:cubicBezTo>
                  <a:cubicBezTo>
                    <a:pt x="-3462" y="1018083"/>
                    <a:pt x="39783" y="1065008"/>
                    <a:pt x="94988" y="1065008"/>
                  </a:cubicBezTo>
                  <a:lnTo>
                    <a:pt x="95448" y="1065008"/>
                  </a:lnTo>
                  <a:cubicBezTo>
                    <a:pt x="145593" y="1065008"/>
                    <a:pt x="186537" y="1026364"/>
                    <a:pt x="190218" y="976679"/>
                  </a:cubicBezTo>
                  <a:cubicBezTo>
                    <a:pt x="200339" y="825783"/>
                    <a:pt x="239903" y="616002"/>
                    <a:pt x="287288" y="472468"/>
                  </a:cubicBezTo>
                  <a:cubicBezTo>
                    <a:pt x="360895" y="248885"/>
                    <a:pt x="421621" y="189999"/>
                    <a:pt x="465786" y="189999"/>
                  </a:cubicBezTo>
                  <a:cubicBezTo>
                    <a:pt x="543994" y="189999"/>
                    <a:pt x="602880" y="405761"/>
                    <a:pt x="602880" y="405761"/>
                  </a:cubicBezTo>
                  <a:cubicBezTo>
                    <a:pt x="495689" y="428303"/>
                    <a:pt x="419321" y="466947"/>
                    <a:pt x="370556" y="529973"/>
                  </a:cubicBezTo>
                  <a:cubicBezTo>
                    <a:pt x="317651" y="598060"/>
                    <a:pt x="304769" y="686389"/>
                    <a:pt x="331912" y="792660"/>
                  </a:cubicBezTo>
                  <a:cubicBezTo>
                    <a:pt x="386658" y="1004741"/>
                    <a:pt x="525592" y="1135395"/>
                    <a:pt x="636923" y="1186920"/>
                  </a:cubicBezTo>
                  <a:cubicBezTo>
                    <a:pt x="680168" y="1206702"/>
                    <a:pt x="722032" y="1216823"/>
                    <a:pt x="760215" y="1216823"/>
                  </a:cubicBezTo>
                  <a:cubicBezTo>
                    <a:pt x="788738" y="1216823"/>
                    <a:pt x="815421" y="1211302"/>
                    <a:pt x="838884" y="1199801"/>
                  </a:cubicBezTo>
                  <a:cubicBezTo>
                    <a:pt x="910651" y="1164838"/>
                    <a:pt x="919852" y="1076049"/>
                    <a:pt x="911111" y="944015"/>
                  </a:cubicBezTo>
                  <a:cubicBezTo>
                    <a:pt x="906970" y="885129"/>
                    <a:pt x="898690" y="817502"/>
                    <a:pt x="886728" y="747575"/>
                  </a:cubicBezTo>
                  <a:cubicBezTo>
                    <a:pt x="878447" y="698811"/>
                    <a:pt x="868326" y="648665"/>
                    <a:pt x="857285" y="599441"/>
                  </a:cubicBezTo>
                  <a:cubicBezTo>
                    <a:pt x="854985" y="589320"/>
                    <a:pt x="852685" y="578738"/>
                    <a:pt x="849925" y="568617"/>
                  </a:cubicBezTo>
                  <a:cubicBezTo>
                    <a:pt x="887188" y="566777"/>
                    <a:pt x="924452" y="565857"/>
                    <a:pt x="958496" y="565397"/>
                  </a:cubicBezTo>
                  <a:cubicBezTo>
                    <a:pt x="1011861" y="564937"/>
                    <a:pt x="1054645" y="519852"/>
                    <a:pt x="1051885" y="466027"/>
                  </a:cubicBezTo>
                  <a:cubicBezTo>
                    <a:pt x="1049125" y="414962"/>
                    <a:pt x="1004500" y="375398"/>
                    <a:pt x="952975" y="376318"/>
                  </a:cubicBezTo>
                  <a:close/>
                  <a:moveTo>
                    <a:pt x="759756" y="592540"/>
                  </a:moveTo>
                  <a:cubicBezTo>
                    <a:pt x="728932" y="596680"/>
                    <a:pt x="664986" y="610482"/>
                    <a:pt x="676487" y="667067"/>
                  </a:cubicBezTo>
                  <a:cubicBezTo>
                    <a:pt x="676487" y="667067"/>
                    <a:pt x="715591" y="837745"/>
                    <a:pt x="722952" y="1001521"/>
                  </a:cubicBezTo>
                  <a:cubicBezTo>
                    <a:pt x="723412" y="1008882"/>
                    <a:pt x="715591" y="1013942"/>
                    <a:pt x="708690" y="1010722"/>
                  </a:cubicBezTo>
                  <a:cubicBezTo>
                    <a:pt x="647044" y="978059"/>
                    <a:pt x="554575" y="896170"/>
                    <a:pt x="515471" y="745735"/>
                  </a:cubicBezTo>
                  <a:cubicBezTo>
                    <a:pt x="497529" y="676268"/>
                    <a:pt x="514551" y="654186"/>
                    <a:pt x="520071" y="646825"/>
                  </a:cubicBezTo>
                  <a:cubicBezTo>
                    <a:pt x="536173" y="626123"/>
                    <a:pt x="586778" y="592080"/>
                    <a:pt x="757915" y="574598"/>
                  </a:cubicBezTo>
                  <a:cubicBezTo>
                    <a:pt x="763436" y="574138"/>
                    <a:pt x="768036" y="578278"/>
                    <a:pt x="768036" y="584259"/>
                  </a:cubicBezTo>
                  <a:cubicBezTo>
                    <a:pt x="768036" y="588399"/>
                    <a:pt x="764356" y="592080"/>
                    <a:pt x="759756" y="592540"/>
                  </a:cubicBezTo>
                  <a:close/>
                </a:path>
              </a:pathLst>
            </a:custGeom>
            <a:solidFill>
              <a:srgbClr val="3DE580"/>
            </a:solidFill>
            <a:ln w="4590" cap="flat">
              <a:noFill/>
              <a:prstDash val="solid"/>
              <a:miter/>
            </a:ln>
          </p:spPr>
          <p:txBody>
            <a:bodyPr rtlCol="0" anchor="ctr"/>
            <a:lstStyle/>
            <a:p>
              <a:endParaRPr lang="en-GB">
                <a:solidFill>
                  <a:schemeClr val="tx2"/>
                </a:solidFill>
              </a:endParaRPr>
            </a:p>
          </p:txBody>
        </p:sp>
        <p:sp>
          <p:nvSpPr>
            <p:cNvPr id="9" name="Freeform: Shape 8">
              <a:extLst>
                <a:ext uri="{FF2B5EF4-FFF2-40B4-BE49-F238E27FC236}">
                  <a16:creationId xmlns:a16="http://schemas.microsoft.com/office/drawing/2014/main" id="{3B785064-89CA-41A4-9B8F-7BAF4DC9EA23}"/>
                </a:ext>
              </a:extLst>
            </p:cNvPr>
            <p:cNvSpPr/>
            <p:nvPr/>
          </p:nvSpPr>
          <p:spPr>
            <a:xfrm>
              <a:off x="2228354" y="3199782"/>
              <a:ext cx="489984" cy="460966"/>
            </a:xfrm>
            <a:custGeom>
              <a:avLst/>
              <a:gdLst>
                <a:gd name="connsiteX0" fmla="*/ 487189 w 489984"/>
                <a:gd name="connsiteY0" fmla="*/ 23002 h 460966"/>
                <a:gd name="connsiteX1" fmla="*/ 474308 w 489984"/>
                <a:gd name="connsiteY1" fmla="*/ 8281 h 460966"/>
                <a:gd name="connsiteX2" fmla="*/ 374478 w 489984"/>
                <a:gd name="connsiteY2" fmla="*/ 8281 h 460966"/>
                <a:gd name="connsiteX3" fmla="*/ 365737 w 489984"/>
                <a:gd name="connsiteY3" fmla="*/ 22082 h 460966"/>
                <a:gd name="connsiteX4" fmla="*/ 372638 w 489984"/>
                <a:gd name="connsiteY4" fmla="*/ 34043 h 460966"/>
                <a:gd name="connsiteX5" fmla="*/ 372638 w 489984"/>
                <a:gd name="connsiteY5" fmla="*/ 44164 h 460966"/>
                <a:gd name="connsiteX6" fmla="*/ 360676 w 489984"/>
                <a:gd name="connsiteY6" fmla="*/ 44164 h 460966"/>
                <a:gd name="connsiteX7" fmla="*/ 234624 w 489984"/>
                <a:gd name="connsiteY7" fmla="*/ 0 h 460966"/>
                <a:gd name="connsiteX8" fmla="*/ 0 w 489984"/>
                <a:gd name="connsiteY8" fmla="*/ 230483 h 460966"/>
                <a:gd name="connsiteX9" fmla="*/ 234624 w 489984"/>
                <a:gd name="connsiteY9" fmla="*/ 460967 h 460966"/>
                <a:gd name="connsiteX10" fmla="*/ 376778 w 489984"/>
                <a:gd name="connsiteY10" fmla="*/ 401621 h 460966"/>
                <a:gd name="connsiteX11" fmla="*/ 386899 w 489984"/>
                <a:gd name="connsiteY11" fmla="*/ 400700 h 460966"/>
                <a:gd name="connsiteX12" fmla="*/ 388279 w 489984"/>
                <a:gd name="connsiteY12" fmla="*/ 412202 h 460966"/>
                <a:gd name="connsiteX13" fmla="*/ 374018 w 489984"/>
                <a:gd name="connsiteY13" fmla="*/ 434744 h 460966"/>
                <a:gd name="connsiteX14" fmla="*/ 383219 w 489984"/>
                <a:gd name="connsiteY14" fmla="*/ 448085 h 460966"/>
                <a:gd name="connsiteX15" fmla="*/ 480288 w 489984"/>
                <a:gd name="connsiteY15" fmla="*/ 448085 h 460966"/>
                <a:gd name="connsiteX16" fmla="*/ 489949 w 489984"/>
                <a:gd name="connsiteY16" fmla="*/ 437044 h 460966"/>
                <a:gd name="connsiteX17" fmla="*/ 487189 w 489984"/>
                <a:gd name="connsiteY17" fmla="*/ 23002 h 460966"/>
                <a:gd name="connsiteX18" fmla="*/ 235084 w 489984"/>
                <a:gd name="connsiteY18" fmla="*/ 339054 h 460966"/>
                <a:gd name="connsiteX19" fmla="*/ 127433 w 489984"/>
                <a:gd name="connsiteY19" fmla="*/ 229563 h 460966"/>
                <a:gd name="connsiteX20" fmla="*/ 235084 w 489984"/>
                <a:gd name="connsiteY20" fmla="*/ 120072 h 460966"/>
                <a:gd name="connsiteX21" fmla="*/ 342735 w 489984"/>
                <a:gd name="connsiteY21" fmla="*/ 229563 h 460966"/>
                <a:gd name="connsiteX22" fmla="*/ 235084 w 489984"/>
                <a:gd name="connsiteY22" fmla="*/ 33905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9984" h="460966">
                  <a:moveTo>
                    <a:pt x="487189" y="23002"/>
                  </a:moveTo>
                  <a:cubicBezTo>
                    <a:pt x="488109" y="15182"/>
                    <a:pt x="482129" y="8281"/>
                    <a:pt x="474308" y="8281"/>
                  </a:cubicBezTo>
                  <a:cubicBezTo>
                    <a:pt x="453606" y="8281"/>
                    <a:pt x="399320" y="8281"/>
                    <a:pt x="374478" y="8281"/>
                  </a:cubicBezTo>
                  <a:cubicBezTo>
                    <a:pt x="367577" y="8281"/>
                    <a:pt x="362517" y="15642"/>
                    <a:pt x="365737" y="22082"/>
                  </a:cubicBezTo>
                  <a:cubicBezTo>
                    <a:pt x="367117" y="25763"/>
                    <a:pt x="369417" y="29903"/>
                    <a:pt x="372638" y="34043"/>
                  </a:cubicBezTo>
                  <a:cubicBezTo>
                    <a:pt x="374938" y="36804"/>
                    <a:pt x="374938" y="41404"/>
                    <a:pt x="372638" y="44164"/>
                  </a:cubicBezTo>
                  <a:cubicBezTo>
                    <a:pt x="369417" y="47845"/>
                    <a:pt x="363897" y="47845"/>
                    <a:pt x="360676" y="44164"/>
                  </a:cubicBezTo>
                  <a:cubicBezTo>
                    <a:pt x="330313" y="9201"/>
                    <a:pt x="280628" y="0"/>
                    <a:pt x="234624" y="0"/>
                  </a:cubicBezTo>
                  <a:cubicBezTo>
                    <a:pt x="105351" y="0"/>
                    <a:pt x="0" y="93849"/>
                    <a:pt x="0" y="230483"/>
                  </a:cubicBezTo>
                  <a:cubicBezTo>
                    <a:pt x="0" y="367577"/>
                    <a:pt x="104891" y="460967"/>
                    <a:pt x="234624" y="460967"/>
                  </a:cubicBezTo>
                  <a:cubicBezTo>
                    <a:pt x="287989" y="460967"/>
                    <a:pt x="337214" y="436584"/>
                    <a:pt x="376778" y="401621"/>
                  </a:cubicBezTo>
                  <a:cubicBezTo>
                    <a:pt x="379538" y="399320"/>
                    <a:pt x="383679" y="398400"/>
                    <a:pt x="386899" y="400700"/>
                  </a:cubicBezTo>
                  <a:cubicBezTo>
                    <a:pt x="391039" y="403461"/>
                    <a:pt x="391500" y="408981"/>
                    <a:pt x="388279" y="412202"/>
                  </a:cubicBezTo>
                  <a:cubicBezTo>
                    <a:pt x="383679" y="417262"/>
                    <a:pt x="377238" y="425543"/>
                    <a:pt x="374018" y="434744"/>
                  </a:cubicBezTo>
                  <a:cubicBezTo>
                    <a:pt x="371258" y="441185"/>
                    <a:pt x="376318" y="448085"/>
                    <a:pt x="383219" y="448085"/>
                  </a:cubicBezTo>
                  <a:lnTo>
                    <a:pt x="480288" y="448085"/>
                  </a:lnTo>
                  <a:cubicBezTo>
                    <a:pt x="486269" y="448085"/>
                    <a:pt x="490410" y="443025"/>
                    <a:pt x="489949" y="437044"/>
                  </a:cubicBezTo>
                  <a:cubicBezTo>
                    <a:pt x="477068" y="311451"/>
                    <a:pt x="460507" y="237844"/>
                    <a:pt x="487189" y="23002"/>
                  </a:cubicBezTo>
                  <a:close/>
                  <a:moveTo>
                    <a:pt x="235084" y="339054"/>
                  </a:moveTo>
                  <a:cubicBezTo>
                    <a:pt x="171137" y="339054"/>
                    <a:pt x="127433" y="289829"/>
                    <a:pt x="127433" y="229563"/>
                  </a:cubicBezTo>
                  <a:cubicBezTo>
                    <a:pt x="127433" y="169297"/>
                    <a:pt x="171137" y="120072"/>
                    <a:pt x="235084" y="120072"/>
                  </a:cubicBezTo>
                  <a:cubicBezTo>
                    <a:pt x="299030" y="120072"/>
                    <a:pt x="342735" y="169297"/>
                    <a:pt x="342735" y="229563"/>
                  </a:cubicBezTo>
                  <a:cubicBezTo>
                    <a:pt x="342735" y="289829"/>
                    <a:pt x="299030" y="339054"/>
                    <a:pt x="235084" y="33905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0" name="Freeform: Shape 9">
              <a:extLst>
                <a:ext uri="{FF2B5EF4-FFF2-40B4-BE49-F238E27FC236}">
                  <a16:creationId xmlns:a16="http://schemas.microsoft.com/office/drawing/2014/main" id="{273462B7-AFD1-4787-B9D1-BCFD7002E3B0}"/>
                </a:ext>
              </a:extLst>
            </p:cNvPr>
            <p:cNvSpPr/>
            <p:nvPr/>
          </p:nvSpPr>
          <p:spPr>
            <a:xfrm>
              <a:off x="3294281" y="3198862"/>
              <a:ext cx="469247" cy="460966"/>
            </a:xfrm>
            <a:custGeom>
              <a:avLst/>
              <a:gdLst>
                <a:gd name="connsiteX0" fmla="*/ 469247 w 469247"/>
                <a:gd name="connsiteY0" fmla="*/ 230483 h 460966"/>
                <a:gd name="connsiteX1" fmla="*/ 414962 w 469247"/>
                <a:gd name="connsiteY1" fmla="*/ 79128 h 460966"/>
                <a:gd name="connsiteX2" fmla="*/ 234624 w 469247"/>
                <a:gd name="connsiteY2" fmla="*/ 0 h 460966"/>
                <a:gd name="connsiteX3" fmla="*/ 0 w 469247"/>
                <a:gd name="connsiteY3" fmla="*/ 230483 h 460966"/>
                <a:gd name="connsiteX4" fmla="*/ 234624 w 469247"/>
                <a:gd name="connsiteY4" fmla="*/ 460967 h 460966"/>
                <a:gd name="connsiteX5" fmla="*/ 350095 w 469247"/>
                <a:gd name="connsiteY5" fmla="*/ 433364 h 460966"/>
                <a:gd name="connsiteX6" fmla="*/ 469247 w 469247"/>
                <a:gd name="connsiteY6" fmla="*/ 230483 h 460966"/>
                <a:gd name="connsiteX7" fmla="*/ 234624 w 469247"/>
                <a:gd name="connsiteY7" fmla="*/ 339974 h 460966"/>
                <a:gd name="connsiteX8" fmla="*/ 126973 w 469247"/>
                <a:gd name="connsiteY8" fmla="*/ 230483 h 460966"/>
                <a:gd name="connsiteX9" fmla="*/ 234624 w 469247"/>
                <a:gd name="connsiteY9" fmla="*/ 120992 h 460966"/>
                <a:gd name="connsiteX10" fmla="*/ 342275 w 469247"/>
                <a:gd name="connsiteY10" fmla="*/ 230483 h 460966"/>
                <a:gd name="connsiteX11" fmla="*/ 234624 w 469247"/>
                <a:gd name="connsiteY11" fmla="*/ 33997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9247" h="460966">
                  <a:moveTo>
                    <a:pt x="469247" y="230483"/>
                  </a:moveTo>
                  <a:cubicBezTo>
                    <a:pt x="469247" y="170217"/>
                    <a:pt x="449005" y="118232"/>
                    <a:pt x="414962" y="79128"/>
                  </a:cubicBezTo>
                  <a:cubicBezTo>
                    <a:pt x="372178" y="28983"/>
                    <a:pt x="307311" y="0"/>
                    <a:pt x="234624" y="0"/>
                  </a:cubicBezTo>
                  <a:cubicBezTo>
                    <a:pt x="105351" y="0"/>
                    <a:pt x="0" y="93849"/>
                    <a:pt x="0" y="230483"/>
                  </a:cubicBezTo>
                  <a:cubicBezTo>
                    <a:pt x="0" y="367117"/>
                    <a:pt x="104891" y="460967"/>
                    <a:pt x="234624" y="460967"/>
                  </a:cubicBezTo>
                  <a:cubicBezTo>
                    <a:pt x="276488" y="460967"/>
                    <a:pt x="316052" y="451306"/>
                    <a:pt x="350095" y="433364"/>
                  </a:cubicBezTo>
                  <a:cubicBezTo>
                    <a:pt x="420942" y="395640"/>
                    <a:pt x="469247" y="322953"/>
                    <a:pt x="469247" y="230483"/>
                  </a:cubicBezTo>
                  <a:close/>
                  <a:moveTo>
                    <a:pt x="234624" y="339974"/>
                  </a:moveTo>
                  <a:cubicBezTo>
                    <a:pt x="170677" y="339974"/>
                    <a:pt x="126973" y="290749"/>
                    <a:pt x="126973" y="230483"/>
                  </a:cubicBezTo>
                  <a:cubicBezTo>
                    <a:pt x="126973" y="170217"/>
                    <a:pt x="170677" y="120992"/>
                    <a:pt x="234624" y="120992"/>
                  </a:cubicBezTo>
                  <a:cubicBezTo>
                    <a:pt x="298570" y="120992"/>
                    <a:pt x="342275" y="170217"/>
                    <a:pt x="342275" y="230483"/>
                  </a:cubicBezTo>
                  <a:cubicBezTo>
                    <a:pt x="342275" y="290749"/>
                    <a:pt x="298570" y="339974"/>
                    <a:pt x="234624" y="33997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1" name="Freeform: Shape 10">
              <a:extLst>
                <a:ext uri="{FF2B5EF4-FFF2-40B4-BE49-F238E27FC236}">
                  <a16:creationId xmlns:a16="http://schemas.microsoft.com/office/drawing/2014/main" id="{3A15AE39-1545-4B43-8A0C-FC17B1BF0EF4}"/>
                </a:ext>
              </a:extLst>
            </p:cNvPr>
            <p:cNvSpPr/>
            <p:nvPr/>
          </p:nvSpPr>
          <p:spPr>
            <a:xfrm>
              <a:off x="2759707" y="3052567"/>
              <a:ext cx="494549" cy="608181"/>
            </a:xfrm>
            <a:custGeom>
              <a:avLst/>
              <a:gdLst>
                <a:gd name="connsiteX0" fmla="*/ 483969 w 494549"/>
                <a:gd name="connsiteY0" fmla="*/ 0 h 608181"/>
                <a:gd name="connsiteX1" fmla="*/ 375398 w 494549"/>
                <a:gd name="connsiteY1" fmla="*/ 0 h 608181"/>
                <a:gd name="connsiteX2" fmla="*/ 365737 w 494549"/>
                <a:gd name="connsiteY2" fmla="*/ 8281 h 608181"/>
                <a:gd name="connsiteX3" fmla="*/ 353316 w 494549"/>
                <a:gd name="connsiteY3" fmla="*/ 139854 h 608181"/>
                <a:gd name="connsiteX4" fmla="*/ 362517 w 494549"/>
                <a:gd name="connsiteY4" fmla="*/ 168837 h 608181"/>
                <a:gd name="connsiteX5" fmla="*/ 363437 w 494549"/>
                <a:gd name="connsiteY5" fmla="*/ 170217 h 608181"/>
                <a:gd name="connsiteX6" fmla="*/ 363897 w 494549"/>
                <a:gd name="connsiteY6" fmla="*/ 180798 h 608181"/>
                <a:gd name="connsiteX7" fmla="*/ 351475 w 494549"/>
                <a:gd name="connsiteY7" fmla="*/ 182178 h 608181"/>
                <a:gd name="connsiteX8" fmla="*/ 234624 w 494549"/>
                <a:gd name="connsiteY8" fmla="*/ 147215 h 608181"/>
                <a:gd name="connsiteX9" fmla="*/ 0 w 494549"/>
                <a:gd name="connsiteY9" fmla="*/ 377698 h 608181"/>
                <a:gd name="connsiteX10" fmla="*/ 234624 w 494549"/>
                <a:gd name="connsiteY10" fmla="*/ 608181 h 608181"/>
                <a:gd name="connsiteX11" fmla="*/ 376778 w 494549"/>
                <a:gd name="connsiteY11" fmla="*/ 548835 h 608181"/>
                <a:gd name="connsiteX12" fmla="*/ 386899 w 494549"/>
                <a:gd name="connsiteY12" fmla="*/ 547915 h 608181"/>
                <a:gd name="connsiteX13" fmla="*/ 388279 w 494549"/>
                <a:gd name="connsiteY13" fmla="*/ 559416 h 608181"/>
                <a:gd name="connsiteX14" fmla="*/ 374018 w 494549"/>
                <a:gd name="connsiteY14" fmla="*/ 581959 h 608181"/>
                <a:gd name="connsiteX15" fmla="*/ 383219 w 494549"/>
                <a:gd name="connsiteY15" fmla="*/ 595300 h 608181"/>
                <a:gd name="connsiteX16" fmla="*/ 480749 w 494549"/>
                <a:gd name="connsiteY16" fmla="*/ 595300 h 608181"/>
                <a:gd name="connsiteX17" fmla="*/ 490410 w 494549"/>
                <a:gd name="connsiteY17" fmla="*/ 584719 h 608181"/>
                <a:gd name="connsiteX18" fmla="*/ 494550 w 494549"/>
                <a:gd name="connsiteY18" fmla="*/ 11041 h 608181"/>
                <a:gd name="connsiteX19" fmla="*/ 483969 w 494549"/>
                <a:gd name="connsiteY19" fmla="*/ 0 h 608181"/>
                <a:gd name="connsiteX20" fmla="*/ 234164 w 494549"/>
                <a:gd name="connsiteY20" fmla="*/ 486269 h 608181"/>
                <a:gd name="connsiteX21" fmla="*/ 126513 w 494549"/>
                <a:gd name="connsiteY21" fmla="*/ 376778 h 608181"/>
                <a:gd name="connsiteX22" fmla="*/ 234164 w 494549"/>
                <a:gd name="connsiteY22" fmla="*/ 267287 h 608181"/>
                <a:gd name="connsiteX23" fmla="*/ 341815 w 494549"/>
                <a:gd name="connsiteY23" fmla="*/ 376778 h 608181"/>
                <a:gd name="connsiteX24" fmla="*/ 234164 w 494549"/>
                <a:gd name="connsiteY24" fmla="*/ 486269 h 60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94549" h="608181">
                  <a:moveTo>
                    <a:pt x="483969" y="0"/>
                  </a:moveTo>
                  <a:lnTo>
                    <a:pt x="375398" y="0"/>
                  </a:lnTo>
                  <a:cubicBezTo>
                    <a:pt x="370337" y="0"/>
                    <a:pt x="366197" y="3680"/>
                    <a:pt x="365737" y="8281"/>
                  </a:cubicBezTo>
                  <a:cubicBezTo>
                    <a:pt x="357916" y="60266"/>
                    <a:pt x="354696" y="113631"/>
                    <a:pt x="353316" y="139854"/>
                  </a:cubicBezTo>
                  <a:cubicBezTo>
                    <a:pt x="352856" y="150435"/>
                    <a:pt x="356076" y="160556"/>
                    <a:pt x="362517" y="168837"/>
                  </a:cubicBezTo>
                  <a:lnTo>
                    <a:pt x="363437" y="170217"/>
                  </a:lnTo>
                  <a:cubicBezTo>
                    <a:pt x="365737" y="173438"/>
                    <a:pt x="366197" y="177578"/>
                    <a:pt x="363897" y="180798"/>
                  </a:cubicBezTo>
                  <a:cubicBezTo>
                    <a:pt x="360676" y="184939"/>
                    <a:pt x="355156" y="185399"/>
                    <a:pt x="351475" y="182178"/>
                  </a:cubicBezTo>
                  <a:cubicBezTo>
                    <a:pt x="320652" y="154576"/>
                    <a:pt x="276028" y="147215"/>
                    <a:pt x="234624" y="147215"/>
                  </a:cubicBezTo>
                  <a:cubicBezTo>
                    <a:pt x="105351" y="147215"/>
                    <a:pt x="0" y="241064"/>
                    <a:pt x="0" y="377698"/>
                  </a:cubicBezTo>
                  <a:cubicBezTo>
                    <a:pt x="0" y="514792"/>
                    <a:pt x="104891" y="608181"/>
                    <a:pt x="234624" y="608181"/>
                  </a:cubicBezTo>
                  <a:cubicBezTo>
                    <a:pt x="287989" y="608181"/>
                    <a:pt x="337214" y="583799"/>
                    <a:pt x="376778" y="548835"/>
                  </a:cubicBezTo>
                  <a:cubicBezTo>
                    <a:pt x="379538" y="546535"/>
                    <a:pt x="383679" y="545615"/>
                    <a:pt x="386899" y="547915"/>
                  </a:cubicBezTo>
                  <a:cubicBezTo>
                    <a:pt x="391039" y="550676"/>
                    <a:pt x="391500" y="556196"/>
                    <a:pt x="388279" y="559416"/>
                  </a:cubicBezTo>
                  <a:cubicBezTo>
                    <a:pt x="383679" y="564477"/>
                    <a:pt x="377238" y="572758"/>
                    <a:pt x="374018" y="581959"/>
                  </a:cubicBezTo>
                  <a:cubicBezTo>
                    <a:pt x="371258" y="588399"/>
                    <a:pt x="376318" y="595300"/>
                    <a:pt x="383219" y="595300"/>
                  </a:cubicBezTo>
                  <a:lnTo>
                    <a:pt x="480749" y="595300"/>
                  </a:lnTo>
                  <a:cubicBezTo>
                    <a:pt x="486269" y="595300"/>
                    <a:pt x="490870" y="590240"/>
                    <a:pt x="490410" y="584719"/>
                  </a:cubicBezTo>
                  <a:cubicBezTo>
                    <a:pt x="478908" y="444865"/>
                    <a:pt x="462807" y="255326"/>
                    <a:pt x="494550" y="11041"/>
                  </a:cubicBezTo>
                  <a:cubicBezTo>
                    <a:pt x="494550" y="5521"/>
                    <a:pt x="489949" y="0"/>
                    <a:pt x="483969" y="0"/>
                  </a:cubicBezTo>
                  <a:close/>
                  <a:moveTo>
                    <a:pt x="234164" y="486269"/>
                  </a:moveTo>
                  <a:cubicBezTo>
                    <a:pt x="170217" y="486269"/>
                    <a:pt x="126513" y="437044"/>
                    <a:pt x="126513" y="376778"/>
                  </a:cubicBezTo>
                  <a:cubicBezTo>
                    <a:pt x="126513" y="316512"/>
                    <a:pt x="170217" y="267287"/>
                    <a:pt x="234164" y="267287"/>
                  </a:cubicBezTo>
                  <a:cubicBezTo>
                    <a:pt x="298110" y="267287"/>
                    <a:pt x="341815" y="316512"/>
                    <a:pt x="341815" y="376778"/>
                  </a:cubicBezTo>
                  <a:cubicBezTo>
                    <a:pt x="341815" y="437044"/>
                    <a:pt x="298110" y="486269"/>
                    <a:pt x="234164" y="486269"/>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2" name="Freeform: Shape 11">
              <a:extLst>
                <a:ext uri="{FF2B5EF4-FFF2-40B4-BE49-F238E27FC236}">
                  <a16:creationId xmlns:a16="http://schemas.microsoft.com/office/drawing/2014/main" id="{286C3649-1E90-4F8F-BEAB-3101253E574F}"/>
                </a:ext>
              </a:extLst>
            </p:cNvPr>
            <p:cNvSpPr/>
            <p:nvPr/>
          </p:nvSpPr>
          <p:spPr>
            <a:xfrm>
              <a:off x="1274295" y="3078790"/>
              <a:ext cx="521562" cy="569077"/>
            </a:xfrm>
            <a:custGeom>
              <a:avLst/>
              <a:gdLst>
                <a:gd name="connsiteX0" fmla="*/ 327935 w 521562"/>
                <a:gd name="connsiteY0" fmla="*/ 7821 h 569077"/>
                <a:gd name="connsiteX1" fmla="*/ 315514 w 521562"/>
                <a:gd name="connsiteY1" fmla="*/ 0 h 569077"/>
                <a:gd name="connsiteX2" fmla="*/ 207403 w 521562"/>
                <a:gd name="connsiteY2" fmla="*/ 0 h 569077"/>
                <a:gd name="connsiteX3" fmla="*/ 194982 w 521562"/>
                <a:gd name="connsiteY3" fmla="*/ 7821 h 569077"/>
                <a:gd name="connsiteX4" fmla="*/ 382 w 521562"/>
                <a:gd name="connsiteY4" fmla="*/ 556196 h 569077"/>
                <a:gd name="connsiteX5" fmla="*/ 10043 w 521562"/>
                <a:gd name="connsiteY5" fmla="*/ 569077 h 569077"/>
                <a:gd name="connsiteX6" fmla="*/ 120454 w 521562"/>
                <a:gd name="connsiteY6" fmla="*/ 569077 h 569077"/>
                <a:gd name="connsiteX7" fmla="*/ 132876 w 521562"/>
                <a:gd name="connsiteY7" fmla="*/ 559416 h 569077"/>
                <a:gd name="connsiteX8" fmla="*/ 154038 w 521562"/>
                <a:gd name="connsiteY8" fmla="*/ 479368 h 569077"/>
                <a:gd name="connsiteX9" fmla="*/ 164159 w 521562"/>
                <a:gd name="connsiteY9" fmla="*/ 471548 h 569077"/>
                <a:gd name="connsiteX10" fmla="*/ 357378 w 521562"/>
                <a:gd name="connsiteY10" fmla="*/ 471548 h 569077"/>
                <a:gd name="connsiteX11" fmla="*/ 367499 w 521562"/>
                <a:gd name="connsiteY11" fmla="*/ 479368 h 569077"/>
                <a:gd name="connsiteX12" fmla="*/ 388662 w 521562"/>
                <a:gd name="connsiteY12" fmla="*/ 559416 h 569077"/>
                <a:gd name="connsiteX13" fmla="*/ 401083 w 521562"/>
                <a:gd name="connsiteY13" fmla="*/ 569077 h 569077"/>
                <a:gd name="connsiteX14" fmla="*/ 511494 w 521562"/>
                <a:gd name="connsiteY14" fmla="*/ 569077 h 569077"/>
                <a:gd name="connsiteX15" fmla="*/ 521155 w 521562"/>
                <a:gd name="connsiteY15" fmla="*/ 556196 h 569077"/>
                <a:gd name="connsiteX16" fmla="*/ 327935 w 521562"/>
                <a:gd name="connsiteY16" fmla="*/ 7821 h 569077"/>
                <a:gd name="connsiteX17" fmla="*/ 197282 w 521562"/>
                <a:gd name="connsiteY17" fmla="*/ 336754 h 569077"/>
                <a:gd name="connsiteX18" fmla="*/ 252028 w 521562"/>
                <a:gd name="connsiteY18" fmla="*/ 173437 h 569077"/>
                <a:gd name="connsiteX19" fmla="*/ 258928 w 521562"/>
                <a:gd name="connsiteY19" fmla="*/ 166997 h 569077"/>
                <a:gd name="connsiteX20" fmla="*/ 269970 w 521562"/>
                <a:gd name="connsiteY20" fmla="*/ 172977 h 569077"/>
                <a:gd name="connsiteX21" fmla="*/ 324715 w 521562"/>
                <a:gd name="connsiteY21" fmla="*/ 336294 h 569077"/>
                <a:gd name="connsiteX22" fmla="*/ 314134 w 521562"/>
                <a:gd name="connsiteY22" fmla="*/ 350555 h 569077"/>
                <a:gd name="connsiteX23" fmla="*/ 206483 w 521562"/>
                <a:gd name="connsiteY23" fmla="*/ 350555 h 569077"/>
                <a:gd name="connsiteX24" fmla="*/ 197282 w 521562"/>
                <a:gd name="connsiteY24" fmla="*/ 336754 h 569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1562" h="569077">
                  <a:moveTo>
                    <a:pt x="327935" y="7821"/>
                  </a:moveTo>
                  <a:cubicBezTo>
                    <a:pt x="325635" y="2760"/>
                    <a:pt x="321035" y="0"/>
                    <a:pt x="315514" y="0"/>
                  </a:cubicBezTo>
                  <a:lnTo>
                    <a:pt x="207403" y="0"/>
                  </a:lnTo>
                  <a:cubicBezTo>
                    <a:pt x="201883" y="0"/>
                    <a:pt x="197282" y="3220"/>
                    <a:pt x="194982" y="7821"/>
                  </a:cubicBezTo>
                  <a:cubicBezTo>
                    <a:pt x="87331" y="248425"/>
                    <a:pt x="16484" y="497770"/>
                    <a:pt x="382" y="556196"/>
                  </a:cubicBezTo>
                  <a:cubicBezTo>
                    <a:pt x="-1458" y="562637"/>
                    <a:pt x="3603" y="569077"/>
                    <a:pt x="10043" y="569077"/>
                  </a:cubicBezTo>
                  <a:lnTo>
                    <a:pt x="120454" y="569077"/>
                  </a:lnTo>
                  <a:cubicBezTo>
                    <a:pt x="126435" y="569077"/>
                    <a:pt x="131496" y="564937"/>
                    <a:pt x="132876" y="559416"/>
                  </a:cubicBezTo>
                  <a:cubicBezTo>
                    <a:pt x="136096" y="545615"/>
                    <a:pt x="143457" y="518012"/>
                    <a:pt x="154038" y="479368"/>
                  </a:cubicBezTo>
                  <a:cubicBezTo>
                    <a:pt x="155418" y="474768"/>
                    <a:pt x="159558" y="471548"/>
                    <a:pt x="164159" y="471548"/>
                  </a:cubicBezTo>
                  <a:lnTo>
                    <a:pt x="357378" y="471548"/>
                  </a:lnTo>
                  <a:cubicBezTo>
                    <a:pt x="361979" y="471548"/>
                    <a:pt x="366119" y="474768"/>
                    <a:pt x="367499" y="479368"/>
                  </a:cubicBezTo>
                  <a:cubicBezTo>
                    <a:pt x="378080" y="518012"/>
                    <a:pt x="385441" y="545615"/>
                    <a:pt x="388662" y="559416"/>
                  </a:cubicBezTo>
                  <a:cubicBezTo>
                    <a:pt x="390042" y="565397"/>
                    <a:pt x="395102" y="569077"/>
                    <a:pt x="401083" y="569077"/>
                  </a:cubicBezTo>
                  <a:lnTo>
                    <a:pt x="511494" y="569077"/>
                  </a:lnTo>
                  <a:cubicBezTo>
                    <a:pt x="518395" y="569077"/>
                    <a:pt x="522995" y="562637"/>
                    <a:pt x="521155" y="556196"/>
                  </a:cubicBezTo>
                  <a:cubicBezTo>
                    <a:pt x="506433" y="497770"/>
                    <a:pt x="435586" y="248425"/>
                    <a:pt x="327935" y="7821"/>
                  </a:cubicBezTo>
                  <a:close/>
                  <a:moveTo>
                    <a:pt x="197282" y="336754"/>
                  </a:moveTo>
                  <a:cubicBezTo>
                    <a:pt x="212924" y="287989"/>
                    <a:pt x="231326" y="230483"/>
                    <a:pt x="252028" y="173437"/>
                  </a:cubicBezTo>
                  <a:cubicBezTo>
                    <a:pt x="253408" y="170217"/>
                    <a:pt x="255708" y="167457"/>
                    <a:pt x="258928" y="166997"/>
                  </a:cubicBezTo>
                  <a:cubicBezTo>
                    <a:pt x="263989" y="165617"/>
                    <a:pt x="268589" y="168377"/>
                    <a:pt x="269970" y="172977"/>
                  </a:cubicBezTo>
                  <a:cubicBezTo>
                    <a:pt x="291132" y="230023"/>
                    <a:pt x="309073" y="287529"/>
                    <a:pt x="324715" y="336294"/>
                  </a:cubicBezTo>
                  <a:cubicBezTo>
                    <a:pt x="327015" y="343195"/>
                    <a:pt x="321495" y="350555"/>
                    <a:pt x="314134" y="350555"/>
                  </a:cubicBezTo>
                  <a:lnTo>
                    <a:pt x="206483" y="350555"/>
                  </a:lnTo>
                  <a:cubicBezTo>
                    <a:pt x="200042" y="350555"/>
                    <a:pt x="194982" y="343655"/>
                    <a:pt x="197282" y="33675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3" name="Freeform: Shape 12">
              <a:extLst>
                <a:ext uri="{FF2B5EF4-FFF2-40B4-BE49-F238E27FC236}">
                  <a16:creationId xmlns:a16="http://schemas.microsoft.com/office/drawing/2014/main" id="{B9373696-5276-471D-B374-0349661B8D9B}"/>
                </a:ext>
              </a:extLst>
            </p:cNvPr>
            <p:cNvSpPr/>
            <p:nvPr/>
          </p:nvSpPr>
          <p:spPr>
            <a:xfrm>
              <a:off x="1754720" y="3208063"/>
              <a:ext cx="462142" cy="440264"/>
            </a:xfrm>
            <a:custGeom>
              <a:avLst/>
              <a:gdLst>
                <a:gd name="connsiteX0" fmla="*/ 448791 w 462142"/>
                <a:gd name="connsiteY0" fmla="*/ 0 h 440264"/>
                <a:gd name="connsiteX1" fmla="*/ 343440 w 462142"/>
                <a:gd name="connsiteY1" fmla="*/ 920 h 440264"/>
                <a:gd name="connsiteX2" fmla="*/ 331019 w 462142"/>
                <a:gd name="connsiteY2" fmla="*/ 10121 h 440264"/>
                <a:gd name="connsiteX3" fmla="*/ 240850 w 462142"/>
                <a:gd name="connsiteY3" fmla="*/ 266827 h 440264"/>
                <a:gd name="connsiteX4" fmla="*/ 231649 w 462142"/>
                <a:gd name="connsiteY4" fmla="*/ 272808 h 440264"/>
                <a:gd name="connsiteX5" fmla="*/ 222448 w 462142"/>
                <a:gd name="connsiteY5" fmla="*/ 266827 h 440264"/>
                <a:gd name="connsiteX6" fmla="*/ 132279 w 462142"/>
                <a:gd name="connsiteY6" fmla="*/ 10121 h 440264"/>
                <a:gd name="connsiteX7" fmla="*/ 119858 w 462142"/>
                <a:gd name="connsiteY7" fmla="*/ 920 h 440264"/>
                <a:gd name="connsiteX8" fmla="*/ 9907 w 462142"/>
                <a:gd name="connsiteY8" fmla="*/ 0 h 440264"/>
                <a:gd name="connsiteX9" fmla="*/ 246 w 462142"/>
                <a:gd name="connsiteY9" fmla="*/ 12421 h 440264"/>
                <a:gd name="connsiteX10" fmla="*/ 173683 w 462142"/>
                <a:gd name="connsiteY10" fmla="*/ 434284 h 440264"/>
                <a:gd name="connsiteX11" fmla="*/ 184724 w 462142"/>
                <a:gd name="connsiteY11" fmla="*/ 440264 h 440264"/>
                <a:gd name="connsiteX12" fmla="*/ 278574 w 462142"/>
                <a:gd name="connsiteY12" fmla="*/ 440264 h 440264"/>
                <a:gd name="connsiteX13" fmla="*/ 289615 w 462142"/>
                <a:gd name="connsiteY13" fmla="*/ 434284 h 440264"/>
                <a:gd name="connsiteX14" fmla="*/ 461672 w 462142"/>
                <a:gd name="connsiteY14" fmla="*/ 16562 h 440264"/>
                <a:gd name="connsiteX15" fmla="*/ 448791 w 462142"/>
                <a:gd name="connsiteY15" fmla="*/ 0 h 440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2142" h="440264">
                  <a:moveTo>
                    <a:pt x="448791" y="0"/>
                  </a:moveTo>
                  <a:lnTo>
                    <a:pt x="343440" y="920"/>
                  </a:lnTo>
                  <a:cubicBezTo>
                    <a:pt x="337920" y="920"/>
                    <a:pt x="332859" y="4600"/>
                    <a:pt x="331019" y="10121"/>
                  </a:cubicBezTo>
                  <a:cubicBezTo>
                    <a:pt x="311237" y="75908"/>
                    <a:pt x="286855" y="156876"/>
                    <a:pt x="240850" y="266827"/>
                  </a:cubicBezTo>
                  <a:cubicBezTo>
                    <a:pt x="239470" y="270507"/>
                    <a:pt x="235789" y="272808"/>
                    <a:pt x="231649" y="272808"/>
                  </a:cubicBezTo>
                  <a:cubicBezTo>
                    <a:pt x="227509" y="272808"/>
                    <a:pt x="223828" y="270507"/>
                    <a:pt x="222448" y="266827"/>
                  </a:cubicBezTo>
                  <a:cubicBezTo>
                    <a:pt x="176443" y="156876"/>
                    <a:pt x="152061" y="75908"/>
                    <a:pt x="132279" y="10121"/>
                  </a:cubicBezTo>
                  <a:cubicBezTo>
                    <a:pt x="130439" y="4600"/>
                    <a:pt x="125378" y="920"/>
                    <a:pt x="119858" y="920"/>
                  </a:cubicBezTo>
                  <a:lnTo>
                    <a:pt x="9907" y="0"/>
                  </a:lnTo>
                  <a:cubicBezTo>
                    <a:pt x="3466" y="0"/>
                    <a:pt x="-1135" y="5981"/>
                    <a:pt x="246" y="12421"/>
                  </a:cubicBezTo>
                  <a:cubicBezTo>
                    <a:pt x="14967" y="66707"/>
                    <a:pt x="77533" y="286609"/>
                    <a:pt x="173683" y="434284"/>
                  </a:cubicBezTo>
                  <a:cubicBezTo>
                    <a:pt x="175983" y="437964"/>
                    <a:pt x="180124" y="440264"/>
                    <a:pt x="184724" y="440264"/>
                  </a:cubicBezTo>
                  <a:lnTo>
                    <a:pt x="278574" y="440264"/>
                  </a:lnTo>
                  <a:cubicBezTo>
                    <a:pt x="283174" y="440264"/>
                    <a:pt x="287315" y="437964"/>
                    <a:pt x="289615" y="434284"/>
                  </a:cubicBezTo>
                  <a:cubicBezTo>
                    <a:pt x="383464" y="290289"/>
                    <a:pt x="445571" y="77288"/>
                    <a:pt x="461672" y="16562"/>
                  </a:cubicBezTo>
                  <a:cubicBezTo>
                    <a:pt x="463972" y="8281"/>
                    <a:pt x="457532" y="0"/>
                    <a:pt x="448791" y="0"/>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grpSp>
      <p:sp>
        <p:nvSpPr>
          <p:cNvPr id="15" name="Picture Placeholder 2">
            <a:extLst>
              <a:ext uri="{FF2B5EF4-FFF2-40B4-BE49-F238E27FC236}">
                <a16:creationId xmlns:a16="http://schemas.microsoft.com/office/drawing/2014/main" id="{45A9B961-CF86-4E10-A7A8-099B024F72E1}"/>
              </a:ext>
            </a:extLst>
          </p:cNvPr>
          <p:cNvSpPr>
            <a:spLocks noGrp="1"/>
          </p:cNvSpPr>
          <p:nvPr>
            <p:ph type="pic" sz="quarter" idx="14"/>
          </p:nvPr>
        </p:nvSpPr>
        <p:spPr>
          <a:xfrm>
            <a:off x="515938" y="1436495"/>
            <a:ext cx="11160124" cy="4314172"/>
          </a:xfrm>
          <a:prstGeom prst="rect">
            <a:avLst/>
          </a:prstGeom>
        </p:spPr>
        <p:txBody>
          <a:bodyPr/>
          <a:lstStyle>
            <a:lvl1pPr marL="0" indent="0">
              <a:buNone/>
              <a:defRPr sz="2000" b="0" i="0">
                <a:solidFill>
                  <a:schemeClr val="accent2"/>
                </a:solidFill>
                <a:latin typeface="+mj-lt"/>
                <a:ea typeface="Arial" charset="0"/>
                <a:cs typeface="Arial" charset="0"/>
              </a:defRPr>
            </a:lvl1pPr>
          </a:lstStyle>
          <a:p>
            <a:endParaRPr lang="en-US"/>
          </a:p>
        </p:txBody>
      </p:sp>
      <p:sp>
        <p:nvSpPr>
          <p:cNvPr id="16" name="Text Placeholder 2">
            <a:extLst>
              <a:ext uri="{FF2B5EF4-FFF2-40B4-BE49-F238E27FC236}">
                <a16:creationId xmlns:a16="http://schemas.microsoft.com/office/drawing/2014/main" id="{D895BDFF-57CB-4E1D-AA11-ED1765B221D3}"/>
              </a:ext>
            </a:extLst>
          </p:cNvPr>
          <p:cNvSpPr>
            <a:spLocks noGrp="1"/>
          </p:cNvSpPr>
          <p:nvPr>
            <p:ph type="body" sz="quarter" idx="15" hasCustomPrompt="1"/>
          </p:nvPr>
        </p:nvSpPr>
        <p:spPr>
          <a:xfrm>
            <a:off x="503372" y="5750666"/>
            <a:ext cx="11172690" cy="342159"/>
          </a:xfrm>
          <a:prstGeom prst="rect">
            <a:avLst/>
          </a:prstGeom>
          <a:solidFill>
            <a:schemeClr val="accent2"/>
          </a:solidFill>
          <a:ln w="12700" cmpd="sng">
            <a:noFill/>
          </a:ln>
        </p:spPr>
        <p:txBody>
          <a:bodyPr lIns="0" tIns="0" rIns="0" bIns="0" anchor="ctr" anchorCtr="0"/>
          <a:lstStyle>
            <a:lvl1pPr marL="0" indent="0" algn="ctr">
              <a:buNone/>
              <a:defRPr sz="2000" b="0" i="0">
                <a:solidFill>
                  <a:schemeClr val="bg2"/>
                </a:solidFill>
                <a:latin typeface="+mj-lt"/>
                <a:ea typeface="Arial" charset="0"/>
                <a:cs typeface="Arial" charset="0"/>
              </a:defRPr>
            </a:lvl1pPr>
          </a:lstStyle>
          <a:p>
            <a:pPr lvl="0"/>
            <a:r>
              <a:rPr lang="en-US"/>
              <a:t>Title</a:t>
            </a:r>
          </a:p>
        </p:txBody>
      </p:sp>
      <p:sp>
        <p:nvSpPr>
          <p:cNvPr id="8" name="Title 3">
            <a:extLst>
              <a:ext uri="{FF2B5EF4-FFF2-40B4-BE49-F238E27FC236}">
                <a16:creationId xmlns:a16="http://schemas.microsoft.com/office/drawing/2014/main" id="{00FE5F71-397E-434D-A1FA-E398286B481A}"/>
              </a:ext>
            </a:extLst>
          </p:cNvPr>
          <p:cNvSpPr>
            <a:spLocks noGrp="1"/>
          </p:cNvSpPr>
          <p:nvPr>
            <p:ph type="title" hasCustomPrompt="1"/>
          </p:nvPr>
        </p:nvSpPr>
        <p:spPr>
          <a:xfrm>
            <a:off x="515938" y="557525"/>
            <a:ext cx="11160125" cy="586800"/>
          </a:xfrm>
          <a:prstGeom prst="rect">
            <a:avLst/>
          </a:prstGeom>
        </p:spPr>
        <p:txBody>
          <a:bodyPr lIns="0" tIns="0" rIns="0" bIns="0" anchor="t" anchorCtr="0"/>
          <a:lstStyle>
            <a:lvl1pPr>
              <a:lnSpc>
                <a:spcPct val="100000"/>
              </a:lnSpc>
              <a:defRPr sz="2800" b="1" i="0" cap="none" spc="0" baseline="0">
                <a:solidFill>
                  <a:schemeClr val="bg1"/>
                </a:solidFill>
                <a:latin typeface="+mn-lt"/>
                <a:ea typeface="Arial" charset="0"/>
                <a:cs typeface="Arial" charset="0"/>
              </a:defRPr>
            </a:lvl1pPr>
          </a:lstStyle>
          <a:p>
            <a:r>
              <a:rPr lang="en-US"/>
              <a:t>Click to edit master title style</a:t>
            </a:r>
          </a:p>
        </p:txBody>
      </p:sp>
    </p:spTree>
    <p:extLst>
      <p:ext uri="{BB962C8B-B14F-4D97-AF65-F5344CB8AC3E}">
        <p14:creationId xmlns:p14="http://schemas.microsoft.com/office/powerpoint/2010/main" val="381573269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AVADO_2_Pictures_Indigo">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E938BF0-DB88-42A2-902E-1CE9361B621E}"/>
              </a:ext>
            </a:extLst>
          </p:cNvPr>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grpSp>
        <p:nvGrpSpPr>
          <p:cNvPr id="8" name="Graphic 7">
            <a:extLst>
              <a:ext uri="{FF2B5EF4-FFF2-40B4-BE49-F238E27FC236}">
                <a16:creationId xmlns:a16="http://schemas.microsoft.com/office/drawing/2014/main" id="{28D7EF9B-9327-4314-B467-124784F0EDB9}"/>
              </a:ext>
            </a:extLst>
          </p:cNvPr>
          <p:cNvGrpSpPr>
            <a:grpSpLocks noChangeAspect="1"/>
          </p:cNvGrpSpPr>
          <p:nvPr userDrawn="1"/>
        </p:nvGrpSpPr>
        <p:grpSpPr>
          <a:xfrm>
            <a:off x="515938" y="6308725"/>
            <a:ext cx="1015200" cy="360328"/>
            <a:chOff x="1274295" y="2748478"/>
            <a:chExt cx="3428314" cy="1216822"/>
          </a:xfrm>
          <a:solidFill>
            <a:schemeClr val="accent1"/>
          </a:solidFill>
        </p:grpSpPr>
        <p:sp>
          <p:nvSpPr>
            <p:cNvPr id="9" name="Freeform: Shape 8">
              <a:extLst>
                <a:ext uri="{FF2B5EF4-FFF2-40B4-BE49-F238E27FC236}">
                  <a16:creationId xmlns:a16="http://schemas.microsoft.com/office/drawing/2014/main" id="{62BC5C0F-49F6-4628-8465-9F1375808AF9}"/>
                </a:ext>
              </a:extLst>
            </p:cNvPr>
            <p:cNvSpPr>
              <a:spLocks noChangeAspect="1"/>
            </p:cNvSpPr>
            <p:nvPr/>
          </p:nvSpPr>
          <p:spPr>
            <a:xfrm>
              <a:off x="3650599" y="2748478"/>
              <a:ext cx="1052010" cy="1216822"/>
            </a:xfrm>
            <a:custGeom>
              <a:avLst/>
              <a:gdLst>
                <a:gd name="connsiteX0" fmla="*/ 952975 w 1052011"/>
                <a:gd name="connsiteY0" fmla="*/ 376318 h 1216822"/>
                <a:gd name="connsiteX1" fmla="*/ 795639 w 1052011"/>
                <a:gd name="connsiteY1" fmla="*/ 381839 h 1216822"/>
                <a:gd name="connsiteX2" fmla="*/ 714211 w 1052011"/>
                <a:gd name="connsiteY2" fmla="*/ 194140 h 1216822"/>
                <a:gd name="connsiteX3" fmla="*/ 465326 w 1052011"/>
                <a:gd name="connsiteY3" fmla="*/ 0 h 1216822"/>
                <a:gd name="connsiteX4" fmla="*/ 106490 w 1052011"/>
                <a:gd name="connsiteY4" fmla="*/ 413122 h 1216822"/>
                <a:gd name="connsiteX5" fmla="*/ 89008 w 1052011"/>
                <a:gd name="connsiteY5" fmla="*/ 469707 h 1216822"/>
                <a:gd name="connsiteX6" fmla="*/ 100049 w 1052011"/>
                <a:gd name="connsiteY6" fmla="*/ 527673 h 1216822"/>
                <a:gd name="connsiteX7" fmla="*/ 149734 w 1052011"/>
                <a:gd name="connsiteY7" fmla="*/ 681329 h 1216822"/>
                <a:gd name="connsiteX8" fmla="*/ 73826 w 1052011"/>
                <a:gd name="connsiteY8" fmla="*/ 864427 h 1216822"/>
                <a:gd name="connsiteX9" fmla="*/ 31042 w 1052011"/>
                <a:gd name="connsiteY9" fmla="*/ 897091 h 1216822"/>
                <a:gd name="connsiteX10" fmla="*/ 2059 w 1052011"/>
                <a:gd name="connsiteY10" fmla="*/ 936194 h 1216822"/>
                <a:gd name="connsiteX11" fmla="*/ 219 w 1052011"/>
                <a:gd name="connsiteY11" fmla="*/ 963337 h 1216822"/>
                <a:gd name="connsiteX12" fmla="*/ 94988 w 1052011"/>
                <a:gd name="connsiteY12" fmla="*/ 1065008 h 1216822"/>
                <a:gd name="connsiteX13" fmla="*/ 95448 w 1052011"/>
                <a:gd name="connsiteY13" fmla="*/ 1065008 h 1216822"/>
                <a:gd name="connsiteX14" fmla="*/ 190218 w 1052011"/>
                <a:gd name="connsiteY14" fmla="*/ 976679 h 1216822"/>
                <a:gd name="connsiteX15" fmla="*/ 287288 w 1052011"/>
                <a:gd name="connsiteY15" fmla="*/ 472468 h 1216822"/>
                <a:gd name="connsiteX16" fmla="*/ 465786 w 1052011"/>
                <a:gd name="connsiteY16" fmla="*/ 189999 h 1216822"/>
                <a:gd name="connsiteX17" fmla="*/ 602880 w 1052011"/>
                <a:gd name="connsiteY17" fmla="*/ 405761 h 1216822"/>
                <a:gd name="connsiteX18" fmla="*/ 370556 w 1052011"/>
                <a:gd name="connsiteY18" fmla="*/ 529973 h 1216822"/>
                <a:gd name="connsiteX19" fmla="*/ 331912 w 1052011"/>
                <a:gd name="connsiteY19" fmla="*/ 792660 h 1216822"/>
                <a:gd name="connsiteX20" fmla="*/ 636923 w 1052011"/>
                <a:gd name="connsiteY20" fmla="*/ 1186920 h 1216822"/>
                <a:gd name="connsiteX21" fmla="*/ 760215 w 1052011"/>
                <a:gd name="connsiteY21" fmla="*/ 1216823 h 1216822"/>
                <a:gd name="connsiteX22" fmla="*/ 838884 w 1052011"/>
                <a:gd name="connsiteY22" fmla="*/ 1199801 h 1216822"/>
                <a:gd name="connsiteX23" fmla="*/ 911111 w 1052011"/>
                <a:gd name="connsiteY23" fmla="*/ 944015 h 1216822"/>
                <a:gd name="connsiteX24" fmla="*/ 886728 w 1052011"/>
                <a:gd name="connsiteY24" fmla="*/ 747575 h 1216822"/>
                <a:gd name="connsiteX25" fmla="*/ 857285 w 1052011"/>
                <a:gd name="connsiteY25" fmla="*/ 599441 h 1216822"/>
                <a:gd name="connsiteX26" fmla="*/ 849925 w 1052011"/>
                <a:gd name="connsiteY26" fmla="*/ 568617 h 1216822"/>
                <a:gd name="connsiteX27" fmla="*/ 958496 w 1052011"/>
                <a:gd name="connsiteY27" fmla="*/ 565397 h 1216822"/>
                <a:gd name="connsiteX28" fmla="*/ 1051885 w 1052011"/>
                <a:gd name="connsiteY28" fmla="*/ 466027 h 1216822"/>
                <a:gd name="connsiteX29" fmla="*/ 952975 w 1052011"/>
                <a:gd name="connsiteY29" fmla="*/ 376318 h 1216822"/>
                <a:gd name="connsiteX30" fmla="*/ 759756 w 1052011"/>
                <a:gd name="connsiteY30" fmla="*/ 592540 h 1216822"/>
                <a:gd name="connsiteX31" fmla="*/ 676487 w 1052011"/>
                <a:gd name="connsiteY31" fmla="*/ 667067 h 1216822"/>
                <a:gd name="connsiteX32" fmla="*/ 722952 w 1052011"/>
                <a:gd name="connsiteY32" fmla="*/ 1001521 h 1216822"/>
                <a:gd name="connsiteX33" fmla="*/ 708690 w 1052011"/>
                <a:gd name="connsiteY33" fmla="*/ 1010722 h 1216822"/>
                <a:gd name="connsiteX34" fmla="*/ 515471 w 1052011"/>
                <a:gd name="connsiteY34" fmla="*/ 745735 h 1216822"/>
                <a:gd name="connsiteX35" fmla="*/ 520071 w 1052011"/>
                <a:gd name="connsiteY35" fmla="*/ 646825 h 1216822"/>
                <a:gd name="connsiteX36" fmla="*/ 757915 w 1052011"/>
                <a:gd name="connsiteY36" fmla="*/ 574598 h 1216822"/>
                <a:gd name="connsiteX37" fmla="*/ 768036 w 1052011"/>
                <a:gd name="connsiteY37" fmla="*/ 584259 h 1216822"/>
                <a:gd name="connsiteX38" fmla="*/ 759756 w 1052011"/>
                <a:gd name="connsiteY38" fmla="*/ 592540 h 1216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52011" h="1216822">
                  <a:moveTo>
                    <a:pt x="952975" y="376318"/>
                  </a:moveTo>
                  <a:cubicBezTo>
                    <a:pt x="896389" y="377238"/>
                    <a:pt x="843944" y="379078"/>
                    <a:pt x="795639" y="381839"/>
                  </a:cubicBezTo>
                  <a:cubicBezTo>
                    <a:pt x="772637" y="314672"/>
                    <a:pt x="745494" y="250265"/>
                    <a:pt x="714211" y="194140"/>
                  </a:cubicBezTo>
                  <a:cubicBezTo>
                    <a:pt x="650724" y="80048"/>
                    <a:pt x="569296" y="0"/>
                    <a:pt x="465326" y="0"/>
                  </a:cubicBezTo>
                  <a:cubicBezTo>
                    <a:pt x="317651" y="0"/>
                    <a:pt x="196659" y="138934"/>
                    <a:pt x="106490" y="413122"/>
                  </a:cubicBezTo>
                  <a:cubicBezTo>
                    <a:pt x="100509" y="431063"/>
                    <a:pt x="94528" y="449925"/>
                    <a:pt x="89008" y="469707"/>
                  </a:cubicBezTo>
                  <a:cubicBezTo>
                    <a:pt x="83027" y="489949"/>
                    <a:pt x="87627" y="511112"/>
                    <a:pt x="100049" y="527673"/>
                  </a:cubicBezTo>
                  <a:cubicBezTo>
                    <a:pt x="132252" y="570458"/>
                    <a:pt x="149734" y="623823"/>
                    <a:pt x="149734" y="681329"/>
                  </a:cubicBezTo>
                  <a:cubicBezTo>
                    <a:pt x="149734" y="752636"/>
                    <a:pt x="123051" y="817963"/>
                    <a:pt x="73826" y="864427"/>
                  </a:cubicBezTo>
                  <a:cubicBezTo>
                    <a:pt x="60945" y="876849"/>
                    <a:pt x="46684" y="887890"/>
                    <a:pt x="31042" y="897091"/>
                  </a:cubicBezTo>
                  <a:cubicBezTo>
                    <a:pt x="24601" y="900771"/>
                    <a:pt x="5739" y="915032"/>
                    <a:pt x="2059" y="936194"/>
                  </a:cubicBezTo>
                  <a:cubicBezTo>
                    <a:pt x="219" y="946315"/>
                    <a:pt x="679" y="953676"/>
                    <a:pt x="219" y="963337"/>
                  </a:cubicBezTo>
                  <a:cubicBezTo>
                    <a:pt x="-3462" y="1018083"/>
                    <a:pt x="39783" y="1065008"/>
                    <a:pt x="94988" y="1065008"/>
                  </a:cubicBezTo>
                  <a:lnTo>
                    <a:pt x="95448" y="1065008"/>
                  </a:lnTo>
                  <a:cubicBezTo>
                    <a:pt x="145593" y="1065008"/>
                    <a:pt x="186537" y="1026364"/>
                    <a:pt x="190218" y="976679"/>
                  </a:cubicBezTo>
                  <a:cubicBezTo>
                    <a:pt x="200339" y="825783"/>
                    <a:pt x="239903" y="616002"/>
                    <a:pt x="287288" y="472468"/>
                  </a:cubicBezTo>
                  <a:cubicBezTo>
                    <a:pt x="360895" y="248885"/>
                    <a:pt x="421621" y="189999"/>
                    <a:pt x="465786" y="189999"/>
                  </a:cubicBezTo>
                  <a:cubicBezTo>
                    <a:pt x="543994" y="189999"/>
                    <a:pt x="602880" y="405761"/>
                    <a:pt x="602880" y="405761"/>
                  </a:cubicBezTo>
                  <a:cubicBezTo>
                    <a:pt x="495689" y="428303"/>
                    <a:pt x="419321" y="466947"/>
                    <a:pt x="370556" y="529973"/>
                  </a:cubicBezTo>
                  <a:cubicBezTo>
                    <a:pt x="317651" y="598060"/>
                    <a:pt x="304769" y="686389"/>
                    <a:pt x="331912" y="792660"/>
                  </a:cubicBezTo>
                  <a:cubicBezTo>
                    <a:pt x="386658" y="1004741"/>
                    <a:pt x="525592" y="1135395"/>
                    <a:pt x="636923" y="1186920"/>
                  </a:cubicBezTo>
                  <a:cubicBezTo>
                    <a:pt x="680168" y="1206702"/>
                    <a:pt x="722032" y="1216823"/>
                    <a:pt x="760215" y="1216823"/>
                  </a:cubicBezTo>
                  <a:cubicBezTo>
                    <a:pt x="788738" y="1216823"/>
                    <a:pt x="815421" y="1211302"/>
                    <a:pt x="838884" y="1199801"/>
                  </a:cubicBezTo>
                  <a:cubicBezTo>
                    <a:pt x="910651" y="1164838"/>
                    <a:pt x="919852" y="1076049"/>
                    <a:pt x="911111" y="944015"/>
                  </a:cubicBezTo>
                  <a:cubicBezTo>
                    <a:pt x="906970" y="885129"/>
                    <a:pt x="898690" y="817502"/>
                    <a:pt x="886728" y="747575"/>
                  </a:cubicBezTo>
                  <a:cubicBezTo>
                    <a:pt x="878447" y="698811"/>
                    <a:pt x="868326" y="648665"/>
                    <a:pt x="857285" y="599441"/>
                  </a:cubicBezTo>
                  <a:cubicBezTo>
                    <a:pt x="854985" y="589320"/>
                    <a:pt x="852685" y="578738"/>
                    <a:pt x="849925" y="568617"/>
                  </a:cubicBezTo>
                  <a:cubicBezTo>
                    <a:pt x="887188" y="566777"/>
                    <a:pt x="924452" y="565857"/>
                    <a:pt x="958496" y="565397"/>
                  </a:cubicBezTo>
                  <a:cubicBezTo>
                    <a:pt x="1011861" y="564937"/>
                    <a:pt x="1054645" y="519852"/>
                    <a:pt x="1051885" y="466027"/>
                  </a:cubicBezTo>
                  <a:cubicBezTo>
                    <a:pt x="1049125" y="414962"/>
                    <a:pt x="1004500" y="375398"/>
                    <a:pt x="952975" y="376318"/>
                  </a:cubicBezTo>
                  <a:close/>
                  <a:moveTo>
                    <a:pt x="759756" y="592540"/>
                  </a:moveTo>
                  <a:cubicBezTo>
                    <a:pt x="728932" y="596680"/>
                    <a:pt x="664986" y="610482"/>
                    <a:pt x="676487" y="667067"/>
                  </a:cubicBezTo>
                  <a:cubicBezTo>
                    <a:pt x="676487" y="667067"/>
                    <a:pt x="715591" y="837745"/>
                    <a:pt x="722952" y="1001521"/>
                  </a:cubicBezTo>
                  <a:cubicBezTo>
                    <a:pt x="723412" y="1008882"/>
                    <a:pt x="715591" y="1013942"/>
                    <a:pt x="708690" y="1010722"/>
                  </a:cubicBezTo>
                  <a:cubicBezTo>
                    <a:pt x="647044" y="978059"/>
                    <a:pt x="554575" y="896170"/>
                    <a:pt x="515471" y="745735"/>
                  </a:cubicBezTo>
                  <a:cubicBezTo>
                    <a:pt x="497529" y="676268"/>
                    <a:pt x="514551" y="654186"/>
                    <a:pt x="520071" y="646825"/>
                  </a:cubicBezTo>
                  <a:cubicBezTo>
                    <a:pt x="536173" y="626123"/>
                    <a:pt x="586778" y="592080"/>
                    <a:pt x="757915" y="574598"/>
                  </a:cubicBezTo>
                  <a:cubicBezTo>
                    <a:pt x="763436" y="574138"/>
                    <a:pt x="768036" y="578278"/>
                    <a:pt x="768036" y="584259"/>
                  </a:cubicBezTo>
                  <a:cubicBezTo>
                    <a:pt x="768036" y="588399"/>
                    <a:pt x="764356" y="592080"/>
                    <a:pt x="759756" y="592540"/>
                  </a:cubicBezTo>
                  <a:close/>
                </a:path>
              </a:pathLst>
            </a:custGeom>
            <a:solidFill>
              <a:srgbClr val="3DE580"/>
            </a:solidFill>
            <a:ln w="4590" cap="flat">
              <a:noFill/>
              <a:prstDash val="solid"/>
              <a:miter/>
            </a:ln>
          </p:spPr>
          <p:txBody>
            <a:bodyPr rtlCol="0" anchor="ctr"/>
            <a:lstStyle/>
            <a:p>
              <a:endParaRPr lang="en-GB">
                <a:solidFill>
                  <a:schemeClr val="tx2"/>
                </a:solidFill>
              </a:endParaRPr>
            </a:p>
          </p:txBody>
        </p:sp>
        <p:sp>
          <p:nvSpPr>
            <p:cNvPr id="11" name="Freeform: Shape 10">
              <a:extLst>
                <a:ext uri="{FF2B5EF4-FFF2-40B4-BE49-F238E27FC236}">
                  <a16:creationId xmlns:a16="http://schemas.microsoft.com/office/drawing/2014/main" id="{EAF443E5-1321-4791-BFC3-9C619A7198CA}"/>
                </a:ext>
              </a:extLst>
            </p:cNvPr>
            <p:cNvSpPr/>
            <p:nvPr/>
          </p:nvSpPr>
          <p:spPr>
            <a:xfrm>
              <a:off x="2228354" y="3199782"/>
              <a:ext cx="489984" cy="460966"/>
            </a:xfrm>
            <a:custGeom>
              <a:avLst/>
              <a:gdLst>
                <a:gd name="connsiteX0" fmla="*/ 487189 w 489984"/>
                <a:gd name="connsiteY0" fmla="*/ 23002 h 460966"/>
                <a:gd name="connsiteX1" fmla="*/ 474308 w 489984"/>
                <a:gd name="connsiteY1" fmla="*/ 8281 h 460966"/>
                <a:gd name="connsiteX2" fmla="*/ 374478 w 489984"/>
                <a:gd name="connsiteY2" fmla="*/ 8281 h 460966"/>
                <a:gd name="connsiteX3" fmla="*/ 365737 w 489984"/>
                <a:gd name="connsiteY3" fmla="*/ 22082 h 460966"/>
                <a:gd name="connsiteX4" fmla="*/ 372638 w 489984"/>
                <a:gd name="connsiteY4" fmla="*/ 34043 h 460966"/>
                <a:gd name="connsiteX5" fmla="*/ 372638 w 489984"/>
                <a:gd name="connsiteY5" fmla="*/ 44164 h 460966"/>
                <a:gd name="connsiteX6" fmla="*/ 360676 w 489984"/>
                <a:gd name="connsiteY6" fmla="*/ 44164 h 460966"/>
                <a:gd name="connsiteX7" fmla="*/ 234624 w 489984"/>
                <a:gd name="connsiteY7" fmla="*/ 0 h 460966"/>
                <a:gd name="connsiteX8" fmla="*/ 0 w 489984"/>
                <a:gd name="connsiteY8" fmla="*/ 230483 h 460966"/>
                <a:gd name="connsiteX9" fmla="*/ 234624 w 489984"/>
                <a:gd name="connsiteY9" fmla="*/ 460967 h 460966"/>
                <a:gd name="connsiteX10" fmla="*/ 376778 w 489984"/>
                <a:gd name="connsiteY10" fmla="*/ 401621 h 460966"/>
                <a:gd name="connsiteX11" fmla="*/ 386899 w 489984"/>
                <a:gd name="connsiteY11" fmla="*/ 400700 h 460966"/>
                <a:gd name="connsiteX12" fmla="*/ 388279 w 489984"/>
                <a:gd name="connsiteY12" fmla="*/ 412202 h 460966"/>
                <a:gd name="connsiteX13" fmla="*/ 374018 w 489984"/>
                <a:gd name="connsiteY13" fmla="*/ 434744 h 460966"/>
                <a:gd name="connsiteX14" fmla="*/ 383219 w 489984"/>
                <a:gd name="connsiteY14" fmla="*/ 448085 h 460966"/>
                <a:gd name="connsiteX15" fmla="*/ 480288 w 489984"/>
                <a:gd name="connsiteY15" fmla="*/ 448085 h 460966"/>
                <a:gd name="connsiteX16" fmla="*/ 489949 w 489984"/>
                <a:gd name="connsiteY16" fmla="*/ 437044 h 460966"/>
                <a:gd name="connsiteX17" fmla="*/ 487189 w 489984"/>
                <a:gd name="connsiteY17" fmla="*/ 23002 h 460966"/>
                <a:gd name="connsiteX18" fmla="*/ 235084 w 489984"/>
                <a:gd name="connsiteY18" fmla="*/ 339054 h 460966"/>
                <a:gd name="connsiteX19" fmla="*/ 127433 w 489984"/>
                <a:gd name="connsiteY19" fmla="*/ 229563 h 460966"/>
                <a:gd name="connsiteX20" fmla="*/ 235084 w 489984"/>
                <a:gd name="connsiteY20" fmla="*/ 120072 h 460966"/>
                <a:gd name="connsiteX21" fmla="*/ 342735 w 489984"/>
                <a:gd name="connsiteY21" fmla="*/ 229563 h 460966"/>
                <a:gd name="connsiteX22" fmla="*/ 235084 w 489984"/>
                <a:gd name="connsiteY22" fmla="*/ 33905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9984" h="460966">
                  <a:moveTo>
                    <a:pt x="487189" y="23002"/>
                  </a:moveTo>
                  <a:cubicBezTo>
                    <a:pt x="488109" y="15182"/>
                    <a:pt x="482129" y="8281"/>
                    <a:pt x="474308" y="8281"/>
                  </a:cubicBezTo>
                  <a:cubicBezTo>
                    <a:pt x="453606" y="8281"/>
                    <a:pt x="399320" y="8281"/>
                    <a:pt x="374478" y="8281"/>
                  </a:cubicBezTo>
                  <a:cubicBezTo>
                    <a:pt x="367577" y="8281"/>
                    <a:pt x="362517" y="15642"/>
                    <a:pt x="365737" y="22082"/>
                  </a:cubicBezTo>
                  <a:cubicBezTo>
                    <a:pt x="367117" y="25763"/>
                    <a:pt x="369417" y="29903"/>
                    <a:pt x="372638" y="34043"/>
                  </a:cubicBezTo>
                  <a:cubicBezTo>
                    <a:pt x="374938" y="36804"/>
                    <a:pt x="374938" y="41404"/>
                    <a:pt x="372638" y="44164"/>
                  </a:cubicBezTo>
                  <a:cubicBezTo>
                    <a:pt x="369417" y="47845"/>
                    <a:pt x="363897" y="47845"/>
                    <a:pt x="360676" y="44164"/>
                  </a:cubicBezTo>
                  <a:cubicBezTo>
                    <a:pt x="330313" y="9201"/>
                    <a:pt x="280628" y="0"/>
                    <a:pt x="234624" y="0"/>
                  </a:cubicBezTo>
                  <a:cubicBezTo>
                    <a:pt x="105351" y="0"/>
                    <a:pt x="0" y="93849"/>
                    <a:pt x="0" y="230483"/>
                  </a:cubicBezTo>
                  <a:cubicBezTo>
                    <a:pt x="0" y="367577"/>
                    <a:pt x="104891" y="460967"/>
                    <a:pt x="234624" y="460967"/>
                  </a:cubicBezTo>
                  <a:cubicBezTo>
                    <a:pt x="287989" y="460967"/>
                    <a:pt x="337214" y="436584"/>
                    <a:pt x="376778" y="401621"/>
                  </a:cubicBezTo>
                  <a:cubicBezTo>
                    <a:pt x="379538" y="399320"/>
                    <a:pt x="383679" y="398400"/>
                    <a:pt x="386899" y="400700"/>
                  </a:cubicBezTo>
                  <a:cubicBezTo>
                    <a:pt x="391039" y="403461"/>
                    <a:pt x="391500" y="408981"/>
                    <a:pt x="388279" y="412202"/>
                  </a:cubicBezTo>
                  <a:cubicBezTo>
                    <a:pt x="383679" y="417262"/>
                    <a:pt x="377238" y="425543"/>
                    <a:pt x="374018" y="434744"/>
                  </a:cubicBezTo>
                  <a:cubicBezTo>
                    <a:pt x="371258" y="441185"/>
                    <a:pt x="376318" y="448085"/>
                    <a:pt x="383219" y="448085"/>
                  </a:cubicBezTo>
                  <a:lnTo>
                    <a:pt x="480288" y="448085"/>
                  </a:lnTo>
                  <a:cubicBezTo>
                    <a:pt x="486269" y="448085"/>
                    <a:pt x="490410" y="443025"/>
                    <a:pt x="489949" y="437044"/>
                  </a:cubicBezTo>
                  <a:cubicBezTo>
                    <a:pt x="477068" y="311451"/>
                    <a:pt x="460507" y="237844"/>
                    <a:pt x="487189" y="23002"/>
                  </a:cubicBezTo>
                  <a:close/>
                  <a:moveTo>
                    <a:pt x="235084" y="339054"/>
                  </a:moveTo>
                  <a:cubicBezTo>
                    <a:pt x="171137" y="339054"/>
                    <a:pt x="127433" y="289829"/>
                    <a:pt x="127433" y="229563"/>
                  </a:cubicBezTo>
                  <a:cubicBezTo>
                    <a:pt x="127433" y="169297"/>
                    <a:pt x="171137" y="120072"/>
                    <a:pt x="235084" y="120072"/>
                  </a:cubicBezTo>
                  <a:cubicBezTo>
                    <a:pt x="299030" y="120072"/>
                    <a:pt x="342735" y="169297"/>
                    <a:pt x="342735" y="229563"/>
                  </a:cubicBezTo>
                  <a:cubicBezTo>
                    <a:pt x="342735" y="289829"/>
                    <a:pt x="299030" y="339054"/>
                    <a:pt x="235084" y="33905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2" name="Freeform: Shape 11">
              <a:extLst>
                <a:ext uri="{FF2B5EF4-FFF2-40B4-BE49-F238E27FC236}">
                  <a16:creationId xmlns:a16="http://schemas.microsoft.com/office/drawing/2014/main" id="{B55188F5-32C5-4D16-9BF3-82C689A7FB6A}"/>
                </a:ext>
              </a:extLst>
            </p:cNvPr>
            <p:cNvSpPr/>
            <p:nvPr/>
          </p:nvSpPr>
          <p:spPr>
            <a:xfrm>
              <a:off x="3294281" y="3198862"/>
              <a:ext cx="469247" cy="460966"/>
            </a:xfrm>
            <a:custGeom>
              <a:avLst/>
              <a:gdLst>
                <a:gd name="connsiteX0" fmla="*/ 469247 w 469247"/>
                <a:gd name="connsiteY0" fmla="*/ 230483 h 460966"/>
                <a:gd name="connsiteX1" fmla="*/ 414962 w 469247"/>
                <a:gd name="connsiteY1" fmla="*/ 79128 h 460966"/>
                <a:gd name="connsiteX2" fmla="*/ 234624 w 469247"/>
                <a:gd name="connsiteY2" fmla="*/ 0 h 460966"/>
                <a:gd name="connsiteX3" fmla="*/ 0 w 469247"/>
                <a:gd name="connsiteY3" fmla="*/ 230483 h 460966"/>
                <a:gd name="connsiteX4" fmla="*/ 234624 w 469247"/>
                <a:gd name="connsiteY4" fmla="*/ 460967 h 460966"/>
                <a:gd name="connsiteX5" fmla="*/ 350095 w 469247"/>
                <a:gd name="connsiteY5" fmla="*/ 433364 h 460966"/>
                <a:gd name="connsiteX6" fmla="*/ 469247 w 469247"/>
                <a:gd name="connsiteY6" fmla="*/ 230483 h 460966"/>
                <a:gd name="connsiteX7" fmla="*/ 234624 w 469247"/>
                <a:gd name="connsiteY7" fmla="*/ 339974 h 460966"/>
                <a:gd name="connsiteX8" fmla="*/ 126973 w 469247"/>
                <a:gd name="connsiteY8" fmla="*/ 230483 h 460966"/>
                <a:gd name="connsiteX9" fmla="*/ 234624 w 469247"/>
                <a:gd name="connsiteY9" fmla="*/ 120992 h 460966"/>
                <a:gd name="connsiteX10" fmla="*/ 342275 w 469247"/>
                <a:gd name="connsiteY10" fmla="*/ 230483 h 460966"/>
                <a:gd name="connsiteX11" fmla="*/ 234624 w 469247"/>
                <a:gd name="connsiteY11" fmla="*/ 33997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9247" h="460966">
                  <a:moveTo>
                    <a:pt x="469247" y="230483"/>
                  </a:moveTo>
                  <a:cubicBezTo>
                    <a:pt x="469247" y="170217"/>
                    <a:pt x="449005" y="118232"/>
                    <a:pt x="414962" y="79128"/>
                  </a:cubicBezTo>
                  <a:cubicBezTo>
                    <a:pt x="372178" y="28983"/>
                    <a:pt x="307311" y="0"/>
                    <a:pt x="234624" y="0"/>
                  </a:cubicBezTo>
                  <a:cubicBezTo>
                    <a:pt x="105351" y="0"/>
                    <a:pt x="0" y="93849"/>
                    <a:pt x="0" y="230483"/>
                  </a:cubicBezTo>
                  <a:cubicBezTo>
                    <a:pt x="0" y="367117"/>
                    <a:pt x="104891" y="460967"/>
                    <a:pt x="234624" y="460967"/>
                  </a:cubicBezTo>
                  <a:cubicBezTo>
                    <a:pt x="276488" y="460967"/>
                    <a:pt x="316052" y="451306"/>
                    <a:pt x="350095" y="433364"/>
                  </a:cubicBezTo>
                  <a:cubicBezTo>
                    <a:pt x="420942" y="395640"/>
                    <a:pt x="469247" y="322953"/>
                    <a:pt x="469247" y="230483"/>
                  </a:cubicBezTo>
                  <a:close/>
                  <a:moveTo>
                    <a:pt x="234624" y="339974"/>
                  </a:moveTo>
                  <a:cubicBezTo>
                    <a:pt x="170677" y="339974"/>
                    <a:pt x="126973" y="290749"/>
                    <a:pt x="126973" y="230483"/>
                  </a:cubicBezTo>
                  <a:cubicBezTo>
                    <a:pt x="126973" y="170217"/>
                    <a:pt x="170677" y="120992"/>
                    <a:pt x="234624" y="120992"/>
                  </a:cubicBezTo>
                  <a:cubicBezTo>
                    <a:pt x="298570" y="120992"/>
                    <a:pt x="342275" y="170217"/>
                    <a:pt x="342275" y="230483"/>
                  </a:cubicBezTo>
                  <a:cubicBezTo>
                    <a:pt x="342275" y="290749"/>
                    <a:pt x="298570" y="339974"/>
                    <a:pt x="234624" y="33997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3" name="Freeform: Shape 12">
              <a:extLst>
                <a:ext uri="{FF2B5EF4-FFF2-40B4-BE49-F238E27FC236}">
                  <a16:creationId xmlns:a16="http://schemas.microsoft.com/office/drawing/2014/main" id="{C347649D-DA2D-4144-A833-8E1A5C67F29A}"/>
                </a:ext>
              </a:extLst>
            </p:cNvPr>
            <p:cNvSpPr/>
            <p:nvPr/>
          </p:nvSpPr>
          <p:spPr>
            <a:xfrm>
              <a:off x="2759707" y="3052567"/>
              <a:ext cx="494549" cy="608181"/>
            </a:xfrm>
            <a:custGeom>
              <a:avLst/>
              <a:gdLst>
                <a:gd name="connsiteX0" fmla="*/ 483969 w 494549"/>
                <a:gd name="connsiteY0" fmla="*/ 0 h 608181"/>
                <a:gd name="connsiteX1" fmla="*/ 375398 w 494549"/>
                <a:gd name="connsiteY1" fmla="*/ 0 h 608181"/>
                <a:gd name="connsiteX2" fmla="*/ 365737 w 494549"/>
                <a:gd name="connsiteY2" fmla="*/ 8281 h 608181"/>
                <a:gd name="connsiteX3" fmla="*/ 353316 w 494549"/>
                <a:gd name="connsiteY3" fmla="*/ 139854 h 608181"/>
                <a:gd name="connsiteX4" fmla="*/ 362517 w 494549"/>
                <a:gd name="connsiteY4" fmla="*/ 168837 h 608181"/>
                <a:gd name="connsiteX5" fmla="*/ 363437 w 494549"/>
                <a:gd name="connsiteY5" fmla="*/ 170217 h 608181"/>
                <a:gd name="connsiteX6" fmla="*/ 363897 w 494549"/>
                <a:gd name="connsiteY6" fmla="*/ 180798 h 608181"/>
                <a:gd name="connsiteX7" fmla="*/ 351475 w 494549"/>
                <a:gd name="connsiteY7" fmla="*/ 182178 h 608181"/>
                <a:gd name="connsiteX8" fmla="*/ 234624 w 494549"/>
                <a:gd name="connsiteY8" fmla="*/ 147215 h 608181"/>
                <a:gd name="connsiteX9" fmla="*/ 0 w 494549"/>
                <a:gd name="connsiteY9" fmla="*/ 377698 h 608181"/>
                <a:gd name="connsiteX10" fmla="*/ 234624 w 494549"/>
                <a:gd name="connsiteY10" fmla="*/ 608181 h 608181"/>
                <a:gd name="connsiteX11" fmla="*/ 376778 w 494549"/>
                <a:gd name="connsiteY11" fmla="*/ 548835 h 608181"/>
                <a:gd name="connsiteX12" fmla="*/ 386899 w 494549"/>
                <a:gd name="connsiteY12" fmla="*/ 547915 h 608181"/>
                <a:gd name="connsiteX13" fmla="*/ 388279 w 494549"/>
                <a:gd name="connsiteY13" fmla="*/ 559416 h 608181"/>
                <a:gd name="connsiteX14" fmla="*/ 374018 w 494549"/>
                <a:gd name="connsiteY14" fmla="*/ 581959 h 608181"/>
                <a:gd name="connsiteX15" fmla="*/ 383219 w 494549"/>
                <a:gd name="connsiteY15" fmla="*/ 595300 h 608181"/>
                <a:gd name="connsiteX16" fmla="*/ 480749 w 494549"/>
                <a:gd name="connsiteY16" fmla="*/ 595300 h 608181"/>
                <a:gd name="connsiteX17" fmla="*/ 490410 w 494549"/>
                <a:gd name="connsiteY17" fmla="*/ 584719 h 608181"/>
                <a:gd name="connsiteX18" fmla="*/ 494550 w 494549"/>
                <a:gd name="connsiteY18" fmla="*/ 11041 h 608181"/>
                <a:gd name="connsiteX19" fmla="*/ 483969 w 494549"/>
                <a:gd name="connsiteY19" fmla="*/ 0 h 608181"/>
                <a:gd name="connsiteX20" fmla="*/ 234164 w 494549"/>
                <a:gd name="connsiteY20" fmla="*/ 486269 h 608181"/>
                <a:gd name="connsiteX21" fmla="*/ 126513 w 494549"/>
                <a:gd name="connsiteY21" fmla="*/ 376778 h 608181"/>
                <a:gd name="connsiteX22" fmla="*/ 234164 w 494549"/>
                <a:gd name="connsiteY22" fmla="*/ 267287 h 608181"/>
                <a:gd name="connsiteX23" fmla="*/ 341815 w 494549"/>
                <a:gd name="connsiteY23" fmla="*/ 376778 h 608181"/>
                <a:gd name="connsiteX24" fmla="*/ 234164 w 494549"/>
                <a:gd name="connsiteY24" fmla="*/ 486269 h 60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94549" h="608181">
                  <a:moveTo>
                    <a:pt x="483969" y="0"/>
                  </a:moveTo>
                  <a:lnTo>
                    <a:pt x="375398" y="0"/>
                  </a:lnTo>
                  <a:cubicBezTo>
                    <a:pt x="370337" y="0"/>
                    <a:pt x="366197" y="3680"/>
                    <a:pt x="365737" y="8281"/>
                  </a:cubicBezTo>
                  <a:cubicBezTo>
                    <a:pt x="357916" y="60266"/>
                    <a:pt x="354696" y="113631"/>
                    <a:pt x="353316" y="139854"/>
                  </a:cubicBezTo>
                  <a:cubicBezTo>
                    <a:pt x="352856" y="150435"/>
                    <a:pt x="356076" y="160556"/>
                    <a:pt x="362517" y="168837"/>
                  </a:cubicBezTo>
                  <a:lnTo>
                    <a:pt x="363437" y="170217"/>
                  </a:lnTo>
                  <a:cubicBezTo>
                    <a:pt x="365737" y="173438"/>
                    <a:pt x="366197" y="177578"/>
                    <a:pt x="363897" y="180798"/>
                  </a:cubicBezTo>
                  <a:cubicBezTo>
                    <a:pt x="360676" y="184939"/>
                    <a:pt x="355156" y="185399"/>
                    <a:pt x="351475" y="182178"/>
                  </a:cubicBezTo>
                  <a:cubicBezTo>
                    <a:pt x="320652" y="154576"/>
                    <a:pt x="276028" y="147215"/>
                    <a:pt x="234624" y="147215"/>
                  </a:cubicBezTo>
                  <a:cubicBezTo>
                    <a:pt x="105351" y="147215"/>
                    <a:pt x="0" y="241064"/>
                    <a:pt x="0" y="377698"/>
                  </a:cubicBezTo>
                  <a:cubicBezTo>
                    <a:pt x="0" y="514792"/>
                    <a:pt x="104891" y="608181"/>
                    <a:pt x="234624" y="608181"/>
                  </a:cubicBezTo>
                  <a:cubicBezTo>
                    <a:pt x="287989" y="608181"/>
                    <a:pt x="337214" y="583799"/>
                    <a:pt x="376778" y="548835"/>
                  </a:cubicBezTo>
                  <a:cubicBezTo>
                    <a:pt x="379538" y="546535"/>
                    <a:pt x="383679" y="545615"/>
                    <a:pt x="386899" y="547915"/>
                  </a:cubicBezTo>
                  <a:cubicBezTo>
                    <a:pt x="391039" y="550676"/>
                    <a:pt x="391500" y="556196"/>
                    <a:pt x="388279" y="559416"/>
                  </a:cubicBezTo>
                  <a:cubicBezTo>
                    <a:pt x="383679" y="564477"/>
                    <a:pt x="377238" y="572758"/>
                    <a:pt x="374018" y="581959"/>
                  </a:cubicBezTo>
                  <a:cubicBezTo>
                    <a:pt x="371258" y="588399"/>
                    <a:pt x="376318" y="595300"/>
                    <a:pt x="383219" y="595300"/>
                  </a:cubicBezTo>
                  <a:lnTo>
                    <a:pt x="480749" y="595300"/>
                  </a:lnTo>
                  <a:cubicBezTo>
                    <a:pt x="486269" y="595300"/>
                    <a:pt x="490870" y="590240"/>
                    <a:pt x="490410" y="584719"/>
                  </a:cubicBezTo>
                  <a:cubicBezTo>
                    <a:pt x="478908" y="444865"/>
                    <a:pt x="462807" y="255326"/>
                    <a:pt x="494550" y="11041"/>
                  </a:cubicBezTo>
                  <a:cubicBezTo>
                    <a:pt x="494550" y="5521"/>
                    <a:pt x="489949" y="0"/>
                    <a:pt x="483969" y="0"/>
                  </a:cubicBezTo>
                  <a:close/>
                  <a:moveTo>
                    <a:pt x="234164" y="486269"/>
                  </a:moveTo>
                  <a:cubicBezTo>
                    <a:pt x="170217" y="486269"/>
                    <a:pt x="126513" y="437044"/>
                    <a:pt x="126513" y="376778"/>
                  </a:cubicBezTo>
                  <a:cubicBezTo>
                    <a:pt x="126513" y="316512"/>
                    <a:pt x="170217" y="267287"/>
                    <a:pt x="234164" y="267287"/>
                  </a:cubicBezTo>
                  <a:cubicBezTo>
                    <a:pt x="298110" y="267287"/>
                    <a:pt x="341815" y="316512"/>
                    <a:pt x="341815" y="376778"/>
                  </a:cubicBezTo>
                  <a:cubicBezTo>
                    <a:pt x="341815" y="437044"/>
                    <a:pt x="298110" y="486269"/>
                    <a:pt x="234164" y="486269"/>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4" name="Freeform: Shape 13">
              <a:extLst>
                <a:ext uri="{FF2B5EF4-FFF2-40B4-BE49-F238E27FC236}">
                  <a16:creationId xmlns:a16="http://schemas.microsoft.com/office/drawing/2014/main" id="{7BF767F8-60FC-4A78-A87A-2CDAFADF7F3B}"/>
                </a:ext>
              </a:extLst>
            </p:cNvPr>
            <p:cNvSpPr/>
            <p:nvPr/>
          </p:nvSpPr>
          <p:spPr>
            <a:xfrm>
              <a:off x="1274295" y="3078790"/>
              <a:ext cx="521562" cy="569077"/>
            </a:xfrm>
            <a:custGeom>
              <a:avLst/>
              <a:gdLst>
                <a:gd name="connsiteX0" fmla="*/ 327935 w 521562"/>
                <a:gd name="connsiteY0" fmla="*/ 7821 h 569077"/>
                <a:gd name="connsiteX1" fmla="*/ 315514 w 521562"/>
                <a:gd name="connsiteY1" fmla="*/ 0 h 569077"/>
                <a:gd name="connsiteX2" fmla="*/ 207403 w 521562"/>
                <a:gd name="connsiteY2" fmla="*/ 0 h 569077"/>
                <a:gd name="connsiteX3" fmla="*/ 194982 w 521562"/>
                <a:gd name="connsiteY3" fmla="*/ 7821 h 569077"/>
                <a:gd name="connsiteX4" fmla="*/ 382 w 521562"/>
                <a:gd name="connsiteY4" fmla="*/ 556196 h 569077"/>
                <a:gd name="connsiteX5" fmla="*/ 10043 w 521562"/>
                <a:gd name="connsiteY5" fmla="*/ 569077 h 569077"/>
                <a:gd name="connsiteX6" fmla="*/ 120454 w 521562"/>
                <a:gd name="connsiteY6" fmla="*/ 569077 h 569077"/>
                <a:gd name="connsiteX7" fmla="*/ 132876 w 521562"/>
                <a:gd name="connsiteY7" fmla="*/ 559416 h 569077"/>
                <a:gd name="connsiteX8" fmla="*/ 154038 w 521562"/>
                <a:gd name="connsiteY8" fmla="*/ 479368 h 569077"/>
                <a:gd name="connsiteX9" fmla="*/ 164159 w 521562"/>
                <a:gd name="connsiteY9" fmla="*/ 471548 h 569077"/>
                <a:gd name="connsiteX10" fmla="*/ 357378 w 521562"/>
                <a:gd name="connsiteY10" fmla="*/ 471548 h 569077"/>
                <a:gd name="connsiteX11" fmla="*/ 367499 w 521562"/>
                <a:gd name="connsiteY11" fmla="*/ 479368 h 569077"/>
                <a:gd name="connsiteX12" fmla="*/ 388662 w 521562"/>
                <a:gd name="connsiteY12" fmla="*/ 559416 h 569077"/>
                <a:gd name="connsiteX13" fmla="*/ 401083 w 521562"/>
                <a:gd name="connsiteY13" fmla="*/ 569077 h 569077"/>
                <a:gd name="connsiteX14" fmla="*/ 511494 w 521562"/>
                <a:gd name="connsiteY14" fmla="*/ 569077 h 569077"/>
                <a:gd name="connsiteX15" fmla="*/ 521155 w 521562"/>
                <a:gd name="connsiteY15" fmla="*/ 556196 h 569077"/>
                <a:gd name="connsiteX16" fmla="*/ 327935 w 521562"/>
                <a:gd name="connsiteY16" fmla="*/ 7821 h 569077"/>
                <a:gd name="connsiteX17" fmla="*/ 197282 w 521562"/>
                <a:gd name="connsiteY17" fmla="*/ 336754 h 569077"/>
                <a:gd name="connsiteX18" fmla="*/ 252028 w 521562"/>
                <a:gd name="connsiteY18" fmla="*/ 173437 h 569077"/>
                <a:gd name="connsiteX19" fmla="*/ 258928 w 521562"/>
                <a:gd name="connsiteY19" fmla="*/ 166997 h 569077"/>
                <a:gd name="connsiteX20" fmla="*/ 269970 w 521562"/>
                <a:gd name="connsiteY20" fmla="*/ 172977 h 569077"/>
                <a:gd name="connsiteX21" fmla="*/ 324715 w 521562"/>
                <a:gd name="connsiteY21" fmla="*/ 336294 h 569077"/>
                <a:gd name="connsiteX22" fmla="*/ 314134 w 521562"/>
                <a:gd name="connsiteY22" fmla="*/ 350555 h 569077"/>
                <a:gd name="connsiteX23" fmla="*/ 206483 w 521562"/>
                <a:gd name="connsiteY23" fmla="*/ 350555 h 569077"/>
                <a:gd name="connsiteX24" fmla="*/ 197282 w 521562"/>
                <a:gd name="connsiteY24" fmla="*/ 336754 h 569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1562" h="569077">
                  <a:moveTo>
                    <a:pt x="327935" y="7821"/>
                  </a:moveTo>
                  <a:cubicBezTo>
                    <a:pt x="325635" y="2760"/>
                    <a:pt x="321035" y="0"/>
                    <a:pt x="315514" y="0"/>
                  </a:cubicBezTo>
                  <a:lnTo>
                    <a:pt x="207403" y="0"/>
                  </a:lnTo>
                  <a:cubicBezTo>
                    <a:pt x="201883" y="0"/>
                    <a:pt x="197282" y="3220"/>
                    <a:pt x="194982" y="7821"/>
                  </a:cubicBezTo>
                  <a:cubicBezTo>
                    <a:pt x="87331" y="248425"/>
                    <a:pt x="16484" y="497770"/>
                    <a:pt x="382" y="556196"/>
                  </a:cubicBezTo>
                  <a:cubicBezTo>
                    <a:pt x="-1458" y="562637"/>
                    <a:pt x="3603" y="569077"/>
                    <a:pt x="10043" y="569077"/>
                  </a:cubicBezTo>
                  <a:lnTo>
                    <a:pt x="120454" y="569077"/>
                  </a:lnTo>
                  <a:cubicBezTo>
                    <a:pt x="126435" y="569077"/>
                    <a:pt x="131496" y="564937"/>
                    <a:pt x="132876" y="559416"/>
                  </a:cubicBezTo>
                  <a:cubicBezTo>
                    <a:pt x="136096" y="545615"/>
                    <a:pt x="143457" y="518012"/>
                    <a:pt x="154038" y="479368"/>
                  </a:cubicBezTo>
                  <a:cubicBezTo>
                    <a:pt x="155418" y="474768"/>
                    <a:pt x="159558" y="471548"/>
                    <a:pt x="164159" y="471548"/>
                  </a:cubicBezTo>
                  <a:lnTo>
                    <a:pt x="357378" y="471548"/>
                  </a:lnTo>
                  <a:cubicBezTo>
                    <a:pt x="361979" y="471548"/>
                    <a:pt x="366119" y="474768"/>
                    <a:pt x="367499" y="479368"/>
                  </a:cubicBezTo>
                  <a:cubicBezTo>
                    <a:pt x="378080" y="518012"/>
                    <a:pt x="385441" y="545615"/>
                    <a:pt x="388662" y="559416"/>
                  </a:cubicBezTo>
                  <a:cubicBezTo>
                    <a:pt x="390042" y="565397"/>
                    <a:pt x="395102" y="569077"/>
                    <a:pt x="401083" y="569077"/>
                  </a:cubicBezTo>
                  <a:lnTo>
                    <a:pt x="511494" y="569077"/>
                  </a:lnTo>
                  <a:cubicBezTo>
                    <a:pt x="518395" y="569077"/>
                    <a:pt x="522995" y="562637"/>
                    <a:pt x="521155" y="556196"/>
                  </a:cubicBezTo>
                  <a:cubicBezTo>
                    <a:pt x="506433" y="497770"/>
                    <a:pt x="435586" y="248425"/>
                    <a:pt x="327935" y="7821"/>
                  </a:cubicBezTo>
                  <a:close/>
                  <a:moveTo>
                    <a:pt x="197282" y="336754"/>
                  </a:moveTo>
                  <a:cubicBezTo>
                    <a:pt x="212924" y="287989"/>
                    <a:pt x="231326" y="230483"/>
                    <a:pt x="252028" y="173437"/>
                  </a:cubicBezTo>
                  <a:cubicBezTo>
                    <a:pt x="253408" y="170217"/>
                    <a:pt x="255708" y="167457"/>
                    <a:pt x="258928" y="166997"/>
                  </a:cubicBezTo>
                  <a:cubicBezTo>
                    <a:pt x="263989" y="165617"/>
                    <a:pt x="268589" y="168377"/>
                    <a:pt x="269970" y="172977"/>
                  </a:cubicBezTo>
                  <a:cubicBezTo>
                    <a:pt x="291132" y="230023"/>
                    <a:pt x="309073" y="287529"/>
                    <a:pt x="324715" y="336294"/>
                  </a:cubicBezTo>
                  <a:cubicBezTo>
                    <a:pt x="327015" y="343195"/>
                    <a:pt x="321495" y="350555"/>
                    <a:pt x="314134" y="350555"/>
                  </a:cubicBezTo>
                  <a:lnTo>
                    <a:pt x="206483" y="350555"/>
                  </a:lnTo>
                  <a:cubicBezTo>
                    <a:pt x="200042" y="350555"/>
                    <a:pt x="194982" y="343655"/>
                    <a:pt x="197282" y="33675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5" name="Freeform: Shape 14">
              <a:extLst>
                <a:ext uri="{FF2B5EF4-FFF2-40B4-BE49-F238E27FC236}">
                  <a16:creationId xmlns:a16="http://schemas.microsoft.com/office/drawing/2014/main" id="{70733523-8B1C-4667-84D6-68AD9108623C}"/>
                </a:ext>
              </a:extLst>
            </p:cNvPr>
            <p:cNvSpPr/>
            <p:nvPr/>
          </p:nvSpPr>
          <p:spPr>
            <a:xfrm>
              <a:off x="1754720" y="3208063"/>
              <a:ext cx="462142" cy="440264"/>
            </a:xfrm>
            <a:custGeom>
              <a:avLst/>
              <a:gdLst>
                <a:gd name="connsiteX0" fmla="*/ 448791 w 462142"/>
                <a:gd name="connsiteY0" fmla="*/ 0 h 440264"/>
                <a:gd name="connsiteX1" fmla="*/ 343440 w 462142"/>
                <a:gd name="connsiteY1" fmla="*/ 920 h 440264"/>
                <a:gd name="connsiteX2" fmla="*/ 331019 w 462142"/>
                <a:gd name="connsiteY2" fmla="*/ 10121 h 440264"/>
                <a:gd name="connsiteX3" fmla="*/ 240850 w 462142"/>
                <a:gd name="connsiteY3" fmla="*/ 266827 h 440264"/>
                <a:gd name="connsiteX4" fmla="*/ 231649 w 462142"/>
                <a:gd name="connsiteY4" fmla="*/ 272808 h 440264"/>
                <a:gd name="connsiteX5" fmla="*/ 222448 w 462142"/>
                <a:gd name="connsiteY5" fmla="*/ 266827 h 440264"/>
                <a:gd name="connsiteX6" fmla="*/ 132279 w 462142"/>
                <a:gd name="connsiteY6" fmla="*/ 10121 h 440264"/>
                <a:gd name="connsiteX7" fmla="*/ 119858 w 462142"/>
                <a:gd name="connsiteY7" fmla="*/ 920 h 440264"/>
                <a:gd name="connsiteX8" fmla="*/ 9907 w 462142"/>
                <a:gd name="connsiteY8" fmla="*/ 0 h 440264"/>
                <a:gd name="connsiteX9" fmla="*/ 246 w 462142"/>
                <a:gd name="connsiteY9" fmla="*/ 12421 h 440264"/>
                <a:gd name="connsiteX10" fmla="*/ 173683 w 462142"/>
                <a:gd name="connsiteY10" fmla="*/ 434284 h 440264"/>
                <a:gd name="connsiteX11" fmla="*/ 184724 w 462142"/>
                <a:gd name="connsiteY11" fmla="*/ 440264 h 440264"/>
                <a:gd name="connsiteX12" fmla="*/ 278574 w 462142"/>
                <a:gd name="connsiteY12" fmla="*/ 440264 h 440264"/>
                <a:gd name="connsiteX13" fmla="*/ 289615 w 462142"/>
                <a:gd name="connsiteY13" fmla="*/ 434284 h 440264"/>
                <a:gd name="connsiteX14" fmla="*/ 461672 w 462142"/>
                <a:gd name="connsiteY14" fmla="*/ 16562 h 440264"/>
                <a:gd name="connsiteX15" fmla="*/ 448791 w 462142"/>
                <a:gd name="connsiteY15" fmla="*/ 0 h 440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2142" h="440264">
                  <a:moveTo>
                    <a:pt x="448791" y="0"/>
                  </a:moveTo>
                  <a:lnTo>
                    <a:pt x="343440" y="920"/>
                  </a:lnTo>
                  <a:cubicBezTo>
                    <a:pt x="337920" y="920"/>
                    <a:pt x="332859" y="4600"/>
                    <a:pt x="331019" y="10121"/>
                  </a:cubicBezTo>
                  <a:cubicBezTo>
                    <a:pt x="311237" y="75908"/>
                    <a:pt x="286855" y="156876"/>
                    <a:pt x="240850" y="266827"/>
                  </a:cubicBezTo>
                  <a:cubicBezTo>
                    <a:pt x="239470" y="270507"/>
                    <a:pt x="235789" y="272808"/>
                    <a:pt x="231649" y="272808"/>
                  </a:cubicBezTo>
                  <a:cubicBezTo>
                    <a:pt x="227509" y="272808"/>
                    <a:pt x="223828" y="270507"/>
                    <a:pt x="222448" y="266827"/>
                  </a:cubicBezTo>
                  <a:cubicBezTo>
                    <a:pt x="176443" y="156876"/>
                    <a:pt x="152061" y="75908"/>
                    <a:pt x="132279" y="10121"/>
                  </a:cubicBezTo>
                  <a:cubicBezTo>
                    <a:pt x="130439" y="4600"/>
                    <a:pt x="125378" y="920"/>
                    <a:pt x="119858" y="920"/>
                  </a:cubicBezTo>
                  <a:lnTo>
                    <a:pt x="9907" y="0"/>
                  </a:lnTo>
                  <a:cubicBezTo>
                    <a:pt x="3466" y="0"/>
                    <a:pt x="-1135" y="5981"/>
                    <a:pt x="246" y="12421"/>
                  </a:cubicBezTo>
                  <a:cubicBezTo>
                    <a:pt x="14967" y="66707"/>
                    <a:pt x="77533" y="286609"/>
                    <a:pt x="173683" y="434284"/>
                  </a:cubicBezTo>
                  <a:cubicBezTo>
                    <a:pt x="175983" y="437964"/>
                    <a:pt x="180124" y="440264"/>
                    <a:pt x="184724" y="440264"/>
                  </a:cubicBezTo>
                  <a:lnTo>
                    <a:pt x="278574" y="440264"/>
                  </a:lnTo>
                  <a:cubicBezTo>
                    <a:pt x="283174" y="440264"/>
                    <a:pt x="287315" y="437964"/>
                    <a:pt x="289615" y="434284"/>
                  </a:cubicBezTo>
                  <a:cubicBezTo>
                    <a:pt x="383464" y="290289"/>
                    <a:pt x="445571" y="77288"/>
                    <a:pt x="461672" y="16562"/>
                  </a:cubicBezTo>
                  <a:cubicBezTo>
                    <a:pt x="463972" y="8281"/>
                    <a:pt x="457532" y="0"/>
                    <a:pt x="448791" y="0"/>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grpSp>
      <p:sp>
        <p:nvSpPr>
          <p:cNvPr id="20" name="Picture Placeholder 2">
            <a:extLst>
              <a:ext uri="{FF2B5EF4-FFF2-40B4-BE49-F238E27FC236}">
                <a16:creationId xmlns:a16="http://schemas.microsoft.com/office/drawing/2014/main" id="{B9C7B0B0-B482-4590-A2BD-B685CF1BEB68}"/>
              </a:ext>
            </a:extLst>
          </p:cNvPr>
          <p:cNvSpPr>
            <a:spLocks noGrp="1"/>
          </p:cNvSpPr>
          <p:nvPr>
            <p:ph type="pic" sz="quarter" idx="14"/>
          </p:nvPr>
        </p:nvSpPr>
        <p:spPr>
          <a:xfrm>
            <a:off x="515939" y="1436495"/>
            <a:ext cx="5473702" cy="4317447"/>
          </a:xfrm>
          <a:prstGeom prst="rect">
            <a:avLst/>
          </a:prstGeom>
        </p:spPr>
        <p:txBody>
          <a:bodyPr/>
          <a:lstStyle>
            <a:lvl1pPr marL="0" indent="0">
              <a:buNone/>
              <a:defRPr sz="2000" b="0" i="0">
                <a:solidFill>
                  <a:schemeClr val="accent2"/>
                </a:solidFill>
                <a:latin typeface="+mj-lt"/>
                <a:ea typeface="Arial" charset="0"/>
                <a:cs typeface="Arial" charset="0"/>
              </a:defRPr>
            </a:lvl1pPr>
          </a:lstStyle>
          <a:p>
            <a:endParaRPr lang="en-US"/>
          </a:p>
        </p:txBody>
      </p:sp>
      <p:sp>
        <p:nvSpPr>
          <p:cNvPr id="21" name="Text Placeholder 2">
            <a:extLst>
              <a:ext uri="{FF2B5EF4-FFF2-40B4-BE49-F238E27FC236}">
                <a16:creationId xmlns:a16="http://schemas.microsoft.com/office/drawing/2014/main" id="{979C23D3-B8B7-4145-B8D7-250116A6E695}"/>
              </a:ext>
            </a:extLst>
          </p:cNvPr>
          <p:cNvSpPr>
            <a:spLocks noGrp="1"/>
          </p:cNvSpPr>
          <p:nvPr>
            <p:ph type="body" sz="quarter" idx="15" hasCustomPrompt="1"/>
          </p:nvPr>
        </p:nvSpPr>
        <p:spPr>
          <a:xfrm>
            <a:off x="515939" y="5753942"/>
            <a:ext cx="5473706" cy="357575"/>
          </a:xfrm>
          <a:prstGeom prst="rect">
            <a:avLst/>
          </a:prstGeom>
          <a:solidFill>
            <a:schemeClr val="accent2"/>
          </a:solidFill>
          <a:ln w="12700" cmpd="sng">
            <a:noFill/>
          </a:ln>
        </p:spPr>
        <p:txBody>
          <a:bodyPr lIns="0" tIns="0" rIns="0" bIns="0" anchor="ctr" anchorCtr="0"/>
          <a:lstStyle>
            <a:lvl1pPr marL="0" indent="0" algn="ctr">
              <a:buNone/>
              <a:defRPr sz="2000" b="0" i="0">
                <a:solidFill>
                  <a:schemeClr val="bg2"/>
                </a:solidFill>
                <a:latin typeface="+mj-lt"/>
                <a:ea typeface="Arial" charset="0"/>
                <a:cs typeface="Arial" charset="0"/>
              </a:defRPr>
            </a:lvl1pPr>
          </a:lstStyle>
          <a:p>
            <a:pPr lvl="0"/>
            <a:r>
              <a:rPr lang="en-US"/>
              <a:t>Title</a:t>
            </a:r>
          </a:p>
        </p:txBody>
      </p:sp>
      <p:sp>
        <p:nvSpPr>
          <p:cNvPr id="22" name="Picture Placeholder 2">
            <a:extLst>
              <a:ext uri="{FF2B5EF4-FFF2-40B4-BE49-F238E27FC236}">
                <a16:creationId xmlns:a16="http://schemas.microsoft.com/office/drawing/2014/main" id="{DA8F814D-B946-43CB-80A9-15227E3C24B3}"/>
              </a:ext>
            </a:extLst>
          </p:cNvPr>
          <p:cNvSpPr>
            <a:spLocks noGrp="1"/>
          </p:cNvSpPr>
          <p:nvPr>
            <p:ph type="pic" sz="quarter" idx="16"/>
          </p:nvPr>
        </p:nvSpPr>
        <p:spPr>
          <a:xfrm>
            <a:off x="6203949" y="1436495"/>
            <a:ext cx="5472113" cy="4317447"/>
          </a:xfrm>
          <a:prstGeom prst="rect">
            <a:avLst/>
          </a:prstGeom>
        </p:spPr>
        <p:txBody>
          <a:bodyPr/>
          <a:lstStyle>
            <a:lvl1pPr marL="0" indent="0">
              <a:buNone/>
              <a:defRPr sz="2000" b="0" i="0">
                <a:solidFill>
                  <a:schemeClr val="accent2"/>
                </a:solidFill>
                <a:latin typeface="+mj-lt"/>
                <a:ea typeface="Arial" charset="0"/>
                <a:cs typeface="Arial" charset="0"/>
              </a:defRPr>
            </a:lvl1pPr>
          </a:lstStyle>
          <a:p>
            <a:endParaRPr lang="en-US"/>
          </a:p>
        </p:txBody>
      </p:sp>
      <p:sp>
        <p:nvSpPr>
          <p:cNvPr id="23" name="Text Placeholder 2">
            <a:extLst>
              <a:ext uri="{FF2B5EF4-FFF2-40B4-BE49-F238E27FC236}">
                <a16:creationId xmlns:a16="http://schemas.microsoft.com/office/drawing/2014/main" id="{8332A1CB-7C23-4617-AAEE-DA5577991C01}"/>
              </a:ext>
            </a:extLst>
          </p:cNvPr>
          <p:cNvSpPr>
            <a:spLocks noGrp="1"/>
          </p:cNvSpPr>
          <p:nvPr>
            <p:ph type="body" sz="quarter" idx="17" hasCustomPrompt="1"/>
          </p:nvPr>
        </p:nvSpPr>
        <p:spPr>
          <a:xfrm>
            <a:off x="6203951" y="5753942"/>
            <a:ext cx="5472115" cy="357575"/>
          </a:xfrm>
          <a:prstGeom prst="rect">
            <a:avLst/>
          </a:prstGeom>
          <a:solidFill>
            <a:schemeClr val="accent2"/>
          </a:solidFill>
          <a:ln w="12700" cmpd="sng">
            <a:noFill/>
          </a:ln>
        </p:spPr>
        <p:txBody>
          <a:bodyPr lIns="0" tIns="0" rIns="0" bIns="0" anchor="ctr" anchorCtr="0"/>
          <a:lstStyle>
            <a:lvl1pPr marL="0" indent="0" algn="ctr">
              <a:buNone/>
              <a:defRPr sz="2000" b="0" i="0">
                <a:solidFill>
                  <a:schemeClr val="bg2"/>
                </a:solidFill>
                <a:latin typeface="+mj-lt"/>
                <a:ea typeface="Arial" charset="0"/>
                <a:cs typeface="Arial" charset="0"/>
              </a:defRPr>
            </a:lvl1pPr>
          </a:lstStyle>
          <a:p>
            <a:pPr lvl="0"/>
            <a:r>
              <a:rPr lang="en-US"/>
              <a:t>Title</a:t>
            </a:r>
          </a:p>
        </p:txBody>
      </p:sp>
      <p:sp>
        <p:nvSpPr>
          <p:cNvPr id="10" name="Title 3">
            <a:extLst>
              <a:ext uri="{FF2B5EF4-FFF2-40B4-BE49-F238E27FC236}">
                <a16:creationId xmlns:a16="http://schemas.microsoft.com/office/drawing/2014/main" id="{220A5D91-AC55-449C-82DA-D9BCDD5831CF}"/>
              </a:ext>
            </a:extLst>
          </p:cNvPr>
          <p:cNvSpPr>
            <a:spLocks noGrp="1"/>
          </p:cNvSpPr>
          <p:nvPr>
            <p:ph type="title" hasCustomPrompt="1"/>
          </p:nvPr>
        </p:nvSpPr>
        <p:spPr>
          <a:xfrm>
            <a:off x="515939" y="557525"/>
            <a:ext cx="11160123" cy="586800"/>
          </a:xfrm>
          <a:prstGeom prst="rect">
            <a:avLst/>
          </a:prstGeom>
        </p:spPr>
        <p:txBody>
          <a:bodyPr lIns="0" tIns="0" rIns="0" bIns="0" anchor="t" anchorCtr="0"/>
          <a:lstStyle>
            <a:lvl1pPr>
              <a:lnSpc>
                <a:spcPct val="100000"/>
              </a:lnSpc>
              <a:defRPr sz="2800" b="1" i="0" cap="none" spc="0" baseline="0">
                <a:solidFill>
                  <a:schemeClr val="bg1"/>
                </a:solidFill>
                <a:latin typeface="+mn-lt"/>
                <a:ea typeface="Arial" charset="0"/>
                <a:cs typeface="Arial" charset="0"/>
              </a:defRPr>
            </a:lvl1pPr>
          </a:lstStyle>
          <a:p>
            <a:r>
              <a:rPr lang="en-US"/>
              <a:t>Click to edit master title style</a:t>
            </a:r>
          </a:p>
        </p:txBody>
      </p:sp>
    </p:spTree>
    <p:extLst>
      <p:ext uri="{BB962C8B-B14F-4D97-AF65-F5344CB8AC3E}">
        <p14:creationId xmlns:p14="http://schemas.microsoft.com/office/powerpoint/2010/main" val="245434228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AVADO_3_Pictures_Indigo">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690893B-AE89-4772-8282-831E9FD258C1}"/>
              </a:ext>
            </a:extLst>
          </p:cNvPr>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grpSp>
        <p:nvGrpSpPr>
          <p:cNvPr id="10" name="Graphic 7">
            <a:extLst>
              <a:ext uri="{FF2B5EF4-FFF2-40B4-BE49-F238E27FC236}">
                <a16:creationId xmlns:a16="http://schemas.microsoft.com/office/drawing/2014/main" id="{C59B7C71-8FF2-44DB-8B09-826B4AA41D4C}"/>
              </a:ext>
            </a:extLst>
          </p:cNvPr>
          <p:cNvGrpSpPr>
            <a:grpSpLocks noChangeAspect="1"/>
          </p:cNvGrpSpPr>
          <p:nvPr userDrawn="1"/>
        </p:nvGrpSpPr>
        <p:grpSpPr>
          <a:xfrm>
            <a:off x="515938" y="6308725"/>
            <a:ext cx="1015200" cy="360328"/>
            <a:chOff x="1274295" y="2748478"/>
            <a:chExt cx="3428314" cy="1216822"/>
          </a:xfrm>
          <a:solidFill>
            <a:schemeClr val="accent1"/>
          </a:solidFill>
        </p:grpSpPr>
        <p:sp>
          <p:nvSpPr>
            <p:cNvPr id="11" name="Freeform: Shape 10">
              <a:extLst>
                <a:ext uri="{FF2B5EF4-FFF2-40B4-BE49-F238E27FC236}">
                  <a16:creationId xmlns:a16="http://schemas.microsoft.com/office/drawing/2014/main" id="{D98D2448-3801-4CC2-9CC5-38D9FBC79A0D}"/>
                </a:ext>
              </a:extLst>
            </p:cNvPr>
            <p:cNvSpPr>
              <a:spLocks noChangeAspect="1"/>
            </p:cNvSpPr>
            <p:nvPr/>
          </p:nvSpPr>
          <p:spPr>
            <a:xfrm>
              <a:off x="3650599" y="2748478"/>
              <a:ext cx="1052010" cy="1216822"/>
            </a:xfrm>
            <a:custGeom>
              <a:avLst/>
              <a:gdLst>
                <a:gd name="connsiteX0" fmla="*/ 952975 w 1052011"/>
                <a:gd name="connsiteY0" fmla="*/ 376318 h 1216822"/>
                <a:gd name="connsiteX1" fmla="*/ 795639 w 1052011"/>
                <a:gd name="connsiteY1" fmla="*/ 381839 h 1216822"/>
                <a:gd name="connsiteX2" fmla="*/ 714211 w 1052011"/>
                <a:gd name="connsiteY2" fmla="*/ 194140 h 1216822"/>
                <a:gd name="connsiteX3" fmla="*/ 465326 w 1052011"/>
                <a:gd name="connsiteY3" fmla="*/ 0 h 1216822"/>
                <a:gd name="connsiteX4" fmla="*/ 106490 w 1052011"/>
                <a:gd name="connsiteY4" fmla="*/ 413122 h 1216822"/>
                <a:gd name="connsiteX5" fmla="*/ 89008 w 1052011"/>
                <a:gd name="connsiteY5" fmla="*/ 469707 h 1216822"/>
                <a:gd name="connsiteX6" fmla="*/ 100049 w 1052011"/>
                <a:gd name="connsiteY6" fmla="*/ 527673 h 1216822"/>
                <a:gd name="connsiteX7" fmla="*/ 149734 w 1052011"/>
                <a:gd name="connsiteY7" fmla="*/ 681329 h 1216822"/>
                <a:gd name="connsiteX8" fmla="*/ 73826 w 1052011"/>
                <a:gd name="connsiteY8" fmla="*/ 864427 h 1216822"/>
                <a:gd name="connsiteX9" fmla="*/ 31042 w 1052011"/>
                <a:gd name="connsiteY9" fmla="*/ 897091 h 1216822"/>
                <a:gd name="connsiteX10" fmla="*/ 2059 w 1052011"/>
                <a:gd name="connsiteY10" fmla="*/ 936194 h 1216822"/>
                <a:gd name="connsiteX11" fmla="*/ 219 w 1052011"/>
                <a:gd name="connsiteY11" fmla="*/ 963337 h 1216822"/>
                <a:gd name="connsiteX12" fmla="*/ 94988 w 1052011"/>
                <a:gd name="connsiteY12" fmla="*/ 1065008 h 1216822"/>
                <a:gd name="connsiteX13" fmla="*/ 95448 w 1052011"/>
                <a:gd name="connsiteY13" fmla="*/ 1065008 h 1216822"/>
                <a:gd name="connsiteX14" fmla="*/ 190218 w 1052011"/>
                <a:gd name="connsiteY14" fmla="*/ 976679 h 1216822"/>
                <a:gd name="connsiteX15" fmla="*/ 287288 w 1052011"/>
                <a:gd name="connsiteY15" fmla="*/ 472468 h 1216822"/>
                <a:gd name="connsiteX16" fmla="*/ 465786 w 1052011"/>
                <a:gd name="connsiteY16" fmla="*/ 189999 h 1216822"/>
                <a:gd name="connsiteX17" fmla="*/ 602880 w 1052011"/>
                <a:gd name="connsiteY17" fmla="*/ 405761 h 1216822"/>
                <a:gd name="connsiteX18" fmla="*/ 370556 w 1052011"/>
                <a:gd name="connsiteY18" fmla="*/ 529973 h 1216822"/>
                <a:gd name="connsiteX19" fmla="*/ 331912 w 1052011"/>
                <a:gd name="connsiteY19" fmla="*/ 792660 h 1216822"/>
                <a:gd name="connsiteX20" fmla="*/ 636923 w 1052011"/>
                <a:gd name="connsiteY20" fmla="*/ 1186920 h 1216822"/>
                <a:gd name="connsiteX21" fmla="*/ 760215 w 1052011"/>
                <a:gd name="connsiteY21" fmla="*/ 1216823 h 1216822"/>
                <a:gd name="connsiteX22" fmla="*/ 838884 w 1052011"/>
                <a:gd name="connsiteY22" fmla="*/ 1199801 h 1216822"/>
                <a:gd name="connsiteX23" fmla="*/ 911111 w 1052011"/>
                <a:gd name="connsiteY23" fmla="*/ 944015 h 1216822"/>
                <a:gd name="connsiteX24" fmla="*/ 886728 w 1052011"/>
                <a:gd name="connsiteY24" fmla="*/ 747575 h 1216822"/>
                <a:gd name="connsiteX25" fmla="*/ 857285 w 1052011"/>
                <a:gd name="connsiteY25" fmla="*/ 599441 h 1216822"/>
                <a:gd name="connsiteX26" fmla="*/ 849925 w 1052011"/>
                <a:gd name="connsiteY26" fmla="*/ 568617 h 1216822"/>
                <a:gd name="connsiteX27" fmla="*/ 958496 w 1052011"/>
                <a:gd name="connsiteY27" fmla="*/ 565397 h 1216822"/>
                <a:gd name="connsiteX28" fmla="*/ 1051885 w 1052011"/>
                <a:gd name="connsiteY28" fmla="*/ 466027 h 1216822"/>
                <a:gd name="connsiteX29" fmla="*/ 952975 w 1052011"/>
                <a:gd name="connsiteY29" fmla="*/ 376318 h 1216822"/>
                <a:gd name="connsiteX30" fmla="*/ 759756 w 1052011"/>
                <a:gd name="connsiteY30" fmla="*/ 592540 h 1216822"/>
                <a:gd name="connsiteX31" fmla="*/ 676487 w 1052011"/>
                <a:gd name="connsiteY31" fmla="*/ 667067 h 1216822"/>
                <a:gd name="connsiteX32" fmla="*/ 722952 w 1052011"/>
                <a:gd name="connsiteY32" fmla="*/ 1001521 h 1216822"/>
                <a:gd name="connsiteX33" fmla="*/ 708690 w 1052011"/>
                <a:gd name="connsiteY33" fmla="*/ 1010722 h 1216822"/>
                <a:gd name="connsiteX34" fmla="*/ 515471 w 1052011"/>
                <a:gd name="connsiteY34" fmla="*/ 745735 h 1216822"/>
                <a:gd name="connsiteX35" fmla="*/ 520071 w 1052011"/>
                <a:gd name="connsiteY35" fmla="*/ 646825 h 1216822"/>
                <a:gd name="connsiteX36" fmla="*/ 757915 w 1052011"/>
                <a:gd name="connsiteY36" fmla="*/ 574598 h 1216822"/>
                <a:gd name="connsiteX37" fmla="*/ 768036 w 1052011"/>
                <a:gd name="connsiteY37" fmla="*/ 584259 h 1216822"/>
                <a:gd name="connsiteX38" fmla="*/ 759756 w 1052011"/>
                <a:gd name="connsiteY38" fmla="*/ 592540 h 1216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52011" h="1216822">
                  <a:moveTo>
                    <a:pt x="952975" y="376318"/>
                  </a:moveTo>
                  <a:cubicBezTo>
                    <a:pt x="896389" y="377238"/>
                    <a:pt x="843944" y="379078"/>
                    <a:pt x="795639" y="381839"/>
                  </a:cubicBezTo>
                  <a:cubicBezTo>
                    <a:pt x="772637" y="314672"/>
                    <a:pt x="745494" y="250265"/>
                    <a:pt x="714211" y="194140"/>
                  </a:cubicBezTo>
                  <a:cubicBezTo>
                    <a:pt x="650724" y="80048"/>
                    <a:pt x="569296" y="0"/>
                    <a:pt x="465326" y="0"/>
                  </a:cubicBezTo>
                  <a:cubicBezTo>
                    <a:pt x="317651" y="0"/>
                    <a:pt x="196659" y="138934"/>
                    <a:pt x="106490" y="413122"/>
                  </a:cubicBezTo>
                  <a:cubicBezTo>
                    <a:pt x="100509" y="431063"/>
                    <a:pt x="94528" y="449925"/>
                    <a:pt x="89008" y="469707"/>
                  </a:cubicBezTo>
                  <a:cubicBezTo>
                    <a:pt x="83027" y="489949"/>
                    <a:pt x="87627" y="511112"/>
                    <a:pt x="100049" y="527673"/>
                  </a:cubicBezTo>
                  <a:cubicBezTo>
                    <a:pt x="132252" y="570458"/>
                    <a:pt x="149734" y="623823"/>
                    <a:pt x="149734" y="681329"/>
                  </a:cubicBezTo>
                  <a:cubicBezTo>
                    <a:pt x="149734" y="752636"/>
                    <a:pt x="123051" y="817963"/>
                    <a:pt x="73826" y="864427"/>
                  </a:cubicBezTo>
                  <a:cubicBezTo>
                    <a:pt x="60945" y="876849"/>
                    <a:pt x="46684" y="887890"/>
                    <a:pt x="31042" y="897091"/>
                  </a:cubicBezTo>
                  <a:cubicBezTo>
                    <a:pt x="24601" y="900771"/>
                    <a:pt x="5739" y="915032"/>
                    <a:pt x="2059" y="936194"/>
                  </a:cubicBezTo>
                  <a:cubicBezTo>
                    <a:pt x="219" y="946315"/>
                    <a:pt x="679" y="953676"/>
                    <a:pt x="219" y="963337"/>
                  </a:cubicBezTo>
                  <a:cubicBezTo>
                    <a:pt x="-3462" y="1018083"/>
                    <a:pt x="39783" y="1065008"/>
                    <a:pt x="94988" y="1065008"/>
                  </a:cubicBezTo>
                  <a:lnTo>
                    <a:pt x="95448" y="1065008"/>
                  </a:lnTo>
                  <a:cubicBezTo>
                    <a:pt x="145593" y="1065008"/>
                    <a:pt x="186537" y="1026364"/>
                    <a:pt x="190218" y="976679"/>
                  </a:cubicBezTo>
                  <a:cubicBezTo>
                    <a:pt x="200339" y="825783"/>
                    <a:pt x="239903" y="616002"/>
                    <a:pt x="287288" y="472468"/>
                  </a:cubicBezTo>
                  <a:cubicBezTo>
                    <a:pt x="360895" y="248885"/>
                    <a:pt x="421621" y="189999"/>
                    <a:pt x="465786" y="189999"/>
                  </a:cubicBezTo>
                  <a:cubicBezTo>
                    <a:pt x="543994" y="189999"/>
                    <a:pt x="602880" y="405761"/>
                    <a:pt x="602880" y="405761"/>
                  </a:cubicBezTo>
                  <a:cubicBezTo>
                    <a:pt x="495689" y="428303"/>
                    <a:pt x="419321" y="466947"/>
                    <a:pt x="370556" y="529973"/>
                  </a:cubicBezTo>
                  <a:cubicBezTo>
                    <a:pt x="317651" y="598060"/>
                    <a:pt x="304769" y="686389"/>
                    <a:pt x="331912" y="792660"/>
                  </a:cubicBezTo>
                  <a:cubicBezTo>
                    <a:pt x="386658" y="1004741"/>
                    <a:pt x="525592" y="1135395"/>
                    <a:pt x="636923" y="1186920"/>
                  </a:cubicBezTo>
                  <a:cubicBezTo>
                    <a:pt x="680168" y="1206702"/>
                    <a:pt x="722032" y="1216823"/>
                    <a:pt x="760215" y="1216823"/>
                  </a:cubicBezTo>
                  <a:cubicBezTo>
                    <a:pt x="788738" y="1216823"/>
                    <a:pt x="815421" y="1211302"/>
                    <a:pt x="838884" y="1199801"/>
                  </a:cubicBezTo>
                  <a:cubicBezTo>
                    <a:pt x="910651" y="1164838"/>
                    <a:pt x="919852" y="1076049"/>
                    <a:pt x="911111" y="944015"/>
                  </a:cubicBezTo>
                  <a:cubicBezTo>
                    <a:pt x="906970" y="885129"/>
                    <a:pt x="898690" y="817502"/>
                    <a:pt x="886728" y="747575"/>
                  </a:cubicBezTo>
                  <a:cubicBezTo>
                    <a:pt x="878447" y="698811"/>
                    <a:pt x="868326" y="648665"/>
                    <a:pt x="857285" y="599441"/>
                  </a:cubicBezTo>
                  <a:cubicBezTo>
                    <a:pt x="854985" y="589320"/>
                    <a:pt x="852685" y="578738"/>
                    <a:pt x="849925" y="568617"/>
                  </a:cubicBezTo>
                  <a:cubicBezTo>
                    <a:pt x="887188" y="566777"/>
                    <a:pt x="924452" y="565857"/>
                    <a:pt x="958496" y="565397"/>
                  </a:cubicBezTo>
                  <a:cubicBezTo>
                    <a:pt x="1011861" y="564937"/>
                    <a:pt x="1054645" y="519852"/>
                    <a:pt x="1051885" y="466027"/>
                  </a:cubicBezTo>
                  <a:cubicBezTo>
                    <a:pt x="1049125" y="414962"/>
                    <a:pt x="1004500" y="375398"/>
                    <a:pt x="952975" y="376318"/>
                  </a:cubicBezTo>
                  <a:close/>
                  <a:moveTo>
                    <a:pt x="759756" y="592540"/>
                  </a:moveTo>
                  <a:cubicBezTo>
                    <a:pt x="728932" y="596680"/>
                    <a:pt x="664986" y="610482"/>
                    <a:pt x="676487" y="667067"/>
                  </a:cubicBezTo>
                  <a:cubicBezTo>
                    <a:pt x="676487" y="667067"/>
                    <a:pt x="715591" y="837745"/>
                    <a:pt x="722952" y="1001521"/>
                  </a:cubicBezTo>
                  <a:cubicBezTo>
                    <a:pt x="723412" y="1008882"/>
                    <a:pt x="715591" y="1013942"/>
                    <a:pt x="708690" y="1010722"/>
                  </a:cubicBezTo>
                  <a:cubicBezTo>
                    <a:pt x="647044" y="978059"/>
                    <a:pt x="554575" y="896170"/>
                    <a:pt x="515471" y="745735"/>
                  </a:cubicBezTo>
                  <a:cubicBezTo>
                    <a:pt x="497529" y="676268"/>
                    <a:pt x="514551" y="654186"/>
                    <a:pt x="520071" y="646825"/>
                  </a:cubicBezTo>
                  <a:cubicBezTo>
                    <a:pt x="536173" y="626123"/>
                    <a:pt x="586778" y="592080"/>
                    <a:pt x="757915" y="574598"/>
                  </a:cubicBezTo>
                  <a:cubicBezTo>
                    <a:pt x="763436" y="574138"/>
                    <a:pt x="768036" y="578278"/>
                    <a:pt x="768036" y="584259"/>
                  </a:cubicBezTo>
                  <a:cubicBezTo>
                    <a:pt x="768036" y="588399"/>
                    <a:pt x="764356" y="592080"/>
                    <a:pt x="759756" y="592540"/>
                  </a:cubicBezTo>
                  <a:close/>
                </a:path>
              </a:pathLst>
            </a:custGeom>
            <a:solidFill>
              <a:srgbClr val="3DE580"/>
            </a:solidFill>
            <a:ln w="4590" cap="flat">
              <a:noFill/>
              <a:prstDash val="solid"/>
              <a:miter/>
            </a:ln>
          </p:spPr>
          <p:txBody>
            <a:bodyPr rtlCol="0" anchor="ctr"/>
            <a:lstStyle/>
            <a:p>
              <a:endParaRPr lang="en-GB">
                <a:solidFill>
                  <a:schemeClr val="tx2"/>
                </a:solidFill>
              </a:endParaRPr>
            </a:p>
          </p:txBody>
        </p:sp>
        <p:sp>
          <p:nvSpPr>
            <p:cNvPr id="13" name="Freeform: Shape 12">
              <a:extLst>
                <a:ext uri="{FF2B5EF4-FFF2-40B4-BE49-F238E27FC236}">
                  <a16:creationId xmlns:a16="http://schemas.microsoft.com/office/drawing/2014/main" id="{7D49DC4A-D345-41EC-AA1A-CBD532CC2C18}"/>
                </a:ext>
              </a:extLst>
            </p:cNvPr>
            <p:cNvSpPr/>
            <p:nvPr/>
          </p:nvSpPr>
          <p:spPr>
            <a:xfrm>
              <a:off x="2228354" y="3199782"/>
              <a:ext cx="489984" cy="460966"/>
            </a:xfrm>
            <a:custGeom>
              <a:avLst/>
              <a:gdLst>
                <a:gd name="connsiteX0" fmla="*/ 487189 w 489984"/>
                <a:gd name="connsiteY0" fmla="*/ 23002 h 460966"/>
                <a:gd name="connsiteX1" fmla="*/ 474308 w 489984"/>
                <a:gd name="connsiteY1" fmla="*/ 8281 h 460966"/>
                <a:gd name="connsiteX2" fmla="*/ 374478 w 489984"/>
                <a:gd name="connsiteY2" fmla="*/ 8281 h 460966"/>
                <a:gd name="connsiteX3" fmla="*/ 365737 w 489984"/>
                <a:gd name="connsiteY3" fmla="*/ 22082 h 460966"/>
                <a:gd name="connsiteX4" fmla="*/ 372638 w 489984"/>
                <a:gd name="connsiteY4" fmla="*/ 34043 h 460966"/>
                <a:gd name="connsiteX5" fmla="*/ 372638 w 489984"/>
                <a:gd name="connsiteY5" fmla="*/ 44164 h 460966"/>
                <a:gd name="connsiteX6" fmla="*/ 360676 w 489984"/>
                <a:gd name="connsiteY6" fmla="*/ 44164 h 460966"/>
                <a:gd name="connsiteX7" fmla="*/ 234624 w 489984"/>
                <a:gd name="connsiteY7" fmla="*/ 0 h 460966"/>
                <a:gd name="connsiteX8" fmla="*/ 0 w 489984"/>
                <a:gd name="connsiteY8" fmla="*/ 230483 h 460966"/>
                <a:gd name="connsiteX9" fmla="*/ 234624 w 489984"/>
                <a:gd name="connsiteY9" fmla="*/ 460967 h 460966"/>
                <a:gd name="connsiteX10" fmla="*/ 376778 w 489984"/>
                <a:gd name="connsiteY10" fmla="*/ 401621 h 460966"/>
                <a:gd name="connsiteX11" fmla="*/ 386899 w 489984"/>
                <a:gd name="connsiteY11" fmla="*/ 400700 h 460966"/>
                <a:gd name="connsiteX12" fmla="*/ 388279 w 489984"/>
                <a:gd name="connsiteY12" fmla="*/ 412202 h 460966"/>
                <a:gd name="connsiteX13" fmla="*/ 374018 w 489984"/>
                <a:gd name="connsiteY13" fmla="*/ 434744 h 460966"/>
                <a:gd name="connsiteX14" fmla="*/ 383219 w 489984"/>
                <a:gd name="connsiteY14" fmla="*/ 448085 h 460966"/>
                <a:gd name="connsiteX15" fmla="*/ 480288 w 489984"/>
                <a:gd name="connsiteY15" fmla="*/ 448085 h 460966"/>
                <a:gd name="connsiteX16" fmla="*/ 489949 w 489984"/>
                <a:gd name="connsiteY16" fmla="*/ 437044 h 460966"/>
                <a:gd name="connsiteX17" fmla="*/ 487189 w 489984"/>
                <a:gd name="connsiteY17" fmla="*/ 23002 h 460966"/>
                <a:gd name="connsiteX18" fmla="*/ 235084 w 489984"/>
                <a:gd name="connsiteY18" fmla="*/ 339054 h 460966"/>
                <a:gd name="connsiteX19" fmla="*/ 127433 w 489984"/>
                <a:gd name="connsiteY19" fmla="*/ 229563 h 460966"/>
                <a:gd name="connsiteX20" fmla="*/ 235084 w 489984"/>
                <a:gd name="connsiteY20" fmla="*/ 120072 h 460966"/>
                <a:gd name="connsiteX21" fmla="*/ 342735 w 489984"/>
                <a:gd name="connsiteY21" fmla="*/ 229563 h 460966"/>
                <a:gd name="connsiteX22" fmla="*/ 235084 w 489984"/>
                <a:gd name="connsiteY22" fmla="*/ 33905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9984" h="460966">
                  <a:moveTo>
                    <a:pt x="487189" y="23002"/>
                  </a:moveTo>
                  <a:cubicBezTo>
                    <a:pt x="488109" y="15182"/>
                    <a:pt x="482129" y="8281"/>
                    <a:pt x="474308" y="8281"/>
                  </a:cubicBezTo>
                  <a:cubicBezTo>
                    <a:pt x="453606" y="8281"/>
                    <a:pt x="399320" y="8281"/>
                    <a:pt x="374478" y="8281"/>
                  </a:cubicBezTo>
                  <a:cubicBezTo>
                    <a:pt x="367577" y="8281"/>
                    <a:pt x="362517" y="15642"/>
                    <a:pt x="365737" y="22082"/>
                  </a:cubicBezTo>
                  <a:cubicBezTo>
                    <a:pt x="367117" y="25763"/>
                    <a:pt x="369417" y="29903"/>
                    <a:pt x="372638" y="34043"/>
                  </a:cubicBezTo>
                  <a:cubicBezTo>
                    <a:pt x="374938" y="36804"/>
                    <a:pt x="374938" y="41404"/>
                    <a:pt x="372638" y="44164"/>
                  </a:cubicBezTo>
                  <a:cubicBezTo>
                    <a:pt x="369417" y="47845"/>
                    <a:pt x="363897" y="47845"/>
                    <a:pt x="360676" y="44164"/>
                  </a:cubicBezTo>
                  <a:cubicBezTo>
                    <a:pt x="330313" y="9201"/>
                    <a:pt x="280628" y="0"/>
                    <a:pt x="234624" y="0"/>
                  </a:cubicBezTo>
                  <a:cubicBezTo>
                    <a:pt x="105351" y="0"/>
                    <a:pt x="0" y="93849"/>
                    <a:pt x="0" y="230483"/>
                  </a:cubicBezTo>
                  <a:cubicBezTo>
                    <a:pt x="0" y="367577"/>
                    <a:pt x="104891" y="460967"/>
                    <a:pt x="234624" y="460967"/>
                  </a:cubicBezTo>
                  <a:cubicBezTo>
                    <a:pt x="287989" y="460967"/>
                    <a:pt x="337214" y="436584"/>
                    <a:pt x="376778" y="401621"/>
                  </a:cubicBezTo>
                  <a:cubicBezTo>
                    <a:pt x="379538" y="399320"/>
                    <a:pt x="383679" y="398400"/>
                    <a:pt x="386899" y="400700"/>
                  </a:cubicBezTo>
                  <a:cubicBezTo>
                    <a:pt x="391039" y="403461"/>
                    <a:pt x="391500" y="408981"/>
                    <a:pt x="388279" y="412202"/>
                  </a:cubicBezTo>
                  <a:cubicBezTo>
                    <a:pt x="383679" y="417262"/>
                    <a:pt x="377238" y="425543"/>
                    <a:pt x="374018" y="434744"/>
                  </a:cubicBezTo>
                  <a:cubicBezTo>
                    <a:pt x="371258" y="441185"/>
                    <a:pt x="376318" y="448085"/>
                    <a:pt x="383219" y="448085"/>
                  </a:cubicBezTo>
                  <a:lnTo>
                    <a:pt x="480288" y="448085"/>
                  </a:lnTo>
                  <a:cubicBezTo>
                    <a:pt x="486269" y="448085"/>
                    <a:pt x="490410" y="443025"/>
                    <a:pt x="489949" y="437044"/>
                  </a:cubicBezTo>
                  <a:cubicBezTo>
                    <a:pt x="477068" y="311451"/>
                    <a:pt x="460507" y="237844"/>
                    <a:pt x="487189" y="23002"/>
                  </a:cubicBezTo>
                  <a:close/>
                  <a:moveTo>
                    <a:pt x="235084" y="339054"/>
                  </a:moveTo>
                  <a:cubicBezTo>
                    <a:pt x="171137" y="339054"/>
                    <a:pt x="127433" y="289829"/>
                    <a:pt x="127433" y="229563"/>
                  </a:cubicBezTo>
                  <a:cubicBezTo>
                    <a:pt x="127433" y="169297"/>
                    <a:pt x="171137" y="120072"/>
                    <a:pt x="235084" y="120072"/>
                  </a:cubicBezTo>
                  <a:cubicBezTo>
                    <a:pt x="299030" y="120072"/>
                    <a:pt x="342735" y="169297"/>
                    <a:pt x="342735" y="229563"/>
                  </a:cubicBezTo>
                  <a:cubicBezTo>
                    <a:pt x="342735" y="289829"/>
                    <a:pt x="299030" y="339054"/>
                    <a:pt x="235084" y="33905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4" name="Freeform: Shape 13">
              <a:extLst>
                <a:ext uri="{FF2B5EF4-FFF2-40B4-BE49-F238E27FC236}">
                  <a16:creationId xmlns:a16="http://schemas.microsoft.com/office/drawing/2014/main" id="{3802406D-0C35-4DD4-81CD-AF6FF1D58F40}"/>
                </a:ext>
              </a:extLst>
            </p:cNvPr>
            <p:cNvSpPr/>
            <p:nvPr/>
          </p:nvSpPr>
          <p:spPr>
            <a:xfrm>
              <a:off x="3294281" y="3198862"/>
              <a:ext cx="469247" cy="460966"/>
            </a:xfrm>
            <a:custGeom>
              <a:avLst/>
              <a:gdLst>
                <a:gd name="connsiteX0" fmla="*/ 469247 w 469247"/>
                <a:gd name="connsiteY0" fmla="*/ 230483 h 460966"/>
                <a:gd name="connsiteX1" fmla="*/ 414962 w 469247"/>
                <a:gd name="connsiteY1" fmla="*/ 79128 h 460966"/>
                <a:gd name="connsiteX2" fmla="*/ 234624 w 469247"/>
                <a:gd name="connsiteY2" fmla="*/ 0 h 460966"/>
                <a:gd name="connsiteX3" fmla="*/ 0 w 469247"/>
                <a:gd name="connsiteY3" fmla="*/ 230483 h 460966"/>
                <a:gd name="connsiteX4" fmla="*/ 234624 w 469247"/>
                <a:gd name="connsiteY4" fmla="*/ 460967 h 460966"/>
                <a:gd name="connsiteX5" fmla="*/ 350095 w 469247"/>
                <a:gd name="connsiteY5" fmla="*/ 433364 h 460966"/>
                <a:gd name="connsiteX6" fmla="*/ 469247 w 469247"/>
                <a:gd name="connsiteY6" fmla="*/ 230483 h 460966"/>
                <a:gd name="connsiteX7" fmla="*/ 234624 w 469247"/>
                <a:gd name="connsiteY7" fmla="*/ 339974 h 460966"/>
                <a:gd name="connsiteX8" fmla="*/ 126973 w 469247"/>
                <a:gd name="connsiteY8" fmla="*/ 230483 h 460966"/>
                <a:gd name="connsiteX9" fmla="*/ 234624 w 469247"/>
                <a:gd name="connsiteY9" fmla="*/ 120992 h 460966"/>
                <a:gd name="connsiteX10" fmla="*/ 342275 w 469247"/>
                <a:gd name="connsiteY10" fmla="*/ 230483 h 460966"/>
                <a:gd name="connsiteX11" fmla="*/ 234624 w 469247"/>
                <a:gd name="connsiteY11" fmla="*/ 33997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9247" h="460966">
                  <a:moveTo>
                    <a:pt x="469247" y="230483"/>
                  </a:moveTo>
                  <a:cubicBezTo>
                    <a:pt x="469247" y="170217"/>
                    <a:pt x="449005" y="118232"/>
                    <a:pt x="414962" y="79128"/>
                  </a:cubicBezTo>
                  <a:cubicBezTo>
                    <a:pt x="372178" y="28983"/>
                    <a:pt x="307311" y="0"/>
                    <a:pt x="234624" y="0"/>
                  </a:cubicBezTo>
                  <a:cubicBezTo>
                    <a:pt x="105351" y="0"/>
                    <a:pt x="0" y="93849"/>
                    <a:pt x="0" y="230483"/>
                  </a:cubicBezTo>
                  <a:cubicBezTo>
                    <a:pt x="0" y="367117"/>
                    <a:pt x="104891" y="460967"/>
                    <a:pt x="234624" y="460967"/>
                  </a:cubicBezTo>
                  <a:cubicBezTo>
                    <a:pt x="276488" y="460967"/>
                    <a:pt x="316052" y="451306"/>
                    <a:pt x="350095" y="433364"/>
                  </a:cubicBezTo>
                  <a:cubicBezTo>
                    <a:pt x="420942" y="395640"/>
                    <a:pt x="469247" y="322953"/>
                    <a:pt x="469247" y="230483"/>
                  </a:cubicBezTo>
                  <a:close/>
                  <a:moveTo>
                    <a:pt x="234624" y="339974"/>
                  </a:moveTo>
                  <a:cubicBezTo>
                    <a:pt x="170677" y="339974"/>
                    <a:pt x="126973" y="290749"/>
                    <a:pt x="126973" y="230483"/>
                  </a:cubicBezTo>
                  <a:cubicBezTo>
                    <a:pt x="126973" y="170217"/>
                    <a:pt x="170677" y="120992"/>
                    <a:pt x="234624" y="120992"/>
                  </a:cubicBezTo>
                  <a:cubicBezTo>
                    <a:pt x="298570" y="120992"/>
                    <a:pt x="342275" y="170217"/>
                    <a:pt x="342275" y="230483"/>
                  </a:cubicBezTo>
                  <a:cubicBezTo>
                    <a:pt x="342275" y="290749"/>
                    <a:pt x="298570" y="339974"/>
                    <a:pt x="234624" y="33997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7" name="Freeform: Shape 16">
              <a:extLst>
                <a:ext uri="{FF2B5EF4-FFF2-40B4-BE49-F238E27FC236}">
                  <a16:creationId xmlns:a16="http://schemas.microsoft.com/office/drawing/2014/main" id="{841D4634-0879-41CC-BEFA-B8DBA8150965}"/>
                </a:ext>
              </a:extLst>
            </p:cNvPr>
            <p:cNvSpPr/>
            <p:nvPr/>
          </p:nvSpPr>
          <p:spPr>
            <a:xfrm>
              <a:off x="2759707" y="3052567"/>
              <a:ext cx="494549" cy="608181"/>
            </a:xfrm>
            <a:custGeom>
              <a:avLst/>
              <a:gdLst>
                <a:gd name="connsiteX0" fmla="*/ 483969 w 494549"/>
                <a:gd name="connsiteY0" fmla="*/ 0 h 608181"/>
                <a:gd name="connsiteX1" fmla="*/ 375398 w 494549"/>
                <a:gd name="connsiteY1" fmla="*/ 0 h 608181"/>
                <a:gd name="connsiteX2" fmla="*/ 365737 w 494549"/>
                <a:gd name="connsiteY2" fmla="*/ 8281 h 608181"/>
                <a:gd name="connsiteX3" fmla="*/ 353316 w 494549"/>
                <a:gd name="connsiteY3" fmla="*/ 139854 h 608181"/>
                <a:gd name="connsiteX4" fmla="*/ 362517 w 494549"/>
                <a:gd name="connsiteY4" fmla="*/ 168837 h 608181"/>
                <a:gd name="connsiteX5" fmla="*/ 363437 w 494549"/>
                <a:gd name="connsiteY5" fmla="*/ 170217 h 608181"/>
                <a:gd name="connsiteX6" fmla="*/ 363897 w 494549"/>
                <a:gd name="connsiteY6" fmla="*/ 180798 h 608181"/>
                <a:gd name="connsiteX7" fmla="*/ 351475 w 494549"/>
                <a:gd name="connsiteY7" fmla="*/ 182178 h 608181"/>
                <a:gd name="connsiteX8" fmla="*/ 234624 w 494549"/>
                <a:gd name="connsiteY8" fmla="*/ 147215 h 608181"/>
                <a:gd name="connsiteX9" fmla="*/ 0 w 494549"/>
                <a:gd name="connsiteY9" fmla="*/ 377698 h 608181"/>
                <a:gd name="connsiteX10" fmla="*/ 234624 w 494549"/>
                <a:gd name="connsiteY10" fmla="*/ 608181 h 608181"/>
                <a:gd name="connsiteX11" fmla="*/ 376778 w 494549"/>
                <a:gd name="connsiteY11" fmla="*/ 548835 h 608181"/>
                <a:gd name="connsiteX12" fmla="*/ 386899 w 494549"/>
                <a:gd name="connsiteY12" fmla="*/ 547915 h 608181"/>
                <a:gd name="connsiteX13" fmla="*/ 388279 w 494549"/>
                <a:gd name="connsiteY13" fmla="*/ 559416 h 608181"/>
                <a:gd name="connsiteX14" fmla="*/ 374018 w 494549"/>
                <a:gd name="connsiteY14" fmla="*/ 581959 h 608181"/>
                <a:gd name="connsiteX15" fmla="*/ 383219 w 494549"/>
                <a:gd name="connsiteY15" fmla="*/ 595300 h 608181"/>
                <a:gd name="connsiteX16" fmla="*/ 480749 w 494549"/>
                <a:gd name="connsiteY16" fmla="*/ 595300 h 608181"/>
                <a:gd name="connsiteX17" fmla="*/ 490410 w 494549"/>
                <a:gd name="connsiteY17" fmla="*/ 584719 h 608181"/>
                <a:gd name="connsiteX18" fmla="*/ 494550 w 494549"/>
                <a:gd name="connsiteY18" fmla="*/ 11041 h 608181"/>
                <a:gd name="connsiteX19" fmla="*/ 483969 w 494549"/>
                <a:gd name="connsiteY19" fmla="*/ 0 h 608181"/>
                <a:gd name="connsiteX20" fmla="*/ 234164 w 494549"/>
                <a:gd name="connsiteY20" fmla="*/ 486269 h 608181"/>
                <a:gd name="connsiteX21" fmla="*/ 126513 w 494549"/>
                <a:gd name="connsiteY21" fmla="*/ 376778 h 608181"/>
                <a:gd name="connsiteX22" fmla="*/ 234164 w 494549"/>
                <a:gd name="connsiteY22" fmla="*/ 267287 h 608181"/>
                <a:gd name="connsiteX23" fmla="*/ 341815 w 494549"/>
                <a:gd name="connsiteY23" fmla="*/ 376778 h 608181"/>
                <a:gd name="connsiteX24" fmla="*/ 234164 w 494549"/>
                <a:gd name="connsiteY24" fmla="*/ 486269 h 60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94549" h="608181">
                  <a:moveTo>
                    <a:pt x="483969" y="0"/>
                  </a:moveTo>
                  <a:lnTo>
                    <a:pt x="375398" y="0"/>
                  </a:lnTo>
                  <a:cubicBezTo>
                    <a:pt x="370337" y="0"/>
                    <a:pt x="366197" y="3680"/>
                    <a:pt x="365737" y="8281"/>
                  </a:cubicBezTo>
                  <a:cubicBezTo>
                    <a:pt x="357916" y="60266"/>
                    <a:pt x="354696" y="113631"/>
                    <a:pt x="353316" y="139854"/>
                  </a:cubicBezTo>
                  <a:cubicBezTo>
                    <a:pt x="352856" y="150435"/>
                    <a:pt x="356076" y="160556"/>
                    <a:pt x="362517" y="168837"/>
                  </a:cubicBezTo>
                  <a:lnTo>
                    <a:pt x="363437" y="170217"/>
                  </a:lnTo>
                  <a:cubicBezTo>
                    <a:pt x="365737" y="173438"/>
                    <a:pt x="366197" y="177578"/>
                    <a:pt x="363897" y="180798"/>
                  </a:cubicBezTo>
                  <a:cubicBezTo>
                    <a:pt x="360676" y="184939"/>
                    <a:pt x="355156" y="185399"/>
                    <a:pt x="351475" y="182178"/>
                  </a:cubicBezTo>
                  <a:cubicBezTo>
                    <a:pt x="320652" y="154576"/>
                    <a:pt x="276028" y="147215"/>
                    <a:pt x="234624" y="147215"/>
                  </a:cubicBezTo>
                  <a:cubicBezTo>
                    <a:pt x="105351" y="147215"/>
                    <a:pt x="0" y="241064"/>
                    <a:pt x="0" y="377698"/>
                  </a:cubicBezTo>
                  <a:cubicBezTo>
                    <a:pt x="0" y="514792"/>
                    <a:pt x="104891" y="608181"/>
                    <a:pt x="234624" y="608181"/>
                  </a:cubicBezTo>
                  <a:cubicBezTo>
                    <a:pt x="287989" y="608181"/>
                    <a:pt x="337214" y="583799"/>
                    <a:pt x="376778" y="548835"/>
                  </a:cubicBezTo>
                  <a:cubicBezTo>
                    <a:pt x="379538" y="546535"/>
                    <a:pt x="383679" y="545615"/>
                    <a:pt x="386899" y="547915"/>
                  </a:cubicBezTo>
                  <a:cubicBezTo>
                    <a:pt x="391039" y="550676"/>
                    <a:pt x="391500" y="556196"/>
                    <a:pt x="388279" y="559416"/>
                  </a:cubicBezTo>
                  <a:cubicBezTo>
                    <a:pt x="383679" y="564477"/>
                    <a:pt x="377238" y="572758"/>
                    <a:pt x="374018" y="581959"/>
                  </a:cubicBezTo>
                  <a:cubicBezTo>
                    <a:pt x="371258" y="588399"/>
                    <a:pt x="376318" y="595300"/>
                    <a:pt x="383219" y="595300"/>
                  </a:cubicBezTo>
                  <a:lnTo>
                    <a:pt x="480749" y="595300"/>
                  </a:lnTo>
                  <a:cubicBezTo>
                    <a:pt x="486269" y="595300"/>
                    <a:pt x="490870" y="590240"/>
                    <a:pt x="490410" y="584719"/>
                  </a:cubicBezTo>
                  <a:cubicBezTo>
                    <a:pt x="478908" y="444865"/>
                    <a:pt x="462807" y="255326"/>
                    <a:pt x="494550" y="11041"/>
                  </a:cubicBezTo>
                  <a:cubicBezTo>
                    <a:pt x="494550" y="5521"/>
                    <a:pt x="489949" y="0"/>
                    <a:pt x="483969" y="0"/>
                  </a:cubicBezTo>
                  <a:close/>
                  <a:moveTo>
                    <a:pt x="234164" y="486269"/>
                  </a:moveTo>
                  <a:cubicBezTo>
                    <a:pt x="170217" y="486269"/>
                    <a:pt x="126513" y="437044"/>
                    <a:pt x="126513" y="376778"/>
                  </a:cubicBezTo>
                  <a:cubicBezTo>
                    <a:pt x="126513" y="316512"/>
                    <a:pt x="170217" y="267287"/>
                    <a:pt x="234164" y="267287"/>
                  </a:cubicBezTo>
                  <a:cubicBezTo>
                    <a:pt x="298110" y="267287"/>
                    <a:pt x="341815" y="316512"/>
                    <a:pt x="341815" y="376778"/>
                  </a:cubicBezTo>
                  <a:cubicBezTo>
                    <a:pt x="341815" y="437044"/>
                    <a:pt x="298110" y="486269"/>
                    <a:pt x="234164" y="486269"/>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8" name="Freeform: Shape 17">
              <a:extLst>
                <a:ext uri="{FF2B5EF4-FFF2-40B4-BE49-F238E27FC236}">
                  <a16:creationId xmlns:a16="http://schemas.microsoft.com/office/drawing/2014/main" id="{C5B004B3-AF2D-40AD-A5B0-37A205835517}"/>
                </a:ext>
              </a:extLst>
            </p:cNvPr>
            <p:cNvSpPr/>
            <p:nvPr/>
          </p:nvSpPr>
          <p:spPr>
            <a:xfrm>
              <a:off x="1274295" y="3078790"/>
              <a:ext cx="521562" cy="569077"/>
            </a:xfrm>
            <a:custGeom>
              <a:avLst/>
              <a:gdLst>
                <a:gd name="connsiteX0" fmla="*/ 327935 w 521562"/>
                <a:gd name="connsiteY0" fmla="*/ 7821 h 569077"/>
                <a:gd name="connsiteX1" fmla="*/ 315514 w 521562"/>
                <a:gd name="connsiteY1" fmla="*/ 0 h 569077"/>
                <a:gd name="connsiteX2" fmla="*/ 207403 w 521562"/>
                <a:gd name="connsiteY2" fmla="*/ 0 h 569077"/>
                <a:gd name="connsiteX3" fmla="*/ 194982 w 521562"/>
                <a:gd name="connsiteY3" fmla="*/ 7821 h 569077"/>
                <a:gd name="connsiteX4" fmla="*/ 382 w 521562"/>
                <a:gd name="connsiteY4" fmla="*/ 556196 h 569077"/>
                <a:gd name="connsiteX5" fmla="*/ 10043 w 521562"/>
                <a:gd name="connsiteY5" fmla="*/ 569077 h 569077"/>
                <a:gd name="connsiteX6" fmla="*/ 120454 w 521562"/>
                <a:gd name="connsiteY6" fmla="*/ 569077 h 569077"/>
                <a:gd name="connsiteX7" fmla="*/ 132876 w 521562"/>
                <a:gd name="connsiteY7" fmla="*/ 559416 h 569077"/>
                <a:gd name="connsiteX8" fmla="*/ 154038 w 521562"/>
                <a:gd name="connsiteY8" fmla="*/ 479368 h 569077"/>
                <a:gd name="connsiteX9" fmla="*/ 164159 w 521562"/>
                <a:gd name="connsiteY9" fmla="*/ 471548 h 569077"/>
                <a:gd name="connsiteX10" fmla="*/ 357378 w 521562"/>
                <a:gd name="connsiteY10" fmla="*/ 471548 h 569077"/>
                <a:gd name="connsiteX11" fmla="*/ 367499 w 521562"/>
                <a:gd name="connsiteY11" fmla="*/ 479368 h 569077"/>
                <a:gd name="connsiteX12" fmla="*/ 388662 w 521562"/>
                <a:gd name="connsiteY12" fmla="*/ 559416 h 569077"/>
                <a:gd name="connsiteX13" fmla="*/ 401083 w 521562"/>
                <a:gd name="connsiteY13" fmla="*/ 569077 h 569077"/>
                <a:gd name="connsiteX14" fmla="*/ 511494 w 521562"/>
                <a:gd name="connsiteY14" fmla="*/ 569077 h 569077"/>
                <a:gd name="connsiteX15" fmla="*/ 521155 w 521562"/>
                <a:gd name="connsiteY15" fmla="*/ 556196 h 569077"/>
                <a:gd name="connsiteX16" fmla="*/ 327935 w 521562"/>
                <a:gd name="connsiteY16" fmla="*/ 7821 h 569077"/>
                <a:gd name="connsiteX17" fmla="*/ 197282 w 521562"/>
                <a:gd name="connsiteY17" fmla="*/ 336754 h 569077"/>
                <a:gd name="connsiteX18" fmla="*/ 252028 w 521562"/>
                <a:gd name="connsiteY18" fmla="*/ 173437 h 569077"/>
                <a:gd name="connsiteX19" fmla="*/ 258928 w 521562"/>
                <a:gd name="connsiteY19" fmla="*/ 166997 h 569077"/>
                <a:gd name="connsiteX20" fmla="*/ 269970 w 521562"/>
                <a:gd name="connsiteY20" fmla="*/ 172977 h 569077"/>
                <a:gd name="connsiteX21" fmla="*/ 324715 w 521562"/>
                <a:gd name="connsiteY21" fmla="*/ 336294 h 569077"/>
                <a:gd name="connsiteX22" fmla="*/ 314134 w 521562"/>
                <a:gd name="connsiteY22" fmla="*/ 350555 h 569077"/>
                <a:gd name="connsiteX23" fmla="*/ 206483 w 521562"/>
                <a:gd name="connsiteY23" fmla="*/ 350555 h 569077"/>
                <a:gd name="connsiteX24" fmla="*/ 197282 w 521562"/>
                <a:gd name="connsiteY24" fmla="*/ 336754 h 569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1562" h="569077">
                  <a:moveTo>
                    <a:pt x="327935" y="7821"/>
                  </a:moveTo>
                  <a:cubicBezTo>
                    <a:pt x="325635" y="2760"/>
                    <a:pt x="321035" y="0"/>
                    <a:pt x="315514" y="0"/>
                  </a:cubicBezTo>
                  <a:lnTo>
                    <a:pt x="207403" y="0"/>
                  </a:lnTo>
                  <a:cubicBezTo>
                    <a:pt x="201883" y="0"/>
                    <a:pt x="197282" y="3220"/>
                    <a:pt x="194982" y="7821"/>
                  </a:cubicBezTo>
                  <a:cubicBezTo>
                    <a:pt x="87331" y="248425"/>
                    <a:pt x="16484" y="497770"/>
                    <a:pt x="382" y="556196"/>
                  </a:cubicBezTo>
                  <a:cubicBezTo>
                    <a:pt x="-1458" y="562637"/>
                    <a:pt x="3603" y="569077"/>
                    <a:pt x="10043" y="569077"/>
                  </a:cubicBezTo>
                  <a:lnTo>
                    <a:pt x="120454" y="569077"/>
                  </a:lnTo>
                  <a:cubicBezTo>
                    <a:pt x="126435" y="569077"/>
                    <a:pt x="131496" y="564937"/>
                    <a:pt x="132876" y="559416"/>
                  </a:cubicBezTo>
                  <a:cubicBezTo>
                    <a:pt x="136096" y="545615"/>
                    <a:pt x="143457" y="518012"/>
                    <a:pt x="154038" y="479368"/>
                  </a:cubicBezTo>
                  <a:cubicBezTo>
                    <a:pt x="155418" y="474768"/>
                    <a:pt x="159558" y="471548"/>
                    <a:pt x="164159" y="471548"/>
                  </a:cubicBezTo>
                  <a:lnTo>
                    <a:pt x="357378" y="471548"/>
                  </a:lnTo>
                  <a:cubicBezTo>
                    <a:pt x="361979" y="471548"/>
                    <a:pt x="366119" y="474768"/>
                    <a:pt x="367499" y="479368"/>
                  </a:cubicBezTo>
                  <a:cubicBezTo>
                    <a:pt x="378080" y="518012"/>
                    <a:pt x="385441" y="545615"/>
                    <a:pt x="388662" y="559416"/>
                  </a:cubicBezTo>
                  <a:cubicBezTo>
                    <a:pt x="390042" y="565397"/>
                    <a:pt x="395102" y="569077"/>
                    <a:pt x="401083" y="569077"/>
                  </a:cubicBezTo>
                  <a:lnTo>
                    <a:pt x="511494" y="569077"/>
                  </a:lnTo>
                  <a:cubicBezTo>
                    <a:pt x="518395" y="569077"/>
                    <a:pt x="522995" y="562637"/>
                    <a:pt x="521155" y="556196"/>
                  </a:cubicBezTo>
                  <a:cubicBezTo>
                    <a:pt x="506433" y="497770"/>
                    <a:pt x="435586" y="248425"/>
                    <a:pt x="327935" y="7821"/>
                  </a:cubicBezTo>
                  <a:close/>
                  <a:moveTo>
                    <a:pt x="197282" y="336754"/>
                  </a:moveTo>
                  <a:cubicBezTo>
                    <a:pt x="212924" y="287989"/>
                    <a:pt x="231326" y="230483"/>
                    <a:pt x="252028" y="173437"/>
                  </a:cubicBezTo>
                  <a:cubicBezTo>
                    <a:pt x="253408" y="170217"/>
                    <a:pt x="255708" y="167457"/>
                    <a:pt x="258928" y="166997"/>
                  </a:cubicBezTo>
                  <a:cubicBezTo>
                    <a:pt x="263989" y="165617"/>
                    <a:pt x="268589" y="168377"/>
                    <a:pt x="269970" y="172977"/>
                  </a:cubicBezTo>
                  <a:cubicBezTo>
                    <a:pt x="291132" y="230023"/>
                    <a:pt x="309073" y="287529"/>
                    <a:pt x="324715" y="336294"/>
                  </a:cubicBezTo>
                  <a:cubicBezTo>
                    <a:pt x="327015" y="343195"/>
                    <a:pt x="321495" y="350555"/>
                    <a:pt x="314134" y="350555"/>
                  </a:cubicBezTo>
                  <a:lnTo>
                    <a:pt x="206483" y="350555"/>
                  </a:lnTo>
                  <a:cubicBezTo>
                    <a:pt x="200042" y="350555"/>
                    <a:pt x="194982" y="343655"/>
                    <a:pt x="197282" y="33675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9" name="Freeform: Shape 18">
              <a:extLst>
                <a:ext uri="{FF2B5EF4-FFF2-40B4-BE49-F238E27FC236}">
                  <a16:creationId xmlns:a16="http://schemas.microsoft.com/office/drawing/2014/main" id="{ED97AD18-BC2C-45A8-A4CD-AA712B970005}"/>
                </a:ext>
              </a:extLst>
            </p:cNvPr>
            <p:cNvSpPr/>
            <p:nvPr/>
          </p:nvSpPr>
          <p:spPr>
            <a:xfrm>
              <a:off x="1754720" y="3208063"/>
              <a:ext cx="462142" cy="440264"/>
            </a:xfrm>
            <a:custGeom>
              <a:avLst/>
              <a:gdLst>
                <a:gd name="connsiteX0" fmla="*/ 448791 w 462142"/>
                <a:gd name="connsiteY0" fmla="*/ 0 h 440264"/>
                <a:gd name="connsiteX1" fmla="*/ 343440 w 462142"/>
                <a:gd name="connsiteY1" fmla="*/ 920 h 440264"/>
                <a:gd name="connsiteX2" fmla="*/ 331019 w 462142"/>
                <a:gd name="connsiteY2" fmla="*/ 10121 h 440264"/>
                <a:gd name="connsiteX3" fmla="*/ 240850 w 462142"/>
                <a:gd name="connsiteY3" fmla="*/ 266827 h 440264"/>
                <a:gd name="connsiteX4" fmla="*/ 231649 w 462142"/>
                <a:gd name="connsiteY4" fmla="*/ 272808 h 440264"/>
                <a:gd name="connsiteX5" fmla="*/ 222448 w 462142"/>
                <a:gd name="connsiteY5" fmla="*/ 266827 h 440264"/>
                <a:gd name="connsiteX6" fmla="*/ 132279 w 462142"/>
                <a:gd name="connsiteY6" fmla="*/ 10121 h 440264"/>
                <a:gd name="connsiteX7" fmla="*/ 119858 w 462142"/>
                <a:gd name="connsiteY7" fmla="*/ 920 h 440264"/>
                <a:gd name="connsiteX8" fmla="*/ 9907 w 462142"/>
                <a:gd name="connsiteY8" fmla="*/ 0 h 440264"/>
                <a:gd name="connsiteX9" fmla="*/ 246 w 462142"/>
                <a:gd name="connsiteY9" fmla="*/ 12421 h 440264"/>
                <a:gd name="connsiteX10" fmla="*/ 173683 w 462142"/>
                <a:gd name="connsiteY10" fmla="*/ 434284 h 440264"/>
                <a:gd name="connsiteX11" fmla="*/ 184724 w 462142"/>
                <a:gd name="connsiteY11" fmla="*/ 440264 h 440264"/>
                <a:gd name="connsiteX12" fmla="*/ 278574 w 462142"/>
                <a:gd name="connsiteY12" fmla="*/ 440264 h 440264"/>
                <a:gd name="connsiteX13" fmla="*/ 289615 w 462142"/>
                <a:gd name="connsiteY13" fmla="*/ 434284 h 440264"/>
                <a:gd name="connsiteX14" fmla="*/ 461672 w 462142"/>
                <a:gd name="connsiteY14" fmla="*/ 16562 h 440264"/>
                <a:gd name="connsiteX15" fmla="*/ 448791 w 462142"/>
                <a:gd name="connsiteY15" fmla="*/ 0 h 440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2142" h="440264">
                  <a:moveTo>
                    <a:pt x="448791" y="0"/>
                  </a:moveTo>
                  <a:lnTo>
                    <a:pt x="343440" y="920"/>
                  </a:lnTo>
                  <a:cubicBezTo>
                    <a:pt x="337920" y="920"/>
                    <a:pt x="332859" y="4600"/>
                    <a:pt x="331019" y="10121"/>
                  </a:cubicBezTo>
                  <a:cubicBezTo>
                    <a:pt x="311237" y="75908"/>
                    <a:pt x="286855" y="156876"/>
                    <a:pt x="240850" y="266827"/>
                  </a:cubicBezTo>
                  <a:cubicBezTo>
                    <a:pt x="239470" y="270507"/>
                    <a:pt x="235789" y="272808"/>
                    <a:pt x="231649" y="272808"/>
                  </a:cubicBezTo>
                  <a:cubicBezTo>
                    <a:pt x="227509" y="272808"/>
                    <a:pt x="223828" y="270507"/>
                    <a:pt x="222448" y="266827"/>
                  </a:cubicBezTo>
                  <a:cubicBezTo>
                    <a:pt x="176443" y="156876"/>
                    <a:pt x="152061" y="75908"/>
                    <a:pt x="132279" y="10121"/>
                  </a:cubicBezTo>
                  <a:cubicBezTo>
                    <a:pt x="130439" y="4600"/>
                    <a:pt x="125378" y="920"/>
                    <a:pt x="119858" y="920"/>
                  </a:cubicBezTo>
                  <a:lnTo>
                    <a:pt x="9907" y="0"/>
                  </a:lnTo>
                  <a:cubicBezTo>
                    <a:pt x="3466" y="0"/>
                    <a:pt x="-1135" y="5981"/>
                    <a:pt x="246" y="12421"/>
                  </a:cubicBezTo>
                  <a:cubicBezTo>
                    <a:pt x="14967" y="66707"/>
                    <a:pt x="77533" y="286609"/>
                    <a:pt x="173683" y="434284"/>
                  </a:cubicBezTo>
                  <a:cubicBezTo>
                    <a:pt x="175983" y="437964"/>
                    <a:pt x="180124" y="440264"/>
                    <a:pt x="184724" y="440264"/>
                  </a:cubicBezTo>
                  <a:lnTo>
                    <a:pt x="278574" y="440264"/>
                  </a:lnTo>
                  <a:cubicBezTo>
                    <a:pt x="283174" y="440264"/>
                    <a:pt x="287315" y="437964"/>
                    <a:pt x="289615" y="434284"/>
                  </a:cubicBezTo>
                  <a:cubicBezTo>
                    <a:pt x="383464" y="290289"/>
                    <a:pt x="445571" y="77288"/>
                    <a:pt x="461672" y="16562"/>
                  </a:cubicBezTo>
                  <a:cubicBezTo>
                    <a:pt x="463972" y="8281"/>
                    <a:pt x="457532" y="0"/>
                    <a:pt x="448791" y="0"/>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grpSp>
      <p:sp>
        <p:nvSpPr>
          <p:cNvPr id="15" name="Picture Placeholder 2">
            <a:extLst>
              <a:ext uri="{FF2B5EF4-FFF2-40B4-BE49-F238E27FC236}">
                <a16:creationId xmlns:a16="http://schemas.microsoft.com/office/drawing/2014/main" id="{57A3BE56-9F23-4CFB-8AC7-68544802AB9E}"/>
              </a:ext>
            </a:extLst>
          </p:cNvPr>
          <p:cNvSpPr>
            <a:spLocks noGrp="1"/>
          </p:cNvSpPr>
          <p:nvPr>
            <p:ph type="pic" sz="quarter" idx="14"/>
          </p:nvPr>
        </p:nvSpPr>
        <p:spPr>
          <a:xfrm>
            <a:off x="515938" y="1436495"/>
            <a:ext cx="3492000" cy="4310195"/>
          </a:xfrm>
          <a:prstGeom prst="rect">
            <a:avLst/>
          </a:prstGeom>
        </p:spPr>
        <p:txBody>
          <a:bodyPr/>
          <a:lstStyle>
            <a:lvl1pPr marL="0" indent="0">
              <a:buNone/>
              <a:defRPr sz="2000" b="0" i="0">
                <a:solidFill>
                  <a:schemeClr val="accent2"/>
                </a:solidFill>
                <a:latin typeface="+mj-lt"/>
                <a:ea typeface="Arial" charset="0"/>
                <a:cs typeface="Arial" charset="0"/>
              </a:defRPr>
            </a:lvl1pPr>
          </a:lstStyle>
          <a:p>
            <a:endParaRPr lang="en-US"/>
          </a:p>
        </p:txBody>
      </p:sp>
      <p:sp>
        <p:nvSpPr>
          <p:cNvPr id="16" name="Text Placeholder 2">
            <a:extLst>
              <a:ext uri="{FF2B5EF4-FFF2-40B4-BE49-F238E27FC236}">
                <a16:creationId xmlns:a16="http://schemas.microsoft.com/office/drawing/2014/main" id="{E571DB8D-EA00-44D1-895B-0C29180C9129}"/>
              </a:ext>
            </a:extLst>
          </p:cNvPr>
          <p:cNvSpPr>
            <a:spLocks noGrp="1"/>
          </p:cNvSpPr>
          <p:nvPr>
            <p:ph type="body" sz="quarter" idx="15" hasCustomPrompt="1"/>
          </p:nvPr>
        </p:nvSpPr>
        <p:spPr>
          <a:xfrm>
            <a:off x="515937" y="5746690"/>
            <a:ext cx="3492001" cy="357575"/>
          </a:xfrm>
          <a:prstGeom prst="rect">
            <a:avLst/>
          </a:prstGeom>
          <a:solidFill>
            <a:schemeClr val="accent2"/>
          </a:solidFill>
          <a:ln w="12700" cmpd="sng">
            <a:noFill/>
          </a:ln>
        </p:spPr>
        <p:txBody>
          <a:bodyPr lIns="0" tIns="0" rIns="0" bIns="0" anchor="ctr" anchorCtr="0"/>
          <a:lstStyle>
            <a:lvl1pPr marL="0" indent="0" algn="ctr">
              <a:buNone/>
              <a:defRPr sz="2000" b="0" i="0">
                <a:ln>
                  <a:noFill/>
                </a:ln>
                <a:solidFill>
                  <a:schemeClr val="bg2"/>
                </a:solidFill>
                <a:latin typeface="+mj-lt"/>
                <a:ea typeface="Arial" charset="0"/>
                <a:cs typeface="Arial" charset="0"/>
              </a:defRPr>
            </a:lvl1pPr>
          </a:lstStyle>
          <a:p>
            <a:pPr lvl="0"/>
            <a:r>
              <a:rPr lang="en-US"/>
              <a:t>Title</a:t>
            </a:r>
          </a:p>
        </p:txBody>
      </p:sp>
      <p:sp>
        <p:nvSpPr>
          <p:cNvPr id="25" name="Picture Placeholder 2">
            <a:extLst>
              <a:ext uri="{FF2B5EF4-FFF2-40B4-BE49-F238E27FC236}">
                <a16:creationId xmlns:a16="http://schemas.microsoft.com/office/drawing/2014/main" id="{351337DB-CCB8-4906-8190-42D850E9CC5A}"/>
              </a:ext>
            </a:extLst>
          </p:cNvPr>
          <p:cNvSpPr>
            <a:spLocks noGrp="1"/>
          </p:cNvSpPr>
          <p:nvPr>
            <p:ph type="pic" sz="quarter" idx="16"/>
          </p:nvPr>
        </p:nvSpPr>
        <p:spPr>
          <a:xfrm>
            <a:off x="4350000" y="1436495"/>
            <a:ext cx="3492000" cy="4310195"/>
          </a:xfrm>
          <a:prstGeom prst="rect">
            <a:avLst/>
          </a:prstGeom>
        </p:spPr>
        <p:txBody>
          <a:bodyPr/>
          <a:lstStyle>
            <a:lvl1pPr marL="0" indent="0">
              <a:buNone/>
              <a:defRPr sz="2000" b="0" i="0">
                <a:solidFill>
                  <a:schemeClr val="accent2"/>
                </a:solidFill>
                <a:latin typeface="+mj-lt"/>
                <a:ea typeface="Arial" charset="0"/>
                <a:cs typeface="Arial" charset="0"/>
              </a:defRPr>
            </a:lvl1pPr>
          </a:lstStyle>
          <a:p>
            <a:endParaRPr lang="en-US"/>
          </a:p>
        </p:txBody>
      </p:sp>
      <p:sp>
        <p:nvSpPr>
          <p:cNvPr id="26" name="Text Placeholder 2">
            <a:extLst>
              <a:ext uri="{FF2B5EF4-FFF2-40B4-BE49-F238E27FC236}">
                <a16:creationId xmlns:a16="http://schemas.microsoft.com/office/drawing/2014/main" id="{54C3E9B7-A33D-4BFA-8846-EEFA537C1D33}"/>
              </a:ext>
            </a:extLst>
          </p:cNvPr>
          <p:cNvSpPr>
            <a:spLocks noGrp="1"/>
          </p:cNvSpPr>
          <p:nvPr>
            <p:ph type="body" sz="quarter" idx="17" hasCustomPrompt="1"/>
          </p:nvPr>
        </p:nvSpPr>
        <p:spPr>
          <a:xfrm>
            <a:off x="4350000" y="5746690"/>
            <a:ext cx="3492000" cy="357575"/>
          </a:xfrm>
          <a:prstGeom prst="rect">
            <a:avLst/>
          </a:prstGeom>
          <a:solidFill>
            <a:schemeClr val="accent2"/>
          </a:solidFill>
          <a:ln w="12700" cmpd="sng">
            <a:noFill/>
          </a:ln>
        </p:spPr>
        <p:txBody>
          <a:bodyPr lIns="0" tIns="0" rIns="0" bIns="0" anchor="ctr" anchorCtr="0"/>
          <a:lstStyle>
            <a:lvl1pPr marL="0" indent="0" algn="ctr">
              <a:buNone/>
              <a:defRPr sz="2000" b="0" i="0">
                <a:solidFill>
                  <a:schemeClr val="bg2"/>
                </a:solidFill>
                <a:latin typeface="+mj-lt"/>
                <a:ea typeface="Arial" charset="0"/>
                <a:cs typeface="Arial" charset="0"/>
              </a:defRPr>
            </a:lvl1pPr>
          </a:lstStyle>
          <a:p>
            <a:pPr lvl="0"/>
            <a:r>
              <a:rPr lang="en-US"/>
              <a:t>Title</a:t>
            </a:r>
          </a:p>
        </p:txBody>
      </p:sp>
      <p:sp>
        <p:nvSpPr>
          <p:cNvPr id="27" name="Picture Placeholder 2">
            <a:extLst>
              <a:ext uri="{FF2B5EF4-FFF2-40B4-BE49-F238E27FC236}">
                <a16:creationId xmlns:a16="http://schemas.microsoft.com/office/drawing/2014/main" id="{EBA4784A-8198-4DB6-9B4C-3B099FD24F68}"/>
              </a:ext>
            </a:extLst>
          </p:cNvPr>
          <p:cNvSpPr>
            <a:spLocks noGrp="1"/>
          </p:cNvSpPr>
          <p:nvPr>
            <p:ph type="pic" sz="quarter" idx="18"/>
          </p:nvPr>
        </p:nvSpPr>
        <p:spPr>
          <a:xfrm>
            <a:off x="8184063" y="1436495"/>
            <a:ext cx="3492000" cy="4310195"/>
          </a:xfrm>
          <a:prstGeom prst="rect">
            <a:avLst/>
          </a:prstGeom>
        </p:spPr>
        <p:txBody>
          <a:bodyPr/>
          <a:lstStyle>
            <a:lvl1pPr marL="0" indent="0">
              <a:buNone/>
              <a:defRPr sz="2000" b="0" i="0">
                <a:solidFill>
                  <a:schemeClr val="accent2"/>
                </a:solidFill>
                <a:latin typeface="+mj-lt"/>
                <a:ea typeface="Arial" charset="0"/>
                <a:cs typeface="Arial" charset="0"/>
              </a:defRPr>
            </a:lvl1pPr>
          </a:lstStyle>
          <a:p>
            <a:endParaRPr lang="en-US"/>
          </a:p>
        </p:txBody>
      </p:sp>
      <p:sp>
        <p:nvSpPr>
          <p:cNvPr id="28" name="Text Placeholder 2">
            <a:extLst>
              <a:ext uri="{FF2B5EF4-FFF2-40B4-BE49-F238E27FC236}">
                <a16:creationId xmlns:a16="http://schemas.microsoft.com/office/drawing/2014/main" id="{547273CD-B639-474A-A5C2-CA10B5FDFDC2}"/>
              </a:ext>
            </a:extLst>
          </p:cNvPr>
          <p:cNvSpPr>
            <a:spLocks noGrp="1"/>
          </p:cNvSpPr>
          <p:nvPr>
            <p:ph type="body" sz="quarter" idx="19" hasCustomPrompt="1"/>
          </p:nvPr>
        </p:nvSpPr>
        <p:spPr>
          <a:xfrm>
            <a:off x="8184063" y="5746690"/>
            <a:ext cx="3492000" cy="357575"/>
          </a:xfrm>
          <a:prstGeom prst="rect">
            <a:avLst/>
          </a:prstGeom>
          <a:solidFill>
            <a:schemeClr val="accent2"/>
          </a:solidFill>
          <a:ln w="12700" cmpd="sng">
            <a:noFill/>
          </a:ln>
        </p:spPr>
        <p:txBody>
          <a:bodyPr lIns="0" tIns="0" rIns="0" bIns="0" anchor="ctr" anchorCtr="0"/>
          <a:lstStyle>
            <a:lvl1pPr marL="0" indent="0" algn="ctr">
              <a:buNone/>
              <a:defRPr sz="2000" b="0" i="0">
                <a:solidFill>
                  <a:schemeClr val="bg2"/>
                </a:solidFill>
                <a:latin typeface="+mj-lt"/>
                <a:ea typeface="Arial" charset="0"/>
                <a:cs typeface="Arial" charset="0"/>
              </a:defRPr>
            </a:lvl1pPr>
          </a:lstStyle>
          <a:p>
            <a:pPr lvl="0"/>
            <a:r>
              <a:rPr lang="en-US"/>
              <a:t>Title</a:t>
            </a:r>
          </a:p>
        </p:txBody>
      </p:sp>
      <p:sp>
        <p:nvSpPr>
          <p:cNvPr id="12" name="Title 3">
            <a:extLst>
              <a:ext uri="{FF2B5EF4-FFF2-40B4-BE49-F238E27FC236}">
                <a16:creationId xmlns:a16="http://schemas.microsoft.com/office/drawing/2014/main" id="{4F6542DF-7A95-4970-9313-4EB44420B89C}"/>
              </a:ext>
            </a:extLst>
          </p:cNvPr>
          <p:cNvSpPr>
            <a:spLocks noGrp="1"/>
          </p:cNvSpPr>
          <p:nvPr>
            <p:ph type="title" hasCustomPrompt="1"/>
          </p:nvPr>
        </p:nvSpPr>
        <p:spPr>
          <a:xfrm>
            <a:off x="515939" y="557525"/>
            <a:ext cx="11160124" cy="586800"/>
          </a:xfrm>
          <a:prstGeom prst="rect">
            <a:avLst/>
          </a:prstGeom>
        </p:spPr>
        <p:txBody>
          <a:bodyPr lIns="0" tIns="0" rIns="0" bIns="0" anchor="t" anchorCtr="0"/>
          <a:lstStyle>
            <a:lvl1pPr>
              <a:lnSpc>
                <a:spcPct val="100000"/>
              </a:lnSpc>
              <a:defRPr sz="2800" b="1" i="0" cap="none" spc="0" baseline="0">
                <a:solidFill>
                  <a:schemeClr val="bg1"/>
                </a:solidFill>
                <a:latin typeface="+mn-lt"/>
                <a:ea typeface="Arial" charset="0"/>
                <a:cs typeface="Arial" charset="0"/>
              </a:defRPr>
            </a:lvl1pPr>
          </a:lstStyle>
          <a:p>
            <a:r>
              <a:rPr lang="en-US"/>
              <a:t>Click to edit master title style</a:t>
            </a:r>
          </a:p>
        </p:txBody>
      </p:sp>
    </p:spTree>
    <p:extLst>
      <p:ext uri="{BB962C8B-B14F-4D97-AF65-F5344CB8AC3E}">
        <p14:creationId xmlns:p14="http://schemas.microsoft.com/office/powerpoint/2010/main" val="98048365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AVADO_Text_LargePicture_Indigo">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915E2B9-E6C9-4F61-A60C-C242F0749817}"/>
              </a:ext>
            </a:extLst>
          </p:cNvPr>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grpSp>
        <p:nvGrpSpPr>
          <p:cNvPr id="7" name="Graphic 7">
            <a:extLst>
              <a:ext uri="{FF2B5EF4-FFF2-40B4-BE49-F238E27FC236}">
                <a16:creationId xmlns:a16="http://schemas.microsoft.com/office/drawing/2014/main" id="{2CD02D73-9DA7-43F5-998B-674B240D0796}"/>
              </a:ext>
            </a:extLst>
          </p:cNvPr>
          <p:cNvGrpSpPr>
            <a:grpSpLocks noChangeAspect="1"/>
          </p:cNvGrpSpPr>
          <p:nvPr userDrawn="1"/>
        </p:nvGrpSpPr>
        <p:grpSpPr>
          <a:xfrm>
            <a:off x="515938" y="6308725"/>
            <a:ext cx="1015200" cy="360328"/>
            <a:chOff x="1274295" y="2748478"/>
            <a:chExt cx="3428314" cy="1216822"/>
          </a:xfrm>
          <a:solidFill>
            <a:schemeClr val="accent1"/>
          </a:solidFill>
        </p:grpSpPr>
        <p:sp>
          <p:nvSpPr>
            <p:cNvPr id="8" name="Freeform: Shape 7">
              <a:extLst>
                <a:ext uri="{FF2B5EF4-FFF2-40B4-BE49-F238E27FC236}">
                  <a16:creationId xmlns:a16="http://schemas.microsoft.com/office/drawing/2014/main" id="{11C520EC-2B46-467C-AA3B-2CFCBE1D9A6A}"/>
                </a:ext>
              </a:extLst>
            </p:cNvPr>
            <p:cNvSpPr>
              <a:spLocks noChangeAspect="1"/>
            </p:cNvSpPr>
            <p:nvPr/>
          </p:nvSpPr>
          <p:spPr>
            <a:xfrm>
              <a:off x="3650599" y="2748478"/>
              <a:ext cx="1052010" cy="1216822"/>
            </a:xfrm>
            <a:custGeom>
              <a:avLst/>
              <a:gdLst>
                <a:gd name="connsiteX0" fmla="*/ 952975 w 1052011"/>
                <a:gd name="connsiteY0" fmla="*/ 376318 h 1216822"/>
                <a:gd name="connsiteX1" fmla="*/ 795639 w 1052011"/>
                <a:gd name="connsiteY1" fmla="*/ 381839 h 1216822"/>
                <a:gd name="connsiteX2" fmla="*/ 714211 w 1052011"/>
                <a:gd name="connsiteY2" fmla="*/ 194140 h 1216822"/>
                <a:gd name="connsiteX3" fmla="*/ 465326 w 1052011"/>
                <a:gd name="connsiteY3" fmla="*/ 0 h 1216822"/>
                <a:gd name="connsiteX4" fmla="*/ 106490 w 1052011"/>
                <a:gd name="connsiteY4" fmla="*/ 413122 h 1216822"/>
                <a:gd name="connsiteX5" fmla="*/ 89008 w 1052011"/>
                <a:gd name="connsiteY5" fmla="*/ 469707 h 1216822"/>
                <a:gd name="connsiteX6" fmla="*/ 100049 w 1052011"/>
                <a:gd name="connsiteY6" fmla="*/ 527673 h 1216822"/>
                <a:gd name="connsiteX7" fmla="*/ 149734 w 1052011"/>
                <a:gd name="connsiteY7" fmla="*/ 681329 h 1216822"/>
                <a:gd name="connsiteX8" fmla="*/ 73826 w 1052011"/>
                <a:gd name="connsiteY8" fmla="*/ 864427 h 1216822"/>
                <a:gd name="connsiteX9" fmla="*/ 31042 w 1052011"/>
                <a:gd name="connsiteY9" fmla="*/ 897091 h 1216822"/>
                <a:gd name="connsiteX10" fmla="*/ 2059 w 1052011"/>
                <a:gd name="connsiteY10" fmla="*/ 936194 h 1216822"/>
                <a:gd name="connsiteX11" fmla="*/ 219 w 1052011"/>
                <a:gd name="connsiteY11" fmla="*/ 963337 h 1216822"/>
                <a:gd name="connsiteX12" fmla="*/ 94988 w 1052011"/>
                <a:gd name="connsiteY12" fmla="*/ 1065008 h 1216822"/>
                <a:gd name="connsiteX13" fmla="*/ 95448 w 1052011"/>
                <a:gd name="connsiteY13" fmla="*/ 1065008 h 1216822"/>
                <a:gd name="connsiteX14" fmla="*/ 190218 w 1052011"/>
                <a:gd name="connsiteY14" fmla="*/ 976679 h 1216822"/>
                <a:gd name="connsiteX15" fmla="*/ 287288 w 1052011"/>
                <a:gd name="connsiteY15" fmla="*/ 472468 h 1216822"/>
                <a:gd name="connsiteX16" fmla="*/ 465786 w 1052011"/>
                <a:gd name="connsiteY16" fmla="*/ 189999 h 1216822"/>
                <a:gd name="connsiteX17" fmla="*/ 602880 w 1052011"/>
                <a:gd name="connsiteY17" fmla="*/ 405761 h 1216822"/>
                <a:gd name="connsiteX18" fmla="*/ 370556 w 1052011"/>
                <a:gd name="connsiteY18" fmla="*/ 529973 h 1216822"/>
                <a:gd name="connsiteX19" fmla="*/ 331912 w 1052011"/>
                <a:gd name="connsiteY19" fmla="*/ 792660 h 1216822"/>
                <a:gd name="connsiteX20" fmla="*/ 636923 w 1052011"/>
                <a:gd name="connsiteY20" fmla="*/ 1186920 h 1216822"/>
                <a:gd name="connsiteX21" fmla="*/ 760215 w 1052011"/>
                <a:gd name="connsiteY21" fmla="*/ 1216823 h 1216822"/>
                <a:gd name="connsiteX22" fmla="*/ 838884 w 1052011"/>
                <a:gd name="connsiteY22" fmla="*/ 1199801 h 1216822"/>
                <a:gd name="connsiteX23" fmla="*/ 911111 w 1052011"/>
                <a:gd name="connsiteY23" fmla="*/ 944015 h 1216822"/>
                <a:gd name="connsiteX24" fmla="*/ 886728 w 1052011"/>
                <a:gd name="connsiteY24" fmla="*/ 747575 h 1216822"/>
                <a:gd name="connsiteX25" fmla="*/ 857285 w 1052011"/>
                <a:gd name="connsiteY25" fmla="*/ 599441 h 1216822"/>
                <a:gd name="connsiteX26" fmla="*/ 849925 w 1052011"/>
                <a:gd name="connsiteY26" fmla="*/ 568617 h 1216822"/>
                <a:gd name="connsiteX27" fmla="*/ 958496 w 1052011"/>
                <a:gd name="connsiteY27" fmla="*/ 565397 h 1216822"/>
                <a:gd name="connsiteX28" fmla="*/ 1051885 w 1052011"/>
                <a:gd name="connsiteY28" fmla="*/ 466027 h 1216822"/>
                <a:gd name="connsiteX29" fmla="*/ 952975 w 1052011"/>
                <a:gd name="connsiteY29" fmla="*/ 376318 h 1216822"/>
                <a:gd name="connsiteX30" fmla="*/ 759756 w 1052011"/>
                <a:gd name="connsiteY30" fmla="*/ 592540 h 1216822"/>
                <a:gd name="connsiteX31" fmla="*/ 676487 w 1052011"/>
                <a:gd name="connsiteY31" fmla="*/ 667067 h 1216822"/>
                <a:gd name="connsiteX32" fmla="*/ 722952 w 1052011"/>
                <a:gd name="connsiteY32" fmla="*/ 1001521 h 1216822"/>
                <a:gd name="connsiteX33" fmla="*/ 708690 w 1052011"/>
                <a:gd name="connsiteY33" fmla="*/ 1010722 h 1216822"/>
                <a:gd name="connsiteX34" fmla="*/ 515471 w 1052011"/>
                <a:gd name="connsiteY34" fmla="*/ 745735 h 1216822"/>
                <a:gd name="connsiteX35" fmla="*/ 520071 w 1052011"/>
                <a:gd name="connsiteY35" fmla="*/ 646825 h 1216822"/>
                <a:gd name="connsiteX36" fmla="*/ 757915 w 1052011"/>
                <a:gd name="connsiteY36" fmla="*/ 574598 h 1216822"/>
                <a:gd name="connsiteX37" fmla="*/ 768036 w 1052011"/>
                <a:gd name="connsiteY37" fmla="*/ 584259 h 1216822"/>
                <a:gd name="connsiteX38" fmla="*/ 759756 w 1052011"/>
                <a:gd name="connsiteY38" fmla="*/ 592540 h 1216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52011" h="1216822">
                  <a:moveTo>
                    <a:pt x="952975" y="376318"/>
                  </a:moveTo>
                  <a:cubicBezTo>
                    <a:pt x="896389" y="377238"/>
                    <a:pt x="843944" y="379078"/>
                    <a:pt x="795639" y="381839"/>
                  </a:cubicBezTo>
                  <a:cubicBezTo>
                    <a:pt x="772637" y="314672"/>
                    <a:pt x="745494" y="250265"/>
                    <a:pt x="714211" y="194140"/>
                  </a:cubicBezTo>
                  <a:cubicBezTo>
                    <a:pt x="650724" y="80048"/>
                    <a:pt x="569296" y="0"/>
                    <a:pt x="465326" y="0"/>
                  </a:cubicBezTo>
                  <a:cubicBezTo>
                    <a:pt x="317651" y="0"/>
                    <a:pt x="196659" y="138934"/>
                    <a:pt x="106490" y="413122"/>
                  </a:cubicBezTo>
                  <a:cubicBezTo>
                    <a:pt x="100509" y="431063"/>
                    <a:pt x="94528" y="449925"/>
                    <a:pt x="89008" y="469707"/>
                  </a:cubicBezTo>
                  <a:cubicBezTo>
                    <a:pt x="83027" y="489949"/>
                    <a:pt x="87627" y="511112"/>
                    <a:pt x="100049" y="527673"/>
                  </a:cubicBezTo>
                  <a:cubicBezTo>
                    <a:pt x="132252" y="570458"/>
                    <a:pt x="149734" y="623823"/>
                    <a:pt x="149734" y="681329"/>
                  </a:cubicBezTo>
                  <a:cubicBezTo>
                    <a:pt x="149734" y="752636"/>
                    <a:pt x="123051" y="817963"/>
                    <a:pt x="73826" y="864427"/>
                  </a:cubicBezTo>
                  <a:cubicBezTo>
                    <a:pt x="60945" y="876849"/>
                    <a:pt x="46684" y="887890"/>
                    <a:pt x="31042" y="897091"/>
                  </a:cubicBezTo>
                  <a:cubicBezTo>
                    <a:pt x="24601" y="900771"/>
                    <a:pt x="5739" y="915032"/>
                    <a:pt x="2059" y="936194"/>
                  </a:cubicBezTo>
                  <a:cubicBezTo>
                    <a:pt x="219" y="946315"/>
                    <a:pt x="679" y="953676"/>
                    <a:pt x="219" y="963337"/>
                  </a:cubicBezTo>
                  <a:cubicBezTo>
                    <a:pt x="-3462" y="1018083"/>
                    <a:pt x="39783" y="1065008"/>
                    <a:pt x="94988" y="1065008"/>
                  </a:cubicBezTo>
                  <a:lnTo>
                    <a:pt x="95448" y="1065008"/>
                  </a:lnTo>
                  <a:cubicBezTo>
                    <a:pt x="145593" y="1065008"/>
                    <a:pt x="186537" y="1026364"/>
                    <a:pt x="190218" y="976679"/>
                  </a:cubicBezTo>
                  <a:cubicBezTo>
                    <a:pt x="200339" y="825783"/>
                    <a:pt x="239903" y="616002"/>
                    <a:pt x="287288" y="472468"/>
                  </a:cubicBezTo>
                  <a:cubicBezTo>
                    <a:pt x="360895" y="248885"/>
                    <a:pt x="421621" y="189999"/>
                    <a:pt x="465786" y="189999"/>
                  </a:cubicBezTo>
                  <a:cubicBezTo>
                    <a:pt x="543994" y="189999"/>
                    <a:pt x="602880" y="405761"/>
                    <a:pt x="602880" y="405761"/>
                  </a:cubicBezTo>
                  <a:cubicBezTo>
                    <a:pt x="495689" y="428303"/>
                    <a:pt x="419321" y="466947"/>
                    <a:pt x="370556" y="529973"/>
                  </a:cubicBezTo>
                  <a:cubicBezTo>
                    <a:pt x="317651" y="598060"/>
                    <a:pt x="304769" y="686389"/>
                    <a:pt x="331912" y="792660"/>
                  </a:cubicBezTo>
                  <a:cubicBezTo>
                    <a:pt x="386658" y="1004741"/>
                    <a:pt x="525592" y="1135395"/>
                    <a:pt x="636923" y="1186920"/>
                  </a:cubicBezTo>
                  <a:cubicBezTo>
                    <a:pt x="680168" y="1206702"/>
                    <a:pt x="722032" y="1216823"/>
                    <a:pt x="760215" y="1216823"/>
                  </a:cubicBezTo>
                  <a:cubicBezTo>
                    <a:pt x="788738" y="1216823"/>
                    <a:pt x="815421" y="1211302"/>
                    <a:pt x="838884" y="1199801"/>
                  </a:cubicBezTo>
                  <a:cubicBezTo>
                    <a:pt x="910651" y="1164838"/>
                    <a:pt x="919852" y="1076049"/>
                    <a:pt x="911111" y="944015"/>
                  </a:cubicBezTo>
                  <a:cubicBezTo>
                    <a:pt x="906970" y="885129"/>
                    <a:pt x="898690" y="817502"/>
                    <a:pt x="886728" y="747575"/>
                  </a:cubicBezTo>
                  <a:cubicBezTo>
                    <a:pt x="878447" y="698811"/>
                    <a:pt x="868326" y="648665"/>
                    <a:pt x="857285" y="599441"/>
                  </a:cubicBezTo>
                  <a:cubicBezTo>
                    <a:pt x="854985" y="589320"/>
                    <a:pt x="852685" y="578738"/>
                    <a:pt x="849925" y="568617"/>
                  </a:cubicBezTo>
                  <a:cubicBezTo>
                    <a:pt x="887188" y="566777"/>
                    <a:pt x="924452" y="565857"/>
                    <a:pt x="958496" y="565397"/>
                  </a:cubicBezTo>
                  <a:cubicBezTo>
                    <a:pt x="1011861" y="564937"/>
                    <a:pt x="1054645" y="519852"/>
                    <a:pt x="1051885" y="466027"/>
                  </a:cubicBezTo>
                  <a:cubicBezTo>
                    <a:pt x="1049125" y="414962"/>
                    <a:pt x="1004500" y="375398"/>
                    <a:pt x="952975" y="376318"/>
                  </a:cubicBezTo>
                  <a:close/>
                  <a:moveTo>
                    <a:pt x="759756" y="592540"/>
                  </a:moveTo>
                  <a:cubicBezTo>
                    <a:pt x="728932" y="596680"/>
                    <a:pt x="664986" y="610482"/>
                    <a:pt x="676487" y="667067"/>
                  </a:cubicBezTo>
                  <a:cubicBezTo>
                    <a:pt x="676487" y="667067"/>
                    <a:pt x="715591" y="837745"/>
                    <a:pt x="722952" y="1001521"/>
                  </a:cubicBezTo>
                  <a:cubicBezTo>
                    <a:pt x="723412" y="1008882"/>
                    <a:pt x="715591" y="1013942"/>
                    <a:pt x="708690" y="1010722"/>
                  </a:cubicBezTo>
                  <a:cubicBezTo>
                    <a:pt x="647044" y="978059"/>
                    <a:pt x="554575" y="896170"/>
                    <a:pt x="515471" y="745735"/>
                  </a:cubicBezTo>
                  <a:cubicBezTo>
                    <a:pt x="497529" y="676268"/>
                    <a:pt x="514551" y="654186"/>
                    <a:pt x="520071" y="646825"/>
                  </a:cubicBezTo>
                  <a:cubicBezTo>
                    <a:pt x="536173" y="626123"/>
                    <a:pt x="586778" y="592080"/>
                    <a:pt x="757915" y="574598"/>
                  </a:cubicBezTo>
                  <a:cubicBezTo>
                    <a:pt x="763436" y="574138"/>
                    <a:pt x="768036" y="578278"/>
                    <a:pt x="768036" y="584259"/>
                  </a:cubicBezTo>
                  <a:cubicBezTo>
                    <a:pt x="768036" y="588399"/>
                    <a:pt x="764356" y="592080"/>
                    <a:pt x="759756" y="592540"/>
                  </a:cubicBezTo>
                  <a:close/>
                </a:path>
              </a:pathLst>
            </a:custGeom>
            <a:solidFill>
              <a:srgbClr val="3DE580"/>
            </a:solidFill>
            <a:ln w="4590" cap="flat">
              <a:noFill/>
              <a:prstDash val="solid"/>
              <a:miter/>
            </a:ln>
          </p:spPr>
          <p:txBody>
            <a:bodyPr rtlCol="0" anchor="ctr"/>
            <a:lstStyle/>
            <a:p>
              <a:endParaRPr lang="en-GB">
                <a:solidFill>
                  <a:schemeClr val="tx2"/>
                </a:solidFill>
              </a:endParaRPr>
            </a:p>
          </p:txBody>
        </p:sp>
        <p:sp>
          <p:nvSpPr>
            <p:cNvPr id="9" name="Freeform: Shape 8">
              <a:extLst>
                <a:ext uri="{FF2B5EF4-FFF2-40B4-BE49-F238E27FC236}">
                  <a16:creationId xmlns:a16="http://schemas.microsoft.com/office/drawing/2014/main" id="{DFC78CF9-DEFF-4F55-91B4-B621C0044CA0}"/>
                </a:ext>
              </a:extLst>
            </p:cNvPr>
            <p:cNvSpPr/>
            <p:nvPr/>
          </p:nvSpPr>
          <p:spPr>
            <a:xfrm>
              <a:off x="2228354" y="3199782"/>
              <a:ext cx="489984" cy="460966"/>
            </a:xfrm>
            <a:custGeom>
              <a:avLst/>
              <a:gdLst>
                <a:gd name="connsiteX0" fmla="*/ 487189 w 489984"/>
                <a:gd name="connsiteY0" fmla="*/ 23002 h 460966"/>
                <a:gd name="connsiteX1" fmla="*/ 474308 w 489984"/>
                <a:gd name="connsiteY1" fmla="*/ 8281 h 460966"/>
                <a:gd name="connsiteX2" fmla="*/ 374478 w 489984"/>
                <a:gd name="connsiteY2" fmla="*/ 8281 h 460966"/>
                <a:gd name="connsiteX3" fmla="*/ 365737 w 489984"/>
                <a:gd name="connsiteY3" fmla="*/ 22082 h 460966"/>
                <a:gd name="connsiteX4" fmla="*/ 372638 w 489984"/>
                <a:gd name="connsiteY4" fmla="*/ 34043 h 460966"/>
                <a:gd name="connsiteX5" fmla="*/ 372638 w 489984"/>
                <a:gd name="connsiteY5" fmla="*/ 44164 h 460966"/>
                <a:gd name="connsiteX6" fmla="*/ 360676 w 489984"/>
                <a:gd name="connsiteY6" fmla="*/ 44164 h 460966"/>
                <a:gd name="connsiteX7" fmla="*/ 234624 w 489984"/>
                <a:gd name="connsiteY7" fmla="*/ 0 h 460966"/>
                <a:gd name="connsiteX8" fmla="*/ 0 w 489984"/>
                <a:gd name="connsiteY8" fmla="*/ 230483 h 460966"/>
                <a:gd name="connsiteX9" fmla="*/ 234624 w 489984"/>
                <a:gd name="connsiteY9" fmla="*/ 460967 h 460966"/>
                <a:gd name="connsiteX10" fmla="*/ 376778 w 489984"/>
                <a:gd name="connsiteY10" fmla="*/ 401621 h 460966"/>
                <a:gd name="connsiteX11" fmla="*/ 386899 w 489984"/>
                <a:gd name="connsiteY11" fmla="*/ 400700 h 460966"/>
                <a:gd name="connsiteX12" fmla="*/ 388279 w 489984"/>
                <a:gd name="connsiteY12" fmla="*/ 412202 h 460966"/>
                <a:gd name="connsiteX13" fmla="*/ 374018 w 489984"/>
                <a:gd name="connsiteY13" fmla="*/ 434744 h 460966"/>
                <a:gd name="connsiteX14" fmla="*/ 383219 w 489984"/>
                <a:gd name="connsiteY14" fmla="*/ 448085 h 460966"/>
                <a:gd name="connsiteX15" fmla="*/ 480288 w 489984"/>
                <a:gd name="connsiteY15" fmla="*/ 448085 h 460966"/>
                <a:gd name="connsiteX16" fmla="*/ 489949 w 489984"/>
                <a:gd name="connsiteY16" fmla="*/ 437044 h 460966"/>
                <a:gd name="connsiteX17" fmla="*/ 487189 w 489984"/>
                <a:gd name="connsiteY17" fmla="*/ 23002 h 460966"/>
                <a:gd name="connsiteX18" fmla="*/ 235084 w 489984"/>
                <a:gd name="connsiteY18" fmla="*/ 339054 h 460966"/>
                <a:gd name="connsiteX19" fmla="*/ 127433 w 489984"/>
                <a:gd name="connsiteY19" fmla="*/ 229563 h 460966"/>
                <a:gd name="connsiteX20" fmla="*/ 235084 w 489984"/>
                <a:gd name="connsiteY20" fmla="*/ 120072 h 460966"/>
                <a:gd name="connsiteX21" fmla="*/ 342735 w 489984"/>
                <a:gd name="connsiteY21" fmla="*/ 229563 h 460966"/>
                <a:gd name="connsiteX22" fmla="*/ 235084 w 489984"/>
                <a:gd name="connsiteY22" fmla="*/ 33905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9984" h="460966">
                  <a:moveTo>
                    <a:pt x="487189" y="23002"/>
                  </a:moveTo>
                  <a:cubicBezTo>
                    <a:pt x="488109" y="15182"/>
                    <a:pt x="482129" y="8281"/>
                    <a:pt x="474308" y="8281"/>
                  </a:cubicBezTo>
                  <a:cubicBezTo>
                    <a:pt x="453606" y="8281"/>
                    <a:pt x="399320" y="8281"/>
                    <a:pt x="374478" y="8281"/>
                  </a:cubicBezTo>
                  <a:cubicBezTo>
                    <a:pt x="367577" y="8281"/>
                    <a:pt x="362517" y="15642"/>
                    <a:pt x="365737" y="22082"/>
                  </a:cubicBezTo>
                  <a:cubicBezTo>
                    <a:pt x="367117" y="25763"/>
                    <a:pt x="369417" y="29903"/>
                    <a:pt x="372638" y="34043"/>
                  </a:cubicBezTo>
                  <a:cubicBezTo>
                    <a:pt x="374938" y="36804"/>
                    <a:pt x="374938" y="41404"/>
                    <a:pt x="372638" y="44164"/>
                  </a:cubicBezTo>
                  <a:cubicBezTo>
                    <a:pt x="369417" y="47845"/>
                    <a:pt x="363897" y="47845"/>
                    <a:pt x="360676" y="44164"/>
                  </a:cubicBezTo>
                  <a:cubicBezTo>
                    <a:pt x="330313" y="9201"/>
                    <a:pt x="280628" y="0"/>
                    <a:pt x="234624" y="0"/>
                  </a:cubicBezTo>
                  <a:cubicBezTo>
                    <a:pt x="105351" y="0"/>
                    <a:pt x="0" y="93849"/>
                    <a:pt x="0" y="230483"/>
                  </a:cubicBezTo>
                  <a:cubicBezTo>
                    <a:pt x="0" y="367577"/>
                    <a:pt x="104891" y="460967"/>
                    <a:pt x="234624" y="460967"/>
                  </a:cubicBezTo>
                  <a:cubicBezTo>
                    <a:pt x="287989" y="460967"/>
                    <a:pt x="337214" y="436584"/>
                    <a:pt x="376778" y="401621"/>
                  </a:cubicBezTo>
                  <a:cubicBezTo>
                    <a:pt x="379538" y="399320"/>
                    <a:pt x="383679" y="398400"/>
                    <a:pt x="386899" y="400700"/>
                  </a:cubicBezTo>
                  <a:cubicBezTo>
                    <a:pt x="391039" y="403461"/>
                    <a:pt x="391500" y="408981"/>
                    <a:pt x="388279" y="412202"/>
                  </a:cubicBezTo>
                  <a:cubicBezTo>
                    <a:pt x="383679" y="417262"/>
                    <a:pt x="377238" y="425543"/>
                    <a:pt x="374018" y="434744"/>
                  </a:cubicBezTo>
                  <a:cubicBezTo>
                    <a:pt x="371258" y="441185"/>
                    <a:pt x="376318" y="448085"/>
                    <a:pt x="383219" y="448085"/>
                  </a:cubicBezTo>
                  <a:lnTo>
                    <a:pt x="480288" y="448085"/>
                  </a:lnTo>
                  <a:cubicBezTo>
                    <a:pt x="486269" y="448085"/>
                    <a:pt x="490410" y="443025"/>
                    <a:pt x="489949" y="437044"/>
                  </a:cubicBezTo>
                  <a:cubicBezTo>
                    <a:pt x="477068" y="311451"/>
                    <a:pt x="460507" y="237844"/>
                    <a:pt x="487189" y="23002"/>
                  </a:cubicBezTo>
                  <a:close/>
                  <a:moveTo>
                    <a:pt x="235084" y="339054"/>
                  </a:moveTo>
                  <a:cubicBezTo>
                    <a:pt x="171137" y="339054"/>
                    <a:pt x="127433" y="289829"/>
                    <a:pt x="127433" y="229563"/>
                  </a:cubicBezTo>
                  <a:cubicBezTo>
                    <a:pt x="127433" y="169297"/>
                    <a:pt x="171137" y="120072"/>
                    <a:pt x="235084" y="120072"/>
                  </a:cubicBezTo>
                  <a:cubicBezTo>
                    <a:pt x="299030" y="120072"/>
                    <a:pt x="342735" y="169297"/>
                    <a:pt x="342735" y="229563"/>
                  </a:cubicBezTo>
                  <a:cubicBezTo>
                    <a:pt x="342735" y="289829"/>
                    <a:pt x="299030" y="339054"/>
                    <a:pt x="235084" y="33905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0" name="Freeform: Shape 9">
              <a:extLst>
                <a:ext uri="{FF2B5EF4-FFF2-40B4-BE49-F238E27FC236}">
                  <a16:creationId xmlns:a16="http://schemas.microsoft.com/office/drawing/2014/main" id="{99115B6F-009B-4C5B-960B-0AC55D74BB20}"/>
                </a:ext>
              </a:extLst>
            </p:cNvPr>
            <p:cNvSpPr/>
            <p:nvPr/>
          </p:nvSpPr>
          <p:spPr>
            <a:xfrm>
              <a:off x="3294281" y="3198862"/>
              <a:ext cx="469247" cy="460966"/>
            </a:xfrm>
            <a:custGeom>
              <a:avLst/>
              <a:gdLst>
                <a:gd name="connsiteX0" fmla="*/ 469247 w 469247"/>
                <a:gd name="connsiteY0" fmla="*/ 230483 h 460966"/>
                <a:gd name="connsiteX1" fmla="*/ 414962 w 469247"/>
                <a:gd name="connsiteY1" fmla="*/ 79128 h 460966"/>
                <a:gd name="connsiteX2" fmla="*/ 234624 w 469247"/>
                <a:gd name="connsiteY2" fmla="*/ 0 h 460966"/>
                <a:gd name="connsiteX3" fmla="*/ 0 w 469247"/>
                <a:gd name="connsiteY3" fmla="*/ 230483 h 460966"/>
                <a:gd name="connsiteX4" fmla="*/ 234624 w 469247"/>
                <a:gd name="connsiteY4" fmla="*/ 460967 h 460966"/>
                <a:gd name="connsiteX5" fmla="*/ 350095 w 469247"/>
                <a:gd name="connsiteY5" fmla="*/ 433364 h 460966"/>
                <a:gd name="connsiteX6" fmla="*/ 469247 w 469247"/>
                <a:gd name="connsiteY6" fmla="*/ 230483 h 460966"/>
                <a:gd name="connsiteX7" fmla="*/ 234624 w 469247"/>
                <a:gd name="connsiteY7" fmla="*/ 339974 h 460966"/>
                <a:gd name="connsiteX8" fmla="*/ 126973 w 469247"/>
                <a:gd name="connsiteY8" fmla="*/ 230483 h 460966"/>
                <a:gd name="connsiteX9" fmla="*/ 234624 w 469247"/>
                <a:gd name="connsiteY9" fmla="*/ 120992 h 460966"/>
                <a:gd name="connsiteX10" fmla="*/ 342275 w 469247"/>
                <a:gd name="connsiteY10" fmla="*/ 230483 h 460966"/>
                <a:gd name="connsiteX11" fmla="*/ 234624 w 469247"/>
                <a:gd name="connsiteY11" fmla="*/ 33997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9247" h="460966">
                  <a:moveTo>
                    <a:pt x="469247" y="230483"/>
                  </a:moveTo>
                  <a:cubicBezTo>
                    <a:pt x="469247" y="170217"/>
                    <a:pt x="449005" y="118232"/>
                    <a:pt x="414962" y="79128"/>
                  </a:cubicBezTo>
                  <a:cubicBezTo>
                    <a:pt x="372178" y="28983"/>
                    <a:pt x="307311" y="0"/>
                    <a:pt x="234624" y="0"/>
                  </a:cubicBezTo>
                  <a:cubicBezTo>
                    <a:pt x="105351" y="0"/>
                    <a:pt x="0" y="93849"/>
                    <a:pt x="0" y="230483"/>
                  </a:cubicBezTo>
                  <a:cubicBezTo>
                    <a:pt x="0" y="367117"/>
                    <a:pt x="104891" y="460967"/>
                    <a:pt x="234624" y="460967"/>
                  </a:cubicBezTo>
                  <a:cubicBezTo>
                    <a:pt x="276488" y="460967"/>
                    <a:pt x="316052" y="451306"/>
                    <a:pt x="350095" y="433364"/>
                  </a:cubicBezTo>
                  <a:cubicBezTo>
                    <a:pt x="420942" y="395640"/>
                    <a:pt x="469247" y="322953"/>
                    <a:pt x="469247" y="230483"/>
                  </a:cubicBezTo>
                  <a:close/>
                  <a:moveTo>
                    <a:pt x="234624" y="339974"/>
                  </a:moveTo>
                  <a:cubicBezTo>
                    <a:pt x="170677" y="339974"/>
                    <a:pt x="126973" y="290749"/>
                    <a:pt x="126973" y="230483"/>
                  </a:cubicBezTo>
                  <a:cubicBezTo>
                    <a:pt x="126973" y="170217"/>
                    <a:pt x="170677" y="120992"/>
                    <a:pt x="234624" y="120992"/>
                  </a:cubicBezTo>
                  <a:cubicBezTo>
                    <a:pt x="298570" y="120992"/>
                    <a:pt x="342275" y="170217"/>
                    <a:pt x="342275" y="230483"/>
                  </a:cubicBezTo>
                  <a:cubicBezTo>
                    <a:pt x="342275" y="290749"/>
                    <a:pt x="298570" y="339974"/>
                    <a:pt x="234624" y="33997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1" name="Freeform: Shape 10">
              <a:extLst>
                <a:ext uri="{FF2B5EF4-FFF2-40B4-BE49-F238E27FC236}">
                  <a16:creationId xmlns:a16="http://schemas.microsoft.com/office/drawing/2014/main" id="{98F3A9D3-C766-4341-93A8-AEBCD0B2BD67}"/>
                </a:ext>
              </a:extLst>
            </p:cNvPr>
            <p:cNvSpPr/>
            <p:nvPr/>
          </p:nvSpPr>
          <p:spPr>
            <a:xfrm>
              <a:off x="2759707" y="3052567"/>
              <a:ext cx="494549" cy="608181"/>
            </a:xfrm>
            <a:custGeom>
              <a:avLst/>
              <a:gdLst>
                <a:gd name="connsiteX0" fmla="*/ 483969 w 494549"/>
                <a:gd name="connsiteY0" fmla="*/ 0 h 608181"/>
                <a:gd name="connsiteX1" fmla="*/ 375398 w 494549"/>
                <a:gd name="connsiteY1" fmla="*/ 0 h 608181"/>
                <a:gd name="connsiteX2" fmla="*/ 365737 w 494549"/>
                <a:gd name="connsiteY2" fmla="*/ 8281 h 608181"/>
                <a:gd name="connsiteX3" fmla="*/ 353316 w 494549"/>
                <a:gd name="connsiteY3" fmla="*/ 139854 h 608181"/>
                <a:gd name="connsiteX4" fmla="*/ 362517 w 494549"/>
                <a:gd name="connsiteY4" fmla="*/ 168837 h 608181"/>
                <a:gd name="connsiteX5" fmla="*/ 363437 w 494549"/>
                <a:gd name="connsiteY5" fmla="*/ 170217 h 608181"/>
                <a:gd name="connsiteX6" fmla="*/ 363897 w 494549"/>
                <a:gd name="connsiteY6" fmla="*/ 180798 h 608181"/>
                <a:gd name="connsiteX7" fmla="*/ 351475 w 494549"/>
                <a:gd name="connsiteY7" fmla="*/ 182178 h 608181"/>
                <a:gd name="connsiteX8" fmla="*/ 234624 w 494549"/>
                <a:gd name="connsiteY8" fmla="*/ 147215 h 608181"/>
                <a:gd name="connsiteX9" fmla="*/ 0 w 494549"/>
                <a:gd name="connsiteY9" fmla="*/ 377698 h 608181"/>
                <a:gd name="connsiteX10" fmla="*/ 234624 w 494549"/>
                <a:gd name="connsiteY10" fmla="*/ 608181 h 608181"/>
                <a:gd name="connsiteX11" fmla="*/ 376778 w 494549"/>
                <a:gd name="connsiteY11" fmla="*/ 548835 h 608181"/>
                <a:gd name="connsiteX12" fmla="*/ 386899 w 494549"/>
                <a:gd name="connsiteY12" fmla="*/ 547915 h 608181"/>
                <a:gd name="connsiteX13" fmla="*/ 388279 w 494549"/>
                <a:gd name="connsiteY13" fmla="*/ 559416 h 608181"/>
                <a:gd name="connsiteX14" fmla="*/ 374018 w 494549"/>
                <a:gd name="connsiteY14" fmla="*/ 581959 h 608181"/>
                <a:gd name="connsiteX15" fmla="*/ 383219 w 494549"/>
                <a:gd name="connsiteY15" fmla="*/ 595300 h 608181"/>
                <a:gd name="connsiteX16" fmla="*/ 480749 w 494549"/>
                <a:gd name="connsiteY16" fmla="*/ 595300 h 608181"/>
                <a:gd name="connsiteX17" fmla="*/ 490410 w 494549"/>
                <a:gd name="connsiteY17" fmla="*/ 584719 h 608181"/>
                <a:gd name="connsiteX18" fmla="*/ 494550 w 494549"/>
                <a:gd name="connsiteY18" fmla="*/ 11041 h 608181"/>
                <a:gd name="connsiteX19" fmla="*/ 483969 w 494549"/>
                <a:gd name="connsiteY19" fmla="*/ 0 h 608181"/>
                <a:gd name="connsiteX20" fmla="*/ 234164 w 494549"/>
                <a:gd name="connsiteY20" fmla="*/ 486269 h 608181"/>
                <a:gd name="connsiteX21" fmla="*/ 126513 w 494549"/>
                <a:gd name="connsiteY21" fmla="*/ 376778 h 608181"/>
                <a:gd name="connsiteX22" fmla="*/ 234164 w 494549"/>
                <a:gd name="connsiteY22" fmla="*/ 267287 h 608181"/>
                <a:gd name="connsiteX23" fmla="*/ 341815 w 494549"/>
                <a:gd name="connsiteY23" fmla="*/ 376778 h 608181"/>
                <a:gd name="connsiteX24" fmla="*/ 234164 w 494549"/>
                <a:gd name="connsiteY24" fmla="*/ 486269 h 60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94549" h="608181">
                  <a:moveTo>
                    <a:pt x="483969" y="0"/>
                  </a:moveTo>
                  <a:lnTo>
                    <a:pt x="375398" y="0"/>
                  </a:lnTo>
                  <a:cubicBezTo>
                    <a:pt x="370337" y="0"/>
                    <a:pt x="366197" y="3680"/>
                    <a:pt x="365737" y="8281"/>
                  </a:cubicBezTo>
                  <a:cubicBezTo>
                    <a:pt x="357916" y="60266"/>
                    <a:pt x="354696" y="113631"/>
                    <a:pt x="353316" y="139854"/>
                  </a:cubicBezTo>
                  <a:cubicBezTo>
                    <a:pt x="352856" y="150435"/>
                    <a:pt x="356076" y="160556"/>
                    <a:pt x="362517" y="168837"/>
                  </a:cubicBezTo>
                  <a:lnTo>
                    <a:pt x="363437" y="170217"/>
                  </a:lnTo>
                  <a:cubicBezTo>
                    <a:pt x="365737" y="173438"/>
                    <a:pt x="366197" y="177578"/>
                    <a:pt x="363897" y="180798"/>
                  </a:cubicBezTo>
                  <a:cubicBezTo>
                    <a:pt x="360676" y="184939"/>
                    <a:pt x="355156" y="185399"/>
                    <a:pt x="351475" y="182178"/>
                  </a:cubicBezTo>
                  <a:cubicBezTo>
                    <a:pt x="320652" y="154576"/>
                    <a:pt x="276028" y="147215"/>
                    <a:pt x="234624" y="147215"/>
                  </a:cubicBezTo>
                  <a:cubicBezTo>
                    <a:pt x="105351" y="147215"/>
                    <a:pt x="0" y="241064"/>
                    <a:pt x="0" y="377698"/>
                  </a:cubicBezTo>
                  <a:cubicBezTo>
                    <a:pt x="0" y="514792"/>
                    <a:pt x="104891" y="608181"/>
                    <a:pt x="234624" y="608181"/>
                  </a:cubicBezTo>
                  <a:cubicBezTo>
                    <a:pt x="287989" y="608181"/>
                    <a:pt x="337214" y="583799"/>
                    <a:pt x="376778" y="548835"/>
                  </a:cubicBezTo>
                  <a:cubicBezTo>
                    <a:pt x="379538" y="546535"/>
                    <a:pt x="383679" y="545615"/>
                    <a:pt x="386899" y="547915"/>
                  </a:cubicBezTo>
                  <a:cubicBezTo>
                    <a:pt x="391039" y="550676"/>
                    <a:pt x="391500" y="556196"/>
                    <a:pt x="388279" y="559416"/>
                  </a:cubicBezTo>
                  <a:cubicBezTo>
                    <a:pt x="383679" y="564477"/>
                    <a:pt x="377238" y="572758"/>
                    <a:pt x="374018" y="581959"/>
                  </a:cubicBezTo>
                  <a:cubicBezTo>
                    <a:pt x="371258" y="588399"/>
                    <a:pt x="376318" y="595300"/>
                    <a:pt x="383219" y="595300"/>
                  </a:cubicBezTo>
                  <a:lnTo>
                    <a:pt x="480749" y="595300"/>
                  </a:lnTo>
                  <a:cubicBezTo>
                    <a:pt x="486269" y="595300"/>
                    <a:pt x="490870" y="590240"/>
                    <a:pt x="490410" y="584719"/>
                  </a:cubicBezTo>
                  <a:cubicBezTo>
                    <a:pt x="478908" y="444865"/>
                    <a:pt x="462807" y="255326"/>
                    <a:pt x="494550" y="11041"/>
                  </a:cubicBezTo>
                  <a:cubicBezTo>
                    <a:pt x="494550" y="5521"/>
                    <a:pt x="489949" y="0"/>
                    <a:pt x="483969" y="0"/>
                  </a:cubicBezTo>
                  <a:close/>
                  <a:moveTo>
                    <a:pt x="234164" y="486269"/>
                  </a:moveTo>
                  <a:cubicBezTo>
                    <a:pt x="170217" y="486269"/>
                    <a:pt x="126513" y="437044"/>
                    <a:pt x="126513" y="376778"/>
                  </a:cubicBezTo>
                  <a:cubicBezTo>
                    <a:pt x="126513" y="316512"/>
                    <a:pt x="170217" y="267287"/>
                    <a:pt x="234164" y="267287"/>
                  </a:cubicBezTo>
                  <a:cubicBezTo>
                    <a:pt x="298110" y="267287"/>
                    <a:pt x="341815" y="316512"/>
                    <a:pt x="341815" y="376778"/>
                  </a:cubicBezTo>
                  <a:cubicBezTo>
                    <a:pt x="341815" y="437044"/>
                    <a:pt x="298110" y="486269"/>
                    <a:pt x="234164" y="486269"/>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3" name="Freeform: Shape 12">
              <a:extLst>
                <a:ext uri="{FF2B5EF4-FFF2-40B4-BE49-F238E27FC236}">
                  <a16:creationId xmlns:a16="http://schemas.microsoft.com/office/drawing/2014/main" id="{6E1FD206-C965-41A0-A31D-95C60059F742}"/>
                </a:ext>
              </a:extLst>
            </p:cNvPr>
            <p:cNvSpPr/>
            <p:nvPr/>
          </p:nvSpPr>
          <p:spPr>
            <a:xfrm>
              <a:off x="1274295" y="3078790"/>
              <a:ext cx="521562" cy="569077"/>
            </a:xfrm>
            <a:custGeom>
              <a:avLst/>
              <a:gdLst>
                <a:gd name="connsiteX0" fmla="*/ 327935 w 521562"/>
                <a:gd name="connsiteY0" fmla="*/ 7821 h 569077"/>
                <a:gd name="connsiteX1" fmla="*/ 315514 w 521562"/>
                <a:gd name="connsiteY1" fmla="*/ 0 h 569077"/>
                <a:gd name="connsiteX2" fmla="*/ 207403 w 521562"/>
                <a:gd name="connsiteY2" fmla="*/ 0 h 569077"/>
                <a:gd name="connsiteX3" fmla="*/ 194982 w 521562"/>
                <a:gd name="connsiteY3" fmla="*/ 7821 h 569077"/>
                <a:gd name="connsiteX4" fmla="*/ 382 w 521562"/>
                <a:gd name="connsiteY4" fmla="*/ 556196 h 569077"/>
                <a:gd name="connsiteX5" fmla="*/ 10043 w 521562"/>
                <a:gd name="connsiteY5" fmla="*/ 569077 h 569077"/>
                <a:gd name="connsiteX6" fmla="*/ 120454 w 521562"/>
                <a:gd name="connsiteY6" fmla="*/ 569077 h 569077"/>
                <a:gd name="connsiteX7" fmla="*/ 132876 w 521562"/>
                <a:gd name="connsiteY7" fmla="*/ 559416 h 569077"/>
                <a:gd name="connsiteX8" fmla="*/ 154038 w 521562"/>
                <a:gd name="connsiteY8" fmla="*/ 479368 h 569077"/>
                <a:gd name="connsiteX9" fmla="*/ 164159 w 521562"/>
                <a:gd name="connsiteY9" fmla="*/ 471548 h 569077"/>
                <a:gd name="connsiteX10" fmla="*/ 357378 w 521562"/>
                <a:gd name="connsiteY10" fmla="*/ 471548 h 569077"/>
                <a:gd name="connsiteX11" fmla="*/ 367499 w 521562"/>
                <a:gd name="connsiteY11" fmla="*/ 479368 h 569077"/>
                <a:gd name="connsiteX12" fmla="*/ 388662 w 521562"/>
                <a:gd name="connsiteY12" fmla="*/ 559416 h 569077"/>
                <a:gd name="connsiteX13" fmla="*/ 401083 w 521562"/>
                <a:gd name="connsiteY13" fmla="*/ 569077 h 569077"/>
                <a:gd name="connsiteX14" fmla="*/ 511494 w 521562"/>
                <a:gd name="connsiteY14" fmla="*/ 569077 h 569077"/>
                <a:gd name="connsiteX15" fmla="*/ 521155 w 521562"/>
                <a:gd name="connsiteY15" fmla="*/ 556196 h 569077"/>
                <a:gd name="connsiteX16" fmla="*/ 327935 w 521562"/>
                <a:gd name="connsiteY16" fmla="*/ 7821 h 569077"/>
                <a:gd name="connsiteX17" fmla="*/ 197282 w 521562"/>
                <a:gd name="connsiteY17" fmla="*/ 336754 h 569077"/>
                <a:gd name="connsiteX18" fmla="*/ 252028 w 521562"/>
                <a:gd name="connsiteY18" fmla="*/ 173437 h 569077"/>
                <a:gd name="connsiteX19" fmla="*/ 258928 w 521562"/>
                <a:gd name="connsiteY19" fmla="*/ 166997 h 569077"/>
                <a:gd name="connsiteX20" fmla="*/ 269970 w 521562"/>
                <a:gd name="connsiteY20" fmla="*/ 172977 h 569077"/>
                <a:gd name="connsiteX21" fmla="*/ 324715 w 521562"/>
                <a:gd name="connsiteY21" fmla="*/ 336294 h 569077"/>
                <a:gd name="connsiteX22" fmla="*/ 314134 w 521562"/>
                <a:gd name="connsiteY22" fmla="*/ 350555 h 569077"/>
                <a:gd name="connsiteX23" fmla="*/ 206483 w 521562"/>
                <a:gd name="connsiteY23" fmla="*/ 350555 h 569077"/>
                <a:gd name="connsiteX24" fmla="*/ 197282 w 521562"/>
                <a:gd name="connsiteY24" fmla="*/ 336754 h 569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1562" h="569077">
                  <a:moveTo>
                    <a:pt x="327935" y="7821"/>
                  </a:moveTo>
                  <a:cubicBezTo>
                    <a:pt x="325635" y="2760"/>
                    <a:pt x="321035" y="0"/>
                    <a:pt x="315514" y="0"/>
                  </a:cubicBezTo>
                  <a:lnTo>
                    <a:pt x="207403" y="0"/>
                  </a:lnTo>
                  <a:cubicBezTo>
                    <a:pt x="201883" y="0"/>
                    <a:pt x="197282" y="3220"/>
                    <a:pt x="194982" y="7821"/>
                  </a:cubicBezTo>
                  <a:cubicBezTo>
                    <a:pt x="87331" y="248425"/>
                    <a:pt x="16484" y="497770"/>
                    <a:pt x="382" y="556196"/>
                  </a:cubicBezTo>
                  <a:cubicBezTo>
                    <a:pt x="-1458" y="562637"/>
                    <a:pt x="3603" y="569077"/>
                    <a:pt x="10043" y="569077"/>
                  </a:cubicBezTo>
                  <a:lnTo>
                    <a:pt x="120454" y="569077"/>
                  </a:lnTo>
                  <a:cubicBezTo>
                    <a:pt x="126435" y="569077"/>
                    <a:pt x="131496" y="564937"/>
                    <a:pt x="132876" y="559416"/>
                  </a:cubicBezTo>
                  <a:cubicBezTo>
                    <a:pt x="136096" y="545615"/>
                    <a:pt x="143457" y="518012"/>
                    <a:pt x="154038" y="479368"/>
                  </a:cubicBezTo>
                  <a:cubicBezTo>
                    <a:pt x="155418" y="474768"/>
                    <a:pt x="159558" y="471548"/>
                    <a:pt x="164159" y="471548"/>
                  </a:cubicBezTo>
                  <a:lnTo>
                    <a:pt x="357378" y="471548"/>
                  </a:lnTo>
                  <a:cubicBezTo>
                    <a:pt x="361979" y="471548"/>
                    <a:pt x="366119" y="474768"/>
                    <a:pt x="367499" y="479368"/>
                  </a:cubicBezTo>
                  <a:cubicBezTo>
                    <a:pt x="378080" y="518012"/>
                    <a:pt x="385441" y="545615"/>
                    <a:pt x="388662" y="559416"/>
                  </a:cubicBezTo>
                  <a:cubicBezTo>
                    <a:pt x="390042" y="565397"/>
                    <a:pt x="395102" y="569077"/>
                    <a:pt x="401083" y="569077"/>
                  </a:cubicBezTo>
                  <a:lnTo>
                    <a:pt x="511494" y="569077"/>
                  </a:lnTo>
                  <a:cubicBezTo>
                    <a:pt x="518395" y="569077"/>
                    <a:pt x="522995" y="562637"/>
                    <a:pt x="521155" y="556196"/>
                  </a:cubicBezTo>
                  <a:cubicBezTo>
                    <a:pt x="506433" y="497770"/>
                    <a:pt x="435586" y="248425"/>
                    <a:pt x="327935" y="7821"/>
                  </a:cubicBezTo>
                  <a:close/>
                  <a:moveTo>
                    <a:pt x="197282" y="336754"/>
                  </a:moveTo>
                  <a:cubicBezTo>
                    <a:pt x="212924" y="287989"/>
                    <a:pt x="231326" y="230483"/>
                    <a:pt x="252028" y="173437"/>
                  </a:cubicBezTo>
                  <a:cubicBezTo>
                    <a:pt x="253408" y="170217"/>
                    <a:pt x="255708" y="167457"/>
                    <a:pt x="258928" y="166997"/>
                  </a:cubicBezTo>
                  <a:cubicBezTo>
                    <a:pt x="263989" y="165617"/>
                    <a:pt x="268589" y="168377"/>
                    <a:pt x="269970" y="172977"/>
                  </a:cubicBezTo>
                  <a:cubicBezTo>
                    <a:pt x="291132" y="230023"/>
                    <a:pt x="309073" y="287529"/>
                    <a:pt x="324715" y="336294"/>
                  </a:cubicBezTo>
                  <a:cubicBezTo>
                    <a:pt x="327015" y="343195"/>
                    <a:pt x="321495" y="350555"/>
                    <a:pt x="314134" y="350555"/>
                  </a:cubicBezTo>
                  <a:lnTo>
                    <a:pt x="206483" y="350555"/>
                  </a:lnTo>
                  <a:cubicBezTo>
                    <a:pt x="200042" y="350555"/>
                    <a:pt x="194982" y="343655"/>
                    <a:pt x="197282" y="33675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4" name="Freeform: Shape 13">
              <a:extLst>
                <a:ext uri="{FF2B5EF4-FFF2-40B4-BE49-F238E27FC236}">
                  <a16:creationId xmlns:a16="http://schemas.microsoft.com/office/drawing/2014/main" id="{FA5D5300-A6BF-4F88-A87E-960C5685B41F}"/>
                </a:ext>
              </a:extLst>
            </p:cNvPr>
            <p:cNvSpPr/>
            <p:nvPr/>
          </p:nvSpPr>
          <p:spPr>
            <a:xfrm>
              <a:off x="1754720" y="3208063"/>
              <a:ext cx="462142" cy="440264"/>
            </a:xfrm>
            <a:custGeom>
              <a:avLst/>
              <a:gdLst>
                <a:gd name="connsiteX0" fmla="*/ 448791 w 462142"/>
                <a:gd name="connsiteY0" fmla="*/ 0 h 440264"/>
                <a:gd name="connsiteX1" fmla="*/ 343440 w 462142"/>
                <a:gd name="connsiteY1" fmla="*/ 920 h 440264"/>
                <a:gd name="connsiteX2" fmla="*/ 331019 w 462142"/>
                <a:gd name="connsiteY2" fmla="*/ 10121 h 440264"/>
                <a:gd name="connsiteX3" fmla="*/ 240850 w 462142"/>
                <a:gd name="connsiteY3" fmla="*/ 266827 h 440264"/>
                <a:gd name="connsiteX4" fmla="*/ 231649 w 462142"/>
                <a:gd name="connsiteY4" fmla="*/ 272808 h 440264"/>
                <a:gd name="connsiteX5" fmla="*/ 222448 w 462142"/>
                <a:gd name="connsiteY5" fmla="*/ 266827 h 440264"/>
                <a:gd name="connsiteX6" fmla="*/ 132279 w 462142"/>
                <a:gd name="connsiteY6" fmla="*/ 10121 h 440264"/>
                <a:gd name="connsiteX7" fmla="*/ 119858 w 462142"/>
                <a:gd name="connsiteY7" fmla="*/ 920 h 440264"/>
                <a:gd name="connsiteX8" fmla="*/ 9907 w 462142"/>
                <a:gd name="connsiteY8" fmla="*/ 0 h 440264"/>
                <a:gd name="connsiteX9" fmla="*/ 246 w 462142"/>
                <a:gd name="connsiteY9" fmla="*/ 12421 h 440264"/>
                <a:gd name="connsiteX10" fmla="*/ 173683 w 462142"/>
                <a:gd name="connsiteY10" fmla="*/ 434284 h 440264"/>
                <a:gd name="connsiteX11" fmla="*/ 184724 w 462142"/>
                <a:gd name="connsiteY11" fmla="*/ 440264 h 440264"/>
                <a:gd name="connsiteX12" fmla="*/ 278574 w 462142"/>
                <a:gd name="connsiteY12" fmla="*/ 440264 h 440264"/>
                <a:gd name="connsiteX13" fmla="*/ 289615 w 462142"/>
                <a:gd name="connsiteY13" fmla="*/ 434284 h 440264"/>
                <a:gd name="connsiteX14" fmla="*/ 461672 w 462142"/>
                <a:gd name="connsiteY14" fmla="*/ 16562 h 440264"/>
                <a:gd name="connsiteX15" fmla="*/ 448791 w 462142"/>
                <a:gd name="connsiteY15" fmla="*/ 0 h 440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2142" h="440264">
                  <a:moveTo>
                    <a:pt x="448791" y="0"/>
                  </a:moveTo>
                  <a:lnTo>
                    <a:pt x="343440" y="920"/>
                  </a:lnTo>
                  <a:cubicBezTo>
                    <a:pt x="337920" y="920"/>
                    <a:pt x="332859" y="4600"/>
                    <a:pt x="331019" y="10121"/>
                  </a:cubicBezTo>
                  <a:cubicBezTo>
                    <a:pt x="311237" y="75908"/>
                    <a:pt x="286855" y="156876"/>
                    <a:pt x="240850" y="266827"/>
                  </a:cubicBezTo>
                  <a:cubicBezTo>
                    <a:pt x="239470" y="270507"/>
                    <a:pt x="235789" y="272808"/>
                    <a:pt x="231649" y="272808"/>
                  </a:cubicBezTo>
                  <a:cubicBezTo>
                    <a:pt x="227509" y="272808"/>
                    <a:pt x="223828" y="270507"/>
                    <a:pt x="222448" y="266827"/>
                  </a:cubicBezTo>
                  <a:cubicBezTo>
                    <a:pt x="176443" y="156876"/>
                    <a:pt x="152061" y="75908"/>
                    <a:pt x="132279" y="10121"/>
                  </a:cubicBezTo>
                  <a:cubicBezTo>
                    <a:pt x="130439" y="4600"/>
                    <a:pt x="125378" y="920"/>
                    <a:pt x="119858" y="920"/>
                  </a:cubicBezTo>
                  <a:lnTo>
                    <a:pt x="9907" y="0"/>
                  </a:lnTo>
                  <a:cubicBezTo>
                    <a:pt x="3466" y="0"/>
                    <a:pt x="-1135" y="5981"/>
                    <a:pt x="246" y="12421"/>
                  </a:cubicBezTo>
                  <a:cubicBezTo>
                    <a:pt x="14967" y="66707"/>
                    <a:pt x="77533" y="286609"/>
                    <a:pt x="173683" y="434284"/>
                  </a:cubicBezTo>
                  <a:cubicBezTo>
                    <a:pt x="175983" y="437964"/>
                    <a:pt x="180124" y="440264"/>
                    <a:pt x="184724" y="440264"/>
                  </a:cubicBezTo>
                  <a:lnTo>
                    <a:pt x="278574" y="440264"/>
                  </a:lnTo>
                  <a:cubicBezTo>
                    <a:pt x="283174" y="440264"/>
                    <a:pt x="287315" y="437964"/>
                    <a:pt x="289615" y="434284"/>
                  </a:cubicBezTo>
                  <a:cubicBezTo>
                    <a:pt x="383464" y="290289"/>
                    <a:pt x="445571" y="77288"/>
                    <a:pt x="461672" y="16562"/>
                  </a:cubicBezTo>
                  <a:cubicBezTo>
                    <a:pt x="463972" y="8281"/>
                    <a:pt x="457532" y="0"/>
                    <a:pt x="448791" y="0"/>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grpSp>
      <p:sp>
        <p:nvSpPr>
          <p:cNvPr id="12" name="Picture Placeholder 2">
            <a:extLst>
              <a:ext uri="{FF2B5EF4-FFF2-40B4-BE49-F238E27FC236}">
                <a16:creationId xmlns:a16="http://schemas.microsoft.com/office/drawing/2014/main" id="{E8B88986-FDE1-4078-AEA3-58F5735A88D9}"/>
              </a:ext>
            </a:extLst>
          </p:cNvPr>
          <p:cNvSpPr>
            <a:spLocks noGrp="1"/>
          </p:cNvSpPr>
          <p:nvPr>
            <p:ph type="pic" sz="quarter" idx="14"/>
          </p:nvPr>
        </p:nvSpPr>
        <p:spPr>
          <a:xfrm>
            <a:off x="6203953" y="0"/>
            <a:ext cx="5988047" cy="6858000"/>
          </a:xfrm>
          <a:prstGeom prst="rect">
            <a:avLst/>
          </a:prstGeom>
          <a:solidFill>
            <a:schemeClr val="bg1"/>
          </a:solidFill>
        </p:spPr>
        <p:txBody>
          <a:bodyPr/>
          <a:lstStyle>
            <a:lvl1pPr marL="0" indent="0">
              <a:buNone/>
              <a:defRPr sz="2000" b="0" i="0">
                <a:solidFill>
                  <a:schemeClr val="accent5"/>
                </a:solidFill>
                <a:latin typeface="+mj-lt"/>
                <a:ea typeface="Arial" charset="0"/>
                <a:cs typeface="Arial" charset="0"/>
              </a:defRPr>
            </a:lvl1pPr>
          </a:lstStyle>
          <a:p>
            <a:endParaRPr lang="en-US"/>
          </a:p>
        </p:txBody>
      </p:sp>
      <p:sp>
        <p:nvSpPr>
          <p:cNvPr id="6" name="Title 3">
            <a:extLst>
              <a:ext uri="{FF2B5EF4-FFF2-40B4-BE49-F238E27FC236}">
                <a16:creationId xmlns:a16="http://schemas.microsoft.com/office/drawing/2014/main" id="{5FBD68A6-9F58-46FB-860B-AA41F9DB6DCC}"/>
              </a:ext>
            </a:extLst>
          </p:cNvPr>
          <p:cNvSpPr>
            <a:spLocks noGrp="1"/>
          </p:cNvSpPr>
          <p:nvPr>
            <p:ph type="title" hasCustomPrompt="1"/>
          </p:nvPr>
        </p:nvSpPr>
        <p:spPr>
          <a:xfrm>
            <a:off x="515937" y="557525"/>
            <a:ext cx="5472111" cy="586800"/>
          </a:xfrm>
          <a:prstGeom prst="rect">
            <a:avLst/>
          </a:prstGeom>
        </p:spPr>
        <p:txBody>
          <a:bodyPr lIns="0" tIns="0" rIns="0" bIns="0" anchor="t" anchorCtr="0"/>
          <a:lstStyle>
            <a:lvl1pPr>
              <a:lnSpc>
                <a:spcPct val="100000"/>
              </a:lnSpc>
              <a:defRPr sz="2800" b="1" i="0" cap="none" spc="0" baseline="0">
                <a:solidFill>
                  <a:schemeClr val="bg1"/>
                </a:solidFill>
                <a:latin typeface="+mn-lt"/>
                <a:ea typeface="Arial" charset="0"/>
                <a:cs typeface="Arial" charset="0"/>
              </a:defRPr>
            </a:lvl1pPr>
          </a:lstStyle>
          <a:p>
            <a:r>
              <a:rPr lang="en-US"/>
              <a:t>Click to edit title style</a:t>
            </a:r>
          </a:p>
        </p:txBody>
      </p:sp>
      <p:sp>
        <p:nvSpPr>
          <p:cNvPr id="15" name="Text Placeholder 4">
            <a:extLst>
              <a:ext uri="{FF2B5EF4-FFF2-40B4-BE49-F238E27FC236}">
                <a16:creationId xmlns:a16="http://schemas.microsoft.com/office/drawing/2014/main" id="{9CD8CD72-749A-3148-9256-47F136885C98}"/>
              </a:ext>
            </a:extLst>
          </p:cNvPr>
          <p:cNvSpPr>
            <a:spLocks noGrp="1"/>
          </p:cNvSpPr>
          <p:nvPr>
            <p:ph type="body" sz="quarter" idx="11" hasCustomPrompt="1"/>
          </p:nvPr>
        </p:nvSpPr>
        <p:spPr>
          <a:xfrm>
            <a:off x="515939" y="1436495"/>
            <a:ext cx="5472110" cy="4656330"/>
          </a:xfrm>
          <a:prstGeom prst="rect">
            <a:avLst/>
          </a:prstGeom>
        </p:spPr>
        <p:txBody>
          <a:bodyPr lIns="0" tIns="0" rIns="0" bIns="0" numCol="1" spcCol="144000">
            <a:noAutofit/>
          </a:bodyPr>
          <a:lstStyle>
            <a:lvl1pPr marL="0" indent="0">
              <a:lnSpc>
                <a:spcPct val="110000"/>
              </a:lnSpc>
              <a:spcBef>
                <a:spcPts val="1200"/>
              </a:spcBef>
              <a:buNone/>
              <a:defRPr sz="2000" b="1" i="0" cap="none" spc="30" baseline="0">
                <a:solidFill>
                  <a:schemeClr val="bg1"/>
                </a:solidFill>
                <a:latin typeface="+mn-lt"/>
                <a:ea typeface="Arial" charset="0"/>
                <a:cs typeface="Arial" charset="0"/>
              </a:defRPr>
            </a:lvl1pPr>
            <a:lvl2pPr marL="0" indent="0">
              <a:lnSpc>
                <a:spcPct val="110000"/>
              </a:lnSpc>
              <a:spcBef>
                <a:spcPts val="1200"/>
              </a:spcBef>
              <a:buFont typeface="Arial" charset="0"/>
              <a:buNone/>
              <a:defRPr sz="1800" b="1" i="0">
                <a:solidFill>
                  <a:schemeClr val="accent2"/>
                </a:solidFill>
                <a:latin typeface="+mn-lt"/>
                <a:ea typeface="Arial" charset="0"/>
                <a:cs typeface="Arial" charset="0"/>
              </a:defRPr>
            </a:lvl2pPr>
            <a:lvl3pPr marL="7937" indent="0">
              <a:lnSpc>
                <a:spcPct val="110000"/>
              </a:lnSpc>
              <a:spcBef>
                <a:spcPts val="1200"/>
              </a:spcBef>
              <a:buNone/>
              <a:defRPr sz="1800" b="0" i="0">
                <a:solidFill>
                  <a:schemeClr val="bg1"/>
                </a:solidFill>
                <a:latin typeface="+mn-lt"/>
                <a:ea typeface="Arial" charset="0"/>
                <a:cs typeface="Arial" charset="0"/>
              </a:defRPr>
            </a:lvl3pPr>
            <a:lvl4pPr marL="149225" indent="212725">
              <a:lnSpc>
                <a:spcPct val="110000"/>
              </a:lnSpc>
              <a:spcBef>
                <a:spcPts val="1200"/>
              </a:spcBef>
              <a:buClr>
                <a:srgbClr val="F6F7FB"/>
              </a:buClr>
              <a:buFont typeface="Arial" panose="020B0604020202020204" pitchFamily="34" charset="0"/>
              <a:buChar char="•"/>
              <a:defRPr sz="1800" b="0" i="0">
                <a:solidFill>
                  <a:schemeClr val="bg1"/>
                </a:solidFill>
                <a:latin typeface="+mn-lt"/>
                <a:ea typeface="Arial" charset="0"/>
                <a:cs typeface="Arial" charset="0"/>
              </a:defRPr>
            </a:lvl4pPr>
            <a:lvl5pPr marL="630238" indent="266700">
              <a:lnSpc>
                <a:spcPct val="110000"/>
              </a:lnSpc>
              <a:spcBef>
                <a:spcPts val="1200"/>
              </a:spcBef>
              <a:buClr>
                <a:srgbClr val="F6F7FB"/>
              </a:buClr>
              <a:buFont typeface="Arial" panose="020B0604020202020204" pitchFamily="34" charset="0"/>
              <a:buChar char="–"/>
              <a:defRPr sz="1600" b="0" i="0">
                <a:solidFill>
                  <a:schemeClr val="bg1"/>
                </a:solidFill>
                <a:latin typeface="+mn-lt"/>
                <a:ea typeface="Arial" charset="0"/>
                <a:cs typeface="Arial"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8477694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AVADO_Text_SmallPicture_Indigo">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F7DC8B9-BB32-4CF6-AF06-BB8F0D2252A0}"/>
              </a:ext>
            </a:extLst>
          </p:cNvPr>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grpSp>
        <p:nvGrpSpPr>
          <p:cNvPr id="6" name="Graphic 7">
            <a:extLst>
              <a:ext uri="{FF2B5EF4-FFF2-40B4-BE49-F238E27FC236}">
                <a16:creationId xmlns:a16="http://schemas.microsoft.com/office/drawing/2014/main" id="{F87EA49B-0DC3-42CB-BEC6-E6D52ED193E2}"/>
              </a:ext>
            </a:extLst>
          </p:cNvPr>
          <p:cNvGrpSpPr>
            <a:grpSpLocks noChangeAspect="1"/>
          </p:cNvGrpSpPr>
          <p:nvPr userDrawn="1"/>
        </p:nvGrpSpPr>
        <p:grpSpPr>
          <a:xfrm>
            <a:off x="515938" y="6308725"/>
            <a:ext cx="1015200" cy="360328"/>
            <a:chOff x="1274295" y="2748478"/>
            <a:chExt cx="3428314" cy="1216822"/>
          </a:xfrm>
          <a:solidFill>
            <a:schemeClr val="accent1"/>
          </a:solidFill>
        </p:grpSpPr>
        <p:sp>
          <p:nvSpPr>
            <p:cNvPr id="8" name="Freeform: Shape 7">
              <a:extLst>
                <a:ext uri="{FF2B5EF4-FFF2-40B4-BE49-F238E27FC236}">
                  <a16:creationId xmlns:a16="http://schemas.microsoft.com/office/drawing/2014/main" id="{67D5F1C7-D4D7-41BD-88E7-79326797C02B}"/>
                </a:ext>
              </a:extLst>
            </p:cNvPr>
            <p:cNvSpPr>
              <a:spLocks noChangeAspect="1"/>
            </p:cNvSpPr>
            <p:nvPr/>
          </p:nvSpPr>
          <p:spPr>
            <a:xfrm>
              <a:off x="3650599" y="2748478"/>
              <a:ext cx="1052010" cy="1216822"/>
            </a:xfrm>
            <a:custGeom>
              <a:avLst/>
              <a:gdLst>
                <a:gd name="connsiteX0" fmla="*/ 952975 w 1052011"/>
                <a:gd name="connsiteY0" fmla="*/ 376318 h 1216822"/>
                <a:gd name="connsiteX1" fmla="*/ 795639 w 1052011"/>
                <a:gd name="connsiteY1" fmla="*/ 381839 h 1216822"/>
                <a:gd name="connsiteX2" fmla="*/ 714211 w 1052011"/>
                <a:gd name="connsiteY2" fmla="*/ 194140 h 1216822"/>
                <a:gd name="connsiteX3" fmla="*/ 465326 w 1052011"/>
                <a:gd name="connsiteY3" fmla="*/ 0 h 1216822"/>
                <a:gd name="connsiteX4" fmla="*/ 106490 w 1052011"/>
                <a:gd name="connsiteY4" fmla="*/ 413122 h 1216822"/>
                <a:gd name="connsiteX5" fmla="*/ 89008 w 1052011"/>
                <a:gd name="connsiteY5" fmla="*/ 469707 h 1216822"/>
                <a:gd name="connsiteX6" fmla="*/ 100049 w 1052011"/>
                <a:gd name="connsiteY6" fmla="*/ 527673 h 1216822"/>
                <a:gd name="connsiteX7" fmla="*/ 149734 w 1052011"/>
                <a:gd name="connsiteY7" fmla="*/ 681329 h 1216822"/>
                <a:gd name="connsiteX8" fmla="*/ 73826 w 1052011"/>
                <a:gd name="connsiteY8" fmla="*/ 864427 h 1216822"/>
                <a:gd name="connsiteX9" fmla="*/ 31042 w 1052011"/>
                <a:gd name="connsiteY9" fmla="*/ 897091 h 1216822"/>
                <a:gd name="connsiteX10" fmla="*/ 2059 w 1052011"/>
                <a:gd name="connsiteY10" fmla="*/ 936194 h 1216822"/>
                <a:gd name="connsiteX11" fmla="*/ 219 w 1052011"/>
                <a:gd name="connsiteY11" fmla="*/ 963337 h 1216822"/>
                <a:gd name="connsiteX12" fmla="*/ 94988 w 1052011"/>
                <a:gd name="connsiteY12" fmla="*/ 1065008 h 1216822"/>
                <a:gd name="connsiteX13" fmla="*/ 95448 w 1052011"/>
                <a:gd name="connsiteY13" fmla="*/ 1065008 h 1216822"/>
                <a:gd name="connsiteX14" fmla="*/ 190218 w 1052011"/>
                <a:gd name="connsiteY14" fmla="*/ 976679 h 1216822"/>
                <a:gd name="connsiteX15" fmla="*/ 287288 w 1052011"/>
                <a:gd name="connsiteY15" fmla="*/ 472468 h 1216822"/>
                <a:gd name="connsiteX16" fmla="*/ 465786 w 1052011"/>
                <a:gd name="connsiteY16" fmla="*/ 189999 h 1216822"/>
                <a:gd name="connsiteX17" fmla="*/ 602880 w 1052011"/>
                <a:gd name="connsiteY17" fmla="*/ 405761 h 1216822"/>
                <a:gd name="connsiteX18" fmla="*/ 370556 w 1052011"/>
                <a:gd name="connsiteY18" fmla="*/ 529973 h 1216822"/>
                <a:gd name="connsiteX19" fmla="*/ 331912 w 1052011"/>
                <a:gd name="connsiteY19" fmla="*/ 792660 h 1216822"/>
                <a:gd name="connsiteX20" fmla="*/ 636923 w 1052011"/>
                <a:gd name="connsiteY20" fmla="*/ 1186920 h 1216822"/>
                <a:gd name="connsiteX21" fmla="*/ 760215 w 1052011"/>
                <a:gd name="connsiteY21" fmla="*/ 1216823 h 1216822"/>
                <a:gd name="connsiteX22" fmla="*/ 838884 w 1052011"/>
                <a:gd name="connsiteY22" fmla="*/ 1199801 h 1216822"/>
                <a:gd name="connsiteX23" fmla="*/ 911111 w 1052011"/>
                <a:gd name="connsiteY23" fmla="*/ 944015 h 1216822"/>
                <a:gd name="connsiteX24" fmla="*/ 886728 w 1052011"/>
                <a:gd name="connsiteY24" fmla="*/ 747575 h 1216822"/>
                <a:gd name="connsiteX25" fmla="*/ 857285 w 1052011"/>
                <a:gd name="connsiteY25" fmla="*/ 599441 h 1216822"/>
                <a:gd name="connsiteX26" fmla="*/ 849925 w 1052011"/>
                <a:gd name="connsiteY26" fmla="*/ 568617 h 1216822"/>
                <a:gd name="connsiteX27" fmla="*/ 958496 w 1052011"/>
                <a:gd name="connsiteY27" fmla="*/ 565397 h 1216822"/>
                <a:gd name="connsiteX28" fmla="*/ 1051885 w 1052011"/>
                <a:gd name="connsiteY28" fmla="*/ 466027 h 1216822"/>
                <a:gd name="connsiteX29" fmla="*/ 952975 w 1052011"/>
                <a:gd name="connsiteY29" fmla="*/ 376318 h 1216822"/>
                <a:gd name="connsiteX30" fmla="*/ 759756 w 1052011"/>
                <a:gd name="connsiteY30" fmla="*/ 592540 h 1216822"/>
                <a:gd name="connsiteX31" fmla="*/ 676487 w 1052011"/>
                <a:gd name="connsiteY31" fmla="*/ 667067 h 1216822"/>
                <a:gd name="connsiteX32" fmla="*/ 722952 w 1052011"/>
                <a:gd name="connsiteY32" fmla="*/ 1001521 h 1216822"/>
                <a:gd name="connsiteX33" fmla="*/ 708690 w 1052011"/>
                <a:gd name="connsiteY33" fmla="*/ 1010722 h 1216822"/>
                <a:gd name="connsiteX34" fmla="*/ 515471 w 1052011"/>
                <a:gd name="connsiteY34" fmla="*/ 745735 h 1216822"/>
                <a:gd name="connsiteX35" fmla="*/ 520071 w 1052011"/>
                <a:gd name="connsiteY35" fmla="*/ 646825 h 1216822"/>
                <a:gd name="connsiteX36" fmla="*/ 757915 w 1052011"/>
                <a:gd name="connsiteY36" fmla="*/ 574598 h 1216822"/>
                <a:gd name="connsiteX37" fmla="*/ 768036 w 1052011"/>
                <a:gd name="connsiteY37" fmla="*/ 584259 h 1216822"/>
                <a:gd name="connsiteX38" fmla="*/ 759756 w 1052011"/>
                <a:gd name="connsiteY38" fmla="*/ 592540 h 1216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52011" h="1216822">
                  <a:moveTo>
                    <a:pt x="952975" y="376318"/>
                  </a:moveTo>
                  <a:cubicBezTo>
                    <a:pt x="896389" y="377238"/>
                    <a:pt x="843944" y="379078"/>
                    <a:pt x="795639" y="381839"/>
                  </a:cubicBezTo>
                  <a:cubicBezTo>
                    <a:pt x="772637" y="314672"/>
                    <a:pt x="745494" y="250265"/>
                    <a:pt x="714211" y="194140"/>
                  </a:cubicBezTo>
                  <a:cubicBezTo>
                    <a:pt x="650724" y="80048"/>
                    <a:pt x="569296" y="0"/>
                    <a:pt x="465326" y="0"/>
                  </a:cubicBezTo>
                  <a:cubicBezTo>
                    <a:pt x="317651" y="0"/>
                    <a:pt x="196659" y="138934"/>
                    <a:pt x="106490" y="413122"/>
                  </a:cubicBezTo>
                  <a:cubicBezTo>
                    <a:pt x="100509" y="431063"/>
                    <a:pt x="94528" y="449925"/>
                    <a:pt x="89008" y="469707"/>
                  </a:cubicBezTo>
                  <a:cubicBezTo>
                    <a:pt x="83027" y="489949"/>
                    <a:pt x="87627" y="511112"/>
                    <a:pt x="100049" y="527673"/>
                  </a:cubicBezTo>
                  <a:cubicBezTo>
                    <a:pt x="132252" y="570458"/>
                    <a:pt x="149734" y="623823"/>
                    <a:pt x="149734" y="681329"/>
                  </a:cubicBezTo>
                  <a:cubicBezTo>
                    <a:pt x="149734" y="752636"/>
                    <a:pt x="123051" y="817963"/>
                    <a:pt x="73826" y="864427"/>
                  </a:cubicBezTo>
                  <a:cubicBezTo>
                    <a:pt x="60945" y="876849"/>
                    <a:pt x="46684" y="887890"/>
                    <a:pt x="31042" y="897091"/>
                  </a:cubicBezTo>
                  <a:cubicBezTo>
                    <a:pt x="24601" y="900771"/>
                    <a:pt x="5739" y="915032"/>
                    <a:pt x="2059" y="936194"/>
                  </a:cubicBezTo>
                  <a:cubicBezTo>
                    <a:pt x="219" y="946315"/>
                    <a:pt x="679" y="953676"/>
                    <a:pt x="219" y="963337"/>
                  </a:cubicBezTo>
                  <a:cubicBezTo>
                    <a:pt x="-3462" y="1018083"/>
                    <a:pt x="39783" y="1065008"/>
                    <a:pt x="94988" y="1065008"/>
                  </a:cubicBezTo>
                  <a:lnTo>
                    <a:pt x="95448" y="1065008"/>
                  </a:lnTo>
                  <a:cubicBezTo>
                    <a:pt x="145593" y="1065008"/>
                    <a:pt x="186537" y="1026364"/>
                    <a:pt x="190218" y="976679"/>
                  </a:cubicBezTo>
                  <a:cubicBezTo>
                    <a:pt x="200339" y="825783"/>
                    <a:pt x="239903" y="616002"/>
                    <a:pt x="287288" y="472468"/>
                  </a:cubicBezTo>
                  <a:cubicBezTo>
                    <a:pt x="360895" y="248885"/>
                    <a:pt x="421621" y="189999"/>
                    <a:pt x="465786" y="189999"/>
                  </a:cubicBezTo>
                  <a:cubicBezTo>
                    <a:pt x="543994" y="189999"/>
                    <a:pt x="602880" y="405761"/>
                    <a:pt x="602880" y="405761"/>
                  </a:cubicBezTo>
                  <a:cubicBezTo>
                    <a:pt x="495689" y="428303"/>
                    <a:pt x="419321" y="466947"/>
                    <a:pt x="370556" y="529973"/>
                  </a:cubicBezTo>
                  <a:cubicBezTo>
                    <a:pt x="317651" y="598060"/>
                    <a:pt x="304769" y="686389"/>
                    <a:pt x="331912" y="792660"/>
                  </a:cubicBezTo>
                  <a:cubicBezTo>
                    <a:pt x="386658" y="1004741"/>
                    <a:pt x="525592" y="1135395"/>
                    <a:pt x="636923" y="1186920"/>
                  </a:cubicBezTo>
                  <a:cubicBezTo>
                    <a:pt x="680168" y="1206702"/>
                    <a:pt x="722032" y="1216823"/>
                    <a:pt x="760215" y="1216823"/>
                  </a:cubicBezTo>
                  <a:cubicBezTo>
                    <a:pt x="788738" y="1216823"/>
                    <a:pt x="815421" y="1211302"/>
                    <a:pt x="838884" y="1199801"/>
                  </a:cubicBezTo>
                  <a:cubicBezTo>
                    <a:pt x="910651" y="1164838"/>
                    <a:pt x="919852" y="1076049"/>
                    <a:pt x="911111" y="944015"/>
                  </a:cubicBezTo>
                  <a:cubicBezTo>
                    <a:pt x="906970" y="885129"/>
                    <a:pt x="898690" y="817502"/>
                    <a:pt x="886728" y="747575"/>
                  </a:cubicBezTo>
                  <a:cubicBezTo>
                    <a:pt x="878447" y="698811"/>
                    <a:pt x="868326" y="648665"/>
                    <a:pt x="857285" y="599441"/>
                  </a:cubicBezTo>
                  <a:cubicBezTo>
                    <a:pt x="854985" y="589320"/>
                    <a:pt x="852685" y="578738"/>
                    <a:pt x="849925" y="568617"/>
                  </a:cubicBezTo>
                  <a:cubicBezTo>
                    <a:pt x="887188" y="566777"/>
                    <a:pt x="924452" y="565857"/>
                    <a:pt x="958496" y="565397"/>
                  </a:cubicBezTo>
                  <a:cubicBezTo>
                    <a:pt x="1011861" y="564937"/>
                    <a:pt x="1054645" y="519852"/>
                    <a:pt x="1051885" y="466027"/>
                  </a:cubicBezTo>
                  <a:cubicBezTo>
                    <a:pt x="1049125" y="414962"/>
                    <a:pt x="1004500" y="375398"/>
                    <a:pt x="952975" y="376318"/>
                  </a:cubicBezTo>
                  <a:close/>
                  <a:moveTo>
                    <a:pt x="759756" y="592540"/>
                  </a:moveTo>
                  <a:cubicBezTo>
                    <a:pt x="728932" y="596680"/>
                    <a:pt x="664986" y="610482"/>
                    <a:pt x="676487" y="667067"/>
                  </a:cubicBezTo>
                  <a:cubicBezTo>
                    <a:pt x="676487" y="667067"/>
                    <a:pt x="715591" y="837745"/>
                    <a:pt x="722952" y="1001521"/>
                  </a:cubicBezTo>
                  <a:cubicBezTo>
                    <a:pt x="723412" y="1008882"/>
                    <a:pt x="715591" y="1013942"/>
                    <a:pt x="708690" y="1010722"/>
                  </a:cubicBezTo>
                  <a:cubicBezTo>
                    <a:pt x="647044" y="978059"/>
                    <a:pt x="554575" y="896170"/>
                    <a:pt x="515471" y="745735"/>
                  </a:cubicBezTo>
                  <a:cubicBezTo>
                    <a:pt x="497529" y="676268"/>
                    <a:pt x="514551" y="654186"/>
                    <a:pt x="520071" y="646825"/>
                  </a:cubicBezTo>
                  <a:cubicBezTo>
                    <a:pt x="536173" y="626123"/>
                    <a:pt x="586778" y="592080"/>
                    <a:pt x="757915" y="574598"/>
                  </a:cubicBezTo>
                  <a:cubicBezTo>
                    <a:pt x="763436" y="574138"/>
                    <a:pt x="768036" y="578278"/>
                    <a:pt x="768036" y="584259"/>
                  </a:cubicBezTo>
                  <a:cubicBezTo>
                    <a:pt x="768036" y="588399"/>
                    <a:pt x="764356" y="592080"/>
                    <a:pt x="759756" y="592540"/>
                  </a:cubicBezTo>
                  <a:close/>
                </a:path>
              </a:pathLst>
            </a:custGeom>
            <a:solidFill>
              <a:srgbClr val="3DE580"/>
            </a:solidFill>
            <a:ln w="4590" cap="flat">
              <a:noFill/>
              <a:prstDash val="solid"/>
              <a:miter/>
            </a:ln>
          </p:spPr>
          <p:txBody>
            <a:bodyPr rtlCol="0" anchor="ctr"/>
            <a:lstStyle/>
            <a:p>
              <a:endParaRPr lang="en-GB">
                <a:solidFill>
                  <a:schemeClr val="tx2"/>
                </a:solidFill>
              </a:endParaRPr>
            </a:p>
          </p:txBody>
        </p:sp>
        <p:sp>
          <p:nvSpPr>
            <p:cNvPr id="9" name="Freeform: Shape 8">
              <a:extLst>
                <a:ext uri="{FF2B5EF4-FFF2-40B4-BE49-F238E27FC236}">
                  <a16:creationId xmlns:a16="http://schemas.microsoft.com/office/drawing/2014/main" id="{05B1BC6A-673B-4C4D-A503-8521A8A03E10}"/>
                </a:ext>
              </a:extLst>
            </p:cNvPr>
            <p:cNvSpPr/>
            <p:nvPr/>
          </p:nvSpPr>
          <p:spPr>
            <a:xfrm>
              <a:off x="2228354" y="3199782"/>
              <a:ext cx="489984" cy="460966"/>
            </a:xfrm>
            <a:custGeom>
              <a:avLst/>
              <a:gdLst>
                <a:gd name="connsiteX0" fmla="*/ 487189 w 489984"/>
                <a:gd name="connsiteY0" fmla="*/ 23002 h 460966"/>
                <a:gd name="connsiteX1" fmla="*/ 474308 w 489984"/>
                <a:gd name="connsiteY1" fmla="*/ 8281 h 460966"/>
                <a:gd name="connsiteX2" fmla="*/ 374478 w 489984"/>
                <a:gd name="connsiteY2" fmla="*/ 8281 h 460966"/>
                <a:gd name="connsiteX3" fmla="*/ 365737 w 489984"/>
                <a:gd name="connsiteY3" fmla="*/ 22082 h 460966"/>
                <a:gd name="connsiteX4" fmla="*/ 372638 w 489984"/>
                <a:gd name="connsiteY4" fmla="*/ 34043 h 460966"/>
                <a:gd name="connsiteX5" fmla="*/ 372638 w 489984"/>
                <a:gd name="connsiteY5" fmla="*/ 44164 h 460966"/>
                <a:gd name="connsiteX6" fmla="*/ 360676 w 489984"/>
                <a:gd name="connsiteY6" fmla="*/ 44164 h 460966"/>
                <a:gd name="connsiteX7" fmla="*/ 234624 w 489984"/>
                <a:gd name="connsiteY7" fmla="*/ 0 h 460966"/>
                <a:gd name="connsiteX8" fmla="*/ 0 w 489984"/>
                <a:gd name="connsiteY8" fmla="*/ 230483 h 460966"/>
                <a:gd name="connsiteX9" fmla="*/ 234624 w 489984"/>
                <a:gd name="connsiteY9" fmla="*/ 460967 h 460966"/>
                <a:gd name="connsiteX10" fmla="*/ 376778 w 489984"/>
                <a:gd name="connsiteY10" fmla="*/ 401621 h 460966"/>
                <a:gd name="connsiteX11" fmla="*/ 386899 w 489984"/>
                <a:gd name="connsiteY11" fmla="*/ 400700 h 460966"/>
                <a:gd name="connsiteX12" fmla="*/ 388279 w 489984"/>
                <a:gd name="connsiteY12" fmla="*/ 412202 h 460966"/>
                <a:gd name="connsiteX13" fmla="*/ 374018 w 489984"/>
                <a:gd name="connsiteY13" fmla="*/ 434744 h 460966"/>
                <a:gd name="connsiteX14" fmla="*/ 383219 w 489984"/>
                <a:gd name="connsiteY14" fmla="*/ 448085 h 460966"/>
                <a:gd name="connsiteX15" fmla="*/ 480288 w 489984"/>
                <a:gd name="connsiteY15" fmla="*/ 448085 h 460966"/>
                <a:gd name="connsiteX16" fmla="*/ 489949 w 489984"/>
                <a:gd name="connsiteY16" fmla="*/ 437044 h 460966"/>
                <a:gd name="connsiteX17" fmla="*/ 487189 w 489984"/>
                <a:gd name="connsiteY17" fmla="*/ 23002 h 460966"/>
                <a:gd name="connsiteX18" fmla="*/ 235084 w 489984"/>
                <a:gd name="connsiteY18" fmla="*/ 339054 h 460966"/>
                <a:gd name="connsiteX19" fmla="*/ 127433 w 489984"/>
                <a:gd name="connsiteY19" fmla="*/ 229563 h 460966"/>
                <a:gd name="connsiteX20" fmla="*/ 235084 w 489984"/>
                <a:gd name="connsiteY20" fmla="*/ 120072 h 460966"/>
                <a:gd name="connsiteX21" fmla="*/ 342735 w 489984"/>
                <a:gd name="connsiteY21" fmla="*/ 229563 h 460966"/>
                <a:gd name="connsiteX22" fmla="*/ 235084 w 489984"/>
                <a:gd name="connsiteY22" fmla="*/ 33905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9984" h="460966">
                  <a:moveTo>
                    <a:pt x="487189" y="23002"/>
                  </a:moveTo>
                  <a:cubicBezTo>
                    <a:pt x="488109" y="15182"/>
                    <a:pt x="482129" y="8281"/>
                    <a:pt x="474308" y="8281"/>
                  </a:cubicBezTo>
                  <a:cubicBezTo>
                    <a:pt x="453606" y="8281"/>
                    <a:pt x="399320" y="8281"/>
                    <a:pt x="374478" y="8281"/>
                  </a:cubicBezTo>
                  <a:cubicBezTo>
                    <a:pt x="367577" y="8281"/>
                    <a:pt x="362517" y="15642"/>
                    <a:pt x="365737" y="22082"/>
                  </a:cubicBezTo>
                  <a:cubicBezTo>
                    <a:pt x="367117" y="25763"/>
                    <a:pt x="369417" y="29903"/>
                    <a:pt x="372638" y="34043"/>
                  </a:cubicBezTo>
                  <a:cubicBezTo>
                    <a:pt x="374938" y="36804"/>
                    <a:pt x="374938" y="41404"/>
                    <a:pt x="372638" y="44164"/>
                  </a:cubicBezTo>
                  <a:cubicBezTo>
                    <a:pt x="369417" y="47845"/>
                    <a:pt x="363897" y="47845"/>
                    <a:pt x="360676" y="44164"/>
                  </a:cubicBezTo>
                  <a:cubicBezTo>
                    <a:pt x="330313" y="9201"/>
                    <a:pt x="280628" y="0"/>
                    <a:pt x="234624" y="0"/>
                  </a:cubicBezTo>
                  <a:cubicBezTo>
                    <a:pt x="105351" y="0"/>
                    <a:pt x="0" y="93849"/>
                    <a:pt x="0" y="230483"/>
                  </a:cubicBezTo>
                  <a:cubicBezTo>
                    <a:pt x="0" y="367577"/>
                    <a:pt x="104891" y="460967"/>
                    <a:pt x="234624" y="460967"/>
                  </a:cubicBezTo>
                  <a:cubicBezTo>
                    <a:pt x="287989" y="460967"/>
                    <a:pt x="337214" y="436584"/>
                    <a:pt x="376778" y="401621"/>
                  </a:cubicBezTo>
                  <a:cubicBezTo>
                    <a:pt x="379538" y="399320"/>
                    <a:pt x="383679" y="398400"/>
                    <a:pt x="386899" y="400700"/>
                  </a:cubicBezTo>
                  <a:cubicBezTo>
                    <a:pt x="391039" y="403461"/>
                    <a:pt x="391500" y="408981"/>
                    <a:pt x="388279" y="412202"/>
                  </a:cubicBezTo>
                  <a:cubicBezTo>
                    <a:pt x="383679" y="417262"/>
                    <a:pt x="377238" y="425543"/>
                    <a:pt x="374018" y="434744"/>
                  </a:cubicBezTo>
                  <a:cubicBezTo>
                    <a:pt x="371258" y="441185"/>
                    <a:pt x="376318" y="448085"/>
                    <a:pt x="383219" y="448085"/>
                  </a:cubicBezTo>
                  <a:lnTo>
                    <a:pt x="480288" y="448085"/>
                  </a:lnTo>
                  <a:cubicBezTo>
                    <a:pt x="486269" y="448085"/>
                    <a:pt x="490410" y="443025"/>
                    <a:pt x="489949" y="437044"/>
                  </a:cubicBezTo>
                  <a:cubicBezTo>
                    <a:pt x="477068" y="311451"/>
                    <a:pt x="460507" y="237844"/>
                    <a:pt x="487189" y="23002"/>
                  </a:cubicBezTo>
                  <a:close/>
                  <a:moveTo>
                    <a:pt x="235084" y="339054"/>
                  </a:moveTo>
                  <a:cubicBezTo>
                    <a:pt x="171137" y="339054"/>
                    <a:pt x="127433" y="289829"/>
                    <a:pt x="127433" y="229563"/>
                  </a:cubicBezTo>
                  <a:cubicBezTo>
                    <a:pt x="127433" y="169297"/>
                    <a:pt x="171137" y="120072"/>
                    <a:pt x="235084" y="120072"/>
                  </a:cubicBezTo>
                  <a:cubicBezTo>
                    <a:pt x="299030" y="120072"/>
                    <a:pt x="342735" y="169297"/>
                    <a:pt x="342735" y="229563"/>
                  </a:cubicBezTo>
                  <a:cubicBezTo>
                    <a:pt x="342735" y="289829"/>
                    <a:pt x="299030" y="339054"/>
                    <a:pt x="235084" y="33905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1" name="Freeform: Shape 10">
              <a:extLst>
                <a:ext uri="{FF2B5EF4-FFF2-40B4-BE49-F238E27FC236}">
                  <a16:creationId xmlns:a16="http://schemas.microsoft.com/office/drawing/2014/main" id="{0547876C-CFAF-4715-97E1-235945F207D5}"/>
                </a:ext>
              </a:extLst>
            </p:cNvPr>
            <p:cNvSpPr/>
            <p:nvPr/>
          </p:nvSpPr>
          <p:spPr>
            <a:xfrm>
              <a:off x="3294281" y="3198862"/>
              <a:ext cx="469247" cy="460966"/>
            </a:xfrm>
            <a:custGeom>
              <a:avLst/>
              <a:gdLst>
                <a:gd name="connsiteX0" fmla="*/ 469247 w 469247"/>
                <a:gd name="connsiteY0" fmla="*/ 230483 h 460966"/>
                <a:gd name="connsiteX1" fmla="*/ 414962 w 469247"/>
                <a:gd name="connsiteY1" fmla="*/ 79128 h 460966"/>
                <a:gd name="connsiteX2" fmla="*/ 234624 w 469247"/>
                <a:gd name="connsiteY2" fmla="*/ 0 h 460966"/>
                <a:gd name="connsiteX3" fmla="*/ 0 w 469247"/>
                <a:gd name="connsiteY3" fmla="*/ 230483 h 460966"/>
                <a:gd name="connsiteX4" fmla="*/ 234624 w 469247"/>
                <a:gd name="connsiteY4" fmla="*/ 460967 h 460966"/>
                <a:gd name="connsiteX5" fmla="*/ 350095 w 469247"/>
                <a:gd name="connsiteY5" fmla="*/ 433364 h 460966"/>
                <a:gd name="connsiteX6" fmla="*/ 469247 w 469247"/>
                <a:gd name="connsiteY6" fmla="*/ 230483 h 460966"/>
                <a:gd name="connsiteX7" fmla="*/ 234624 w 469247"/>
                <a:gd name="connsiteY7" fmla="*/ 339974 h 460966"/>
                <a:gd name="connsiteX8" fmla="*/ 126973 w 469247"/>
                <a:gd name="connsiteY8" fmla="*/ 230483 h 460966"/>
                <a:gd name="connsiteX9" fmla="*/ 234624 w 469247"/>
                <a:gd name="connsiteY9" fmla="*/ 120992 h 460966"/>
                <a:gd name="connsiteX10" fmla="*/ 342275 w 469247"/>
                <a:gd name="connsiteY10" fmla="*/ 230483 h 460966"/>
                <a:gd name="connsiteX11" fmla="*/ 234624 w 469247"/>
                <a:gd name="connsiteY11" fmla="*/ 33997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9247" h="460966">
                  <a:moveTo>
                    <a:pt x="469247" y="230483"/>
                  </a:moveTo>
                  <a:cubicBezTo>
                    <a:pt x="469247" y="170217"/>
                    <a:pt x="449005" y="118232"/>
                    <a:pt x="414962" y="79128"/>
                  </a:cubicBezTo>
                  <a:cubicBezTo>
                    <a:pt x="372178" y="28983"/>
                    <a:pt x="307311" y="0"/>
                    <a:pt x="234624" y="0"/>
                  </a:cubicBezTo>
                  <a:cubicBezTo>
                    <a:pt x="105351" y="0"/>
                    <a:pt x="0" y="93849"/>
                    <a:pt x="0" y="230483"/>
                  </a:cubicBezTo>
                  <a:cubicBezTo>
                    <a:pt x="0" y="367117"/>
                    <a:pt x="104891" y="460967"/>
                    <a:pt x="234624" y="460967"/>
                  </a:cubicBezTo>
                  <a:cubicBezTo>
                    <a:pt x="276488" y="460967"/>
                    <a:pt x="316052" y="451306"/>
                    <a:pt x="350095" y="433364"/>
                  </a:cubicBezTo>
                  <a:cubicBezTo>
                    <a:pt x="420942" y="395640"/>
                    <a:pt x="469247" y="322953"/>
                    <a:pt x="469247" y="230483"/>
                  </a:cubicBezTo>
                  <a:close/>
                  <a:moveTo>
                    <a:pt x="234624" y="339974"/>
                  </a:moveTo>
                  <a:cubicBezTo>
                    <a:pt x="170677" y="339974"/>
                    <a:pt x="126973" y="290749"/>
                    <a:pt x="126973" y="230483"/>
                  </a:cubicBezTo>
                  <a:cubicBezTo>
                    <a:pt x="126973" y="170217"/>
                    <a:pt x="170677" y="120992"/>
                    <a:pt x="234624" y="120992"/>
                  </a:cubicBezTo>
                  <a:cubicBezTo>
                    <a:pt x="298570" y="120992"/>
                    <a:pt x="342275" y="170217"/>
                    <a:pt x="342275" y="230483"/>
                  </a:cubicBezTo>
                  <a:cubicBezTo>
                    <a:pt x="342275" y="290749"/>
                    <a:pt x="298570" y="339974"/>
                    <a:pt x="234624" y="33997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3" name="Freeform: Shape 12">
              <a:extLst>
                <a:ext uri="{FF2B5EF4-FFF2-40B4-BE49-F238E27FC236}">
                  <a16:creationId xmlns:a16="http://schemas.microsoft.com/office/drawing/2014/main" id="{CF9FC742-711F-461D-A7D4-0662989E766D}"/>
                </a:ext>
              </a:extLst>
            </p:cNvPr>
            <p:cNvSpPr/>
            <p:nvPr/>
          </p:nvSpPr>
          <p:spPr>
            <a:xfrm>
              <a:off x="2759707" y="3052567"/>
              <a:ext cx="494549" cy="608181"/>
            </a:xfrm>
            <a:custGeom>
              <a:avLst/>
              <a:gdLst>
                <a:gd name="connsiteX0" fmla="*/ 483969 w 494549"/>
                <a:gd name="connsiteY0" fmla="*/ 0 h 608181"/>
                <a:gd name="connsiteX1" fmla="*/ 375398 w 494549"/>
                <a:gd name="connsiteY1" fmla="*/ 0 h 608181"/>
                <a:gd name="connsiteX2" fmla="*/ 365737 w 494549"/>
                <a:gd name="connsiteY2" fmla="*/ 8281 h 608181"/>
                <a:gd name="connsiteX3" fmla="*/ 353316 w 494549"/>
                <a:gd name="connsiteY3" fmla="*/ 139854 h 608181"/>
                <a:gd name="connsiteX4" fmla="*/ 362517 w 494549"/>
                <a:gd name="connsiteY4" fmla="*/ 168837 h 608181"/>
                <a:gd name="connsiteX5" fmla="*/ 363437 w 494549"/>
                <a:gd name="connsiteY5" fmla="*/ 170217 h 608181"/>
                <a:gd name="connsiteX6" fmla="*/ 363897 w 494549"/>
                <a:gd name="connsiteY6" fmla="*/ 180798 h 608181"/>
                <a:gd name="connsiteX7" fmla="*/ 351475 w 494549"/>
                <a:gd name="connsiteY7" fmla="*/ 182178 h 608181"/>
                <a:gd name="connsiteX8" fmla="*/ 234624 w 494549"/>
                <a:gd name="connsiteY8" fmla="*/ 147215 h 608181"/>
                <a:gd name="connsiteX9" fmla="*/ 0 w 494549"/>
                <a:gd name="connsiteY9" fmla="*/ 377698 h 608181"/>
                <a:gd name="connsiteX10" fmla="*/ 234624 w 494549"/>
                <a:gd name="connsiteY10" fmla="*/ 608181 h 608181"/>
                <a:gd name="connsiteX11" fmla="*/ 376778 w 494549"/>
                <a:gd name="connsiteY11" fmla="*/ 548835 h 608181"/>
                <a:gd name="connsiteX12" fmla="*/ 386899 w 494549"/>
                <a:gd name="connsiteY12" fmla="*/ 547915 h 608181"/>
                <a:gd name="connsiteX13" fmla="*/ 388279 w 494549"/>
                <a:gd name="connsiteY13" fmla="*/ 559416 h 608181"/>
                <a:gd name="connsiteX14" fmla="*/ 374018 w 494549"/>
                <a:gd name="connsiteY14" fmla="*/ 581959 h 608181"/>
                <a:gd name="connsiteX15" fmla="*/ 383219 w 494549"/>
                <a:gd name="connsiteY15" fmla="*/ 595300 h 608181"/>
                <a:gd name="connsiteX16" fmla="*/ 480749 w 494549"/>
                <a:gd name="connsiteY16" fmla="*/ 595300 h 608181"/>
                <a:gd name="connsiteX17" fmla="*/ 490410 w 494549"/>
                <a:gd name="connsiteY17" fmla="*/ 584719 h 608181"/>
                <a:gd name="connsiteX18" fmla="*/ 494550 w 494549"/>
                <a:gd name="connsiteY18" fmla="*/ 11041 h 608181"/>
                <a:gd name="connsiteX19" fmla="*/ 483969 w 494549"/>
                <a:gd name="connsiteY19" fmla="*/ 0 h 608181"/>
                <a:gd name="connsiteX20" fmla="*/ 234164 w 494549"/>
                <a:gd name="connsiteY20" fmla="*/ 486269 h 608181"/>
                <a:gd name="connsiteX21" fmla="*/ 126513 w 494549"/>
                <a:gd name="connsiteY21" fmla="*/ 376778 h 608181"/>
                <a:gd name="connsiteX22" fmla="*/ 234164 w 494549"/>
                <a:gd name="connsiteY22" fmla="*/ 267287 h 608181"/>
                <a:gd name="connsiteX23" fmla="*/ 341815 w 494549"/>
                <a:gd name="connsiteY23" fmla="*/ 376778 h 608181"/>
                <a:gd name="connsiteX24" fmla="*/ 234164 w 494549"/>
                <a:gd name="connsiteY24" fmla="*/ 486269 h 60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94549" h="608181">
                  <a:moveTo>
                    <a:pt x="483969" y="0"/>
                  </a:moveTo>
                  <a:lnTo>
                    <a:pt x="375398" y="0"/>
                  </a:lnTo>
                  <a:cubicBezTo>
                    <a:pt x="370337" y="0"/>
                    <a:pt x="366197" y="3680"/>
                    <a:pt x="365737" y="8281"/>
                  </a:cubicBezTo>
                  <a:cubicBezTo>
                    <a:pt x="357916" y="60266"/>
                    <a:pt x="354696" y="113631"/>
                    <a:pt x="353316" y="139854"/>
                  </a:cubicBezTo>
                  <a:cubicBezTo>
                    <a:pt x="352856" y="150435"/>
                    <a:pt x="356076" y="160556"/>
                    <a:pt x="362517" y="168837"/>
                  </a:cubicBezTo>
                  <a:lnTo>
                    <a:pt x="363437" y="170217"/>
                  </a:lnTo>
                  <a:cubicBezTo>
                    <a:pt x="365737" y="173438"/>
                    <a:pt x="366197" y="177578"/>
                    <a:pt x="363897" y="180798"/>
                  </a:cubicBezTo>
                  <a:cubicBezTo>
                    <a:pt x="360676" y="184939"/>
                    <a:pt x="355156" y="185399"/>
                    <a:pt x="351475" y="182178"/>
                  </a:cubicBezTo>
                  <a:cubicBezTo>
                    <a:pt x="320652" y="154576"/>
                    <a:pt x="276028" y="147215"/>
                    <a:pt x="234624" y="147215"/>
                  </a:cubicBezTo>
                  <a:cubicBezTo>
                    <a:pt x="105351" y="147215"/>
                    <a:pt x="0" y="241064"/>
                    <a:pt x="0" y="377698"/>
                  </a:cubicBezTo>
                  <a:cubicBezTo>
                    <a:pt x="0" y="514792"/>
                    <a:pt x="104891" y="608181"/>
                    <a:pt x="234624" y="608181"/>
                  </a:cubicBezTo>
                  <a:cubicBezTo>
                    <a:pt x="287989" y="608181"/>
                    <a:pt x="337214" y="583799"/>
                    <a:pt x="376778" y="548835"/>
                  </a:cubicBezTo>
                  <a:cubicBezTo>
                    <a:pt x="379538" y="546535"/>
                    <a:pt x="383679" y="545615"/>
                    <a:pt x="386899" y="547915"/>
                  </a:cubicBezTo>
                  <a:cubicBezTo>
                    <a:pt x="391039" y="550676"/>
                    <a:pt x="391500" y="556196"/>
                    <a:pt x="388279" y="559416"/>
                  </a:cubicBezTo>
                  <a:cubicBezTo>
                    <a:pt x="383679" y="564477"/>
                    <a:pt x="377238" y="572758"/>
                    <a:pt x="374018" y="581959"/>
                  </a:cubicBezTo>
                  <a:cubicBezTo>
                    <a:pt x="371258" y="588399"/>
                    <a:pt x="376318" y="595300"/>
                    <a:pt x="383219" y="595300"/>
                  </a:cubicBezTo>
                  <a:lnTo>
                    <a:pt x="480749" y="595300"/>
                  </a:lnTo>
                  <a:cubicBezTo>
                    <a:pt x="486269" y="595300"/>
                    <a:pt x="490870" y="590240"/>
                    <a:pt x="490410" y="584719"/>
                  </a:cubicBezTo>
                  <a:cubicBezTo>
                    <a:pt x="478908" y="444865"/>
                    <a:pt x="462807" y="255326"/>
                    <a:pt x="494550" y="11041"/>
                  </a:cubicBezTo>
                  <a:cubicBezTo>
                    <a:pt x="494550" y="5521"/>
                    <a:pt x="489949" y="0"/>
                    <a:pt x="483969" y="0"/>
                  </a:cubicBezTo>
                  <a:close/>
                  <a:moveTo>
                    <a:pt x="234164" y="486269"/>
                  </a:moveTo>
                  <a:cubicBezTo>
                    <a:pt x="170217" y="486269"/>
                    <a:pt x="126513" y="437044"/>
                    <a:pt x="126513" y="376778"/>
                  </a:cubicBezTo>
                  <a:cubicBezTo>
                    <a:pt x="126513" y="316512"/>
                    <a:pt x="170217" y="267287"/>
                    <a:pt x="234164" y="267287"/>
                  </a:cubicBezTo>
                  <a:cubicBezTo>
                    <a:pt x="298110" y="267287"/>
                    <a:pt x="341815" y="316512"/>
                    <a:pt x="341815" y="376778"/>
                  </a:cubicBezTo>
                  <a:cubicBezTo>
                    <a:pt x="341815" y="437044"/>
                    <a:pt x="298110" y="486269"/>
                    <a:pt x="234164" y="486269"/>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4" name="Freeform: Shape 13">
              <a:extLst>
                <a:ext uri="{FF2B5EF4-FFF2-40B4-BE49-F238E27FC236}">
                  <a16:creationId xmlns:a16="http://schemas.microsoft.com/office/drawing/2014/main" id="{6A9014D6-86F4-44DF-B94C-FBE6448B64AE}"/>
                </a:ext>
              </a:extLst>
            </p:cNvPr>
            <p:cNvSpPr/>
            <p:nvPr/>
          </p:nvSpPr>
          <p:spPr>
            <a:xfrm>
              <a:off x="1274295" y="3078790"/>
              <a:ext cx="521562" cy="569077"/>
            </a:xfrm>
            <a:custGeom>
              <a:avLst/>
              <a:gdLst>
                <a:gd name="connsiteX0" fmla="*/ 327935 w 521562"/>
                <a:gd name="connsiteY0" fmla="*/ 7821 h 569077"/>
                <a:gd name="connsiteX1" fmla="*/ 315514 w 521562"/>
                <a:gd name="connsiteY1" fmla="*/ 0 h 569077"/>
                <a:gd name="connsiteX2" fmla="*/ 207403 w 521562"/>
                <a:gd name="connsiteY2" fmla="*/ 0 h 569077"/>
                <a:gd name="connsiteX3" fmla="*/ 194982 w 521562"/>
                <a:gd name="connsiteY3" fmla="*/ 7821 h 569077"/>
                <a:gd name="connsiteX4" fmla="*/ 382 w 521562"/>
                <a:gd name="connsiteY4" fmla="*/ 556196 h 569077"/>
                <a:gd name="connsiteX5" fmla="*/ 10043 w 521562"/>
                <a:gd name="connsiteY5" fmla="*/ 569077 h 569077"/>
                <a:gd name="connsiteX6" fmla="*/ 120454 w 521562"/>
                <a:gd name="connsiteY6" fmla="*/ 569077 h 569077"/>
                <a:gd name="connsiteX7" fmla="*/ 132876 w 521562"/>
                <a:gd name="connsiteY7" fmla="*/ 559416 h 569077"/>
                <a:gd name="connsiteX8" fmla="*/ 154038 w 521562"/>
                <a:gd name="connsiteY8" fmla="*/ 479368 h 569077"/>
                <a:gd name="connsiteX9" fmla="*/ 164159 w 521562"/>
                <a:gd name="connsiteY9" fmla="*/ 471548 h 569077"/>
                <a:gd name="connsiteX10" fmla="*/ 357378 w 521562"/>
                <a:gd name="connsiteY10" fmla="*/ 471548 h 569077"/>
                <a:gd name="connsiteX11" fmla="*/ 367499 w 521562"/>
                <a:gd name="connsiteY11" fmla="*/ 479368 h 569077"/>
                <a:gd name="connsiteX12" fmla="*/ 388662 w 521562"/>
                <a:gd name="connsiteY12" fmla="*/ 559416 h 569077"/>
                <a:gd name="connsiteX13" fmla="*/ 401083 w 521562"/>
                <a:gd name="connsiteY13" fmla="*/ 569077 h 569077"/>
                <a:gd name="connsiteX14" fmla="*/ 511494 w 521562"/>
                <a:gd name="connsiteY14" fmla="*/ 569077 h 569077"/>
                <a:gd name="connsiteX15" fmla="*/ 521155 w 521562"/>
                <a:gd name="connsiteY15" fmla="*/ 556196 h 569077"/>
                <a:gd name="connsiteX16" fmla="*/ 327935 w 521562"/>
                <a:gd name="connsiteY16" fmla="*/ 7821 h 569077"/>
                <a:gd name="connsiteX17" fmla="*/ 197282 w 521562"/>
                <a:gd name="connsiteY17" fmla="*/ 336754 h 569077"/>
                <a:gd name="connsiteX18" fmla="*/ 252028 w 521562"/>
                <a:gd name="connsiteY18" fmla="*/ 173437 h 569077"/>
                <a:gd name="connsiteX19" fmla="*/ 258928 w 521562"/>
                <a:gd name="connsiteY19" fmla="*/ 166997 h 569077"/>
                <a:gd name="connsiteX20" fmla="*/ 269970 w 521562"/>
                <a:gd name="connsiteY20" fmla="*/ 172977 h 569077"/>
                <a:gd name="connsiteX21" fmla="*/ 324715 w 521562"/>
                <a:gd name="connsiteY21" fmla="*/ 336294 h 569077"/>
                <a:gd name="connsiteX22" fmla="*/ 314134 w 521562"/>
                <a:gd name="connsiteY22" fmla="*/ 350555 h 569077"/>
                <a:gd name="connsiteX23" fmla="*/ 206483 w 521562"/>
                <a:gd name="connsiteY23" fmla="*/ 350555 h 569077"/>
                <a:gd name="connsiteX24" fmla="*/ 197282 w 521562"/>
                <a:gd name="connsiteY24" fmla="*/ 336754 h 569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1562" h="569077">
                  <a:moveTo>
                    <a:pt x="327935" y="7821"/>
                  </a:moveTo>
                  <a:cubicBezTo>
                    <a:pt x="325635" y="2760"/>
                    <a:pt x="321035" y="0"/>
                    <a:pt x="315514" y="0"/>
                  </a:cubicBezTo>
                  <a:lnTo>
                    <a:pt x="207403" y="0"/>
                  </a:lnTo>
                  <a:cubicBezTo>
                    <a:pt x="201883" y="0"/>
                    <a:pt x="197282" y="3220"/>
                    <a:pt x="194982" y="7821"/>
                  </a:cubicBezTo>
                  <a:cubicBezTo>
                    <a:pt x="87331" y="248425"/>
                    <a:pt x="16484" y="497770"/>
                    <a:pt x="382" y="556196"/>
                  </a:cubicBezTo>
                  <a:cubicBezTo>
                    <a:pt x="-1458" y="562637"/>
                    <a:pt x="3603" y="569077"/>
                    <a:pt x="10043" y="569077"/>
                  </a:cubicBezTo>
                  <a:lnTo>
                    <a:pt x="120454" y="569077"/>
                  </a:lnTo>
                  <a:cubicBezTo>
                    <a:pt x="126435" y="569077"/>
                    <a:pt x="131496" y="564937"/>
                    <a:pt x="132876" y="559416"/>
                  </a:cubicBezTo>
                  <a:cubicBezTo>
                    <a:pt x="136096" y="545615"/>
                    <a:pt x="143457" y="518012"/>
                    <a:pt x="154038" y="479368"/>
                  </a:cubicBezTo>
                  <a:cubicBezTo>
                    <a:pt x="155418" y="474768"/>
                    <a:pt x="159558" y="471548"/>
                    <a:pt x="164159" y="471548"/>
                  </a:cubicBezTo>
                  <a:lnTo>
                    <a:pt x="357378" y="471548"/>
                  </a:lnTo>
                  <a:cubicBezTo>
                    <a:pt x="361979" y="471548"/>
                    <a:pt x="366119" y="474768"/>
                    <a:pt x="367499" y="479368"/>
                  </a:cubicBezTo>
                  <a:cubicBezTo>
                    <a:pt x="378080" y="518012"/>
                    <a:pt x="385441" y="545615"/>
                    <a:pt x="388662" y="559416"/>
                  </a:cubicBezTo>
                  <a:cubicBezTo>
                    <a:pt x="390042" y="565397"/>
                    <a:pt x="395102" y="569077"/>
                    <a:pt x="401083" y="569077"/>
                  </a:cubicBezTo>
                  <a:lnTo>
                    <a:pt x="511494" y="569077"/>
                  </a:lnTo>
                  <a:cubicBezTo>
                    <a:pt x="518395" y="569077"/>
                    <a:pt x="522995" y="562637"/>
                    <a:pt x="521155" y="556196"/>
                  </a:cubicBezTo>
                  <a:cubicBezTo>
                    <a:pt x="506433" y="497770"/>
                    <a:pt x="435586" y="248425"/>
                    <a:pt x="327935" y="7821"/>
                  </a:cubicBezTo>
                  <a:close/>
                  <a:moveTo>
                    <a:pt x="197282" y="336754"/>
                  </a:moveTo>
                  <a:cubicBezTo>
                    <a:pt x="212924" y="287989"/>
                    <a:pt x="231326" y="230483"/>
                    <a:pt x="252028" y="173437"/>
                  </a:cubicBezTo>
                  <a:cubicBezTo>
                    <a:pt x="253408" y="170217"/>
                    <a:pt x="255708" y="167457"/>
                    <a:pt x="258928" y="166997"/>
                  </a:cubicBezTo>
                  <a:cubicBezTo>
                    <a:pt x="263989" y="165617"/>
                    <a:pt x="268589" y="168377"/>
                    <a:pt x="269970" y="172977"/>
                  </a:cubicBezTo>
                  <a:cubicBezTo>
                    <a:pt x="291132" y="230023"/>
                    <a:pt x="309073" y="287529"/>
                    <a:pt x="324715" y="336294"/>
                  </a:cubicBezTo>
                  <a:cubicBezTo>
                    <a:pt x="327015" y="343195"/>
                    <a:pt x="321495" y="350555"/>
                    <a:pt x="314134" y="350555"/>
                  </a:cubicBezTo>
                  <a:lnTo>
                    <a:pt x="206483" y="350555"/>
                  </a:lnTo>
                  <a:cubicBezTo>
                    <a:pt x="200042" y="350555"/>
                    <a:pt x="194982" y="343655"/>
                    <a:pt x="197282" y="33675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5" name="Freeform: Shape 14">
              <a:extLst>
                <a:ext uri="{FF2B5EF4-FFF2-40B4-BE49-F238E27FC236}">
                  <a16:creationId xmlns:a16="http://schemas.microsoft.com/office/drawing/2014/main" id="{F901802E-B810-468C-B2CB-0175F4B03D51}"/>
                </a:ext>
              </a:extLst>
            </p:cNvPr>
            <p:cNvSpPr/>
            <p:nvPr/>
          </p:nvSpPr>
          <p:spPr>
            <a:xfrm>
              <a:off x="1754720" y="3208063"/>
              <a:ext cx="462142" cy="440264"/>
            </a:xfrm>
            <a:custGeom>
              <a:avLst/>
              <a:gdLst>
                <a:gd name="connsiteX0" fmla="*/ 448791 w 462142"/>
                <a:gd name="connsiteY0" fmla="*/ 0 h 440264"/>
                <a:gd name="connsiteX1" fmla="*/ 343440 w 462142"/>
                <a:gd name="connsiteY1" fmla="*/ 920 h 440264"/>
                <a:gd name="connsiteX2" fmla="*/ 331019 w 462142"/>
                <a:gd name="connsiteY2" fmla="*/ 10121 h 440264"/>
                <a:gd name="connsiteX3" fmla="*/ 240850 w 462142"/>
                <a:gd name="connsiteY3" fmla="*/ 266827 h 440264"/>
                <a:gd name="connsiteX4" fmla="*/ 231649 w 462142"/>
                <a:gd name="connsiteY4" fmla="*/ 272808 h 440264"/>
                <a:gd name="connsiteX5" fmla="*/ 222448 w 462142"/>
                <a:gd name="connsiteY5" fmla="*/ 266827 h 440264"/>
                <a:gd name="connsiteX6" fmla="*/ 132279 w 462142"/>
                <a:gd name="connsiteY6" fmla="*/ 10121 h 440264"/>
                <a:gd name="connsiteX7" fmla="*/ 119858 w 462142"/>
                <a:gd name="connsiteY7" fmla="*/ 920 h 440264"/>
                <a:gd name="connsiteX8" fmla="*/ 9907 w 462142"/>
                <a:gd name="connsiteY8" fmla="*/ 0 h 440264"/>
                <a:gd name="connsiteX9" fmla="*/ 246 w 462142"/>
                <a:gd name="connsiteY9" fmla="*/ 12421 h 440264"/>
                <a:gd name="connsiteX10" fmla="*/ 173683 w 462142"/>
                <a:gd name="connsiteY10" fmla="*/ 434284 h 440264"/>
                <a:gd name="connsiteX11" fmla="*/ 184724 w 462142"/>
                <a:gd name="connsiteY11" fmla="*/ 440264 h 440264"/>
                <a:gd name="connsiteX12" fmla="*/ 278574 w 462142"/>
                <a:gd name="connsiteY12" fmla="*/ 440264 h 440264"/>
                <a:gd name="connsiteX13" fmla="*/ 289615 w 462142"/>
                <a:gd name="connsiteY13" fmla="*/ 434284 h 440264"/>
                <a:gd name="connsiteX14" fmla="*/ 461672 w 462142"/>
                <a:gd name="connsiteY14" fmla="*/ 16562 h 440264"/>
                <a:gd name="connsiteX15" fmla="*/ 448791 w 462142"/>
                <a:gd name="connsiteY15" fmla="*/ 0 h 440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2142" h="440264">
                  <a:moveTo>
                    <a:pt x="448791" y="0"/>
                  </a:moveTo>
                  <a:lnTo>
                    <a:pt x="343440" y="920"/>
                  </a:lnTo>
                  <a:cubicBezTo>
                    <a:pt x="337920" y="920"/>
                    <a:pt x="332859" y="4600"/>
                    <a:pt x="331019" y="10121"/>
                  </a:cubicBezTo>
                  <a:cubicBezTo>
                    <a:pt x="311237" y="75908"/>
                    <a:pt x="286855" y="156876"/>
                    <a:pt x="240850" y="266827"/>
                  </a:cubicBezTo>
                  <a:cubicBezTo>
                    <a:pt x="239470" y="270507"/>
                    <a:pt x="235789" y="272808"/>
                    <a:pt x="231649" y="272808"/>
                  </a:cubicBezTo>
                  <a:cubicBezTo>
                    <a:pt x="227509" y="272808"/>
                    <a:pt x="223828" y="270507"/>
                    <a:pt x="222448" y="266827"/>
                  </a:cubicBezTo>
                  <a:cubicBezTo>
                    <a:pt x="176443" y="156876"/>
                    <a:pt x="152061" y="75908"/>
                    <a:pt x="132279" y="10121"/>
                  </a:cubicBezTo>
                  <a:cubicBezTo>
                    <a:pt x="130439" y="4600"/>
                    <a:pt x="125378" y="920"/>
                    <a:pt x="119858" y="920"/>
                  </a:cubicBezTo>
                  <a:lnTo>
                    <a:pt x="9907" y="0"/>
                  </a:lnTo>
                  <a:cubicBezTo>
                    <a:pt x="3466" y="0"/>
                    <a:pt x="-1135" y="5981"/>
                    <a:pt x="246" y="12421"/>
                  </a:cubicBezTo>
                  <a:cubicBezTo>
                    <a:pt x="14967" y="66707"/>
                    <a:pt x="77533" y="286609"/>
                    <a:pt x="173683" y="434284"/>
                  </a:cubicBezTo>
                  <a:cubicBezTo>
                    <a:pt x="175983" y="437964"/>
                    <a:pt x="180124" y="440264"/>
                    <a:pt x="184724" y="440264"/>
                  </a:cubicBezTo>
                  <a:lnTo>
                    <a:pt x="278574" y="440264"/>
                  </a:lnTo>
                  <a:cubicBezTo>
                    <a:pt x="283174" y="440264"/>
                    <a:pt x="287315" y="437964"/>
                    <a:pt x="289615" y="434284"/>
                  </a:cubicBezTo>
                  <a:cubicBezTo>
                    <a:pt x="383464" y="290289"/>
                    <a:pt x="445571" y="77288"/>
                    <a:pt x="461672" y="16562"/>
                  </a:cubicBezTo>
                  <a:cubicBezTo>
                    <a:pt x="463972" y="8281"/>
                    <a:pt x="457532" y="0"/>
                    <a:pt x="448791" y="0"/>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grpSp>
      <p:sp>
        <p:nvSpPr>
          <p:cNvPr id="12" name="Picture Placeholder 2">
            <a:extLst>
              <a:ext uri="{FF2B5EF4-FFF2-40B4-BE49-F238E27FC236}">
                <a16:creationId xmlns:a16="http://schemas.microsoft.com/office/drawing/2014/main" id="{87CF14B4-D235-4187-BA43-FF8C54E5D4D4}"/>
              </a:ext>
            </a:extLst>
          </p:cNvPr>
          <p:cNvSpPr>
            <a:spLocks noGrp="1"/>
          </p:cNvSpPr>
          <p:nvPr>
            <p:ph type="pic" sz="quarter" idx="14"/>
          </p:nvPr>
        </p:nvSpPr>
        <p:spPr>
          <a:xfrm>
            <a:off x="8040688" y="0"/>
            <a:ext cx="4151312" cy="6858000"/>
          </a:xfrm>
          <a:prstGeom prst="rect">
            <a:avLst/>
          </a:prstGeom>
          <a:solidFill>
            <a:schemeClr val="bg1"/>
          </a:solidFill>
        </p:spPr>
        <p:txBody>
          <a:bodyPr/>
          <a:lstStyle>
            <a:lvl1pPr marL="0" indent="0">
              <a:buNone/>
              <a:defRPr sz="2000" b="0" i="0">
                <a:solidFill>
                  <a:schemeClr val="accent5"/>
                </a:solidFill>
                <a:latin typeface="+mj-lt"/>
                <a:ea typeface="Arial" charset="0"/>
                <a:cs typeface="Arial" charset="0"/>
              </a:defRPr>
            </a:lvl1pPr>
          </a:lstStyle>
          <a:p>
            <a:endParaRPr lang="en-US"/>
          </a:p>
        </p:txBody>
      </p:sp>
      <p:sp>
        <p:nvSpPr>
          <p:cNvPr id="7" name="Title 3">
            <a:extLst>
              <a:ext uri="{FF2B5EF4-FFF2-40B4-BE49-F238E27FC236}">
                <a16:creationId xmlns:a16="http://schemas.microsoft.com/office/drawing/2014/main" id="{BA212616-6DA2-4A32-AEB0-9B1D3307491D}"/>
              </a:ext>
            </a:extLst>
          </p:cNvPr>
          <p:cNvSpPr>
            <a:spLocks noGrp="1"/>
          </p:cNvSpPr>
          <p:nvPr>
            <p:ph type="title" hasCustomPrompt="1"/>
          </p:nvPr>
        </p:nvSpPr>
        <p:spPr>
          <a:xfrm>
            <a:off x="515938" y="549275"/>
            <a:ext cx="7308000" cy="608174"/>
          </a:xfrm>
          <a:prstGeom prst="rect">
            <a:avLst/>
          </a:prstGeom>
        </p:spPr>
        <p:txBody>
          <a:bodyPr lIns="0" tIns="0" rIns="0" bIns="0" anchor="t" anchorCtr="0"/>
          <a:lstStyle>
            <a:lvl1pPr>
              <a:lnSpc>
                <a:spcPct val="100000"/>
              </a:lnSpc>
              <a:defRPr sz="2800" b="1" i="0" cap="none" spc="0" baseline="0">
                <a:solidFill>
                  <a:schemeClr val="bg1"/>
                </a:solidFill>
                <a:latin typeface="+mn-lt"/>
                <a:ea typeface="Arial" charset="0"/>
                <a:cs typeface="Arial" charset="0"/>
              </a:defRPr>
            </a:lvl1pPr>
          </a:lstStyle>
          <a:p>
            <a:r>
              <a:rPr lang="en-US"/>
              <a:t>Click to edit master title style</a:t>
            </a:r>
          </a:p>
        </p:txBody>
      </p:sp>
      <p:sp>
        <p:nvSpPr>
          <p:cNvPr id="17" name="Text Placeholder 4">
            <a:extLst>
              <a:ext uri="{FF2B5EF4-FFF2-40B4-BE49-F238E27FC236}">
                <a16:creationId xmlns:a16="http://schemas.microsoft.com/office/drawing/2014/main" id="{6BB546A8-DD82-6147-9429-8C8DD49E8E9B}"/>
              </a:ext>
            </a:extLst>
          </p:cNvPr>
          <p:cNvSpPr>
            <a:spLocks noGrp="1"/>
          </p:cNvSpPr>
          <p:nvPr>
            <p:ph type="body" sz="quarter" idx="11" hasCustomPrompt="1"/>
          </p:nvPr>
        </p:nvSpPr>
        <p:spPr>
          <a:xfrm>
            <a:off x="515939" y="1436495"/>
            <a:ext cx="7308000" cy="4656330"/>
          </a:xfrm>
          <a:prstGeom prst="rect">
            <a:avLst/>
          </a:prstGeom>
        </p:spPr>
        <p:txBody>
          <a:bodyPr lIns="0" tIns="0" rIns="0" bIns="0" numCol="1" spcCol="144000">
            <a:noAutofit/>
          </a:bodyPr>
          <a:lstStyle>
            <a:lvl1pPr marL="0" indent="0">
              <a:lnSpc>
                <a:spcPct val="110000"/>
              </a:lnSpc>
              <a:spcBef>
                <a:spcPts val="1200"/>
              </a:spcBef>
              <a:buNone/>
              <a:defRPr sz="2000" b="1" i="0" cap="none" spc="30" baseline="0">
                <a:solidFill>
                  <a:schemeClr val="bg1"/>
                </a:solidFill>
                <a:latin typeface="+mn-lt"/>
                <a:ea typeface="Arial" charset="0"/>
                <a:cs typeface="Arial" charset="0"/>
              </a:defRPr>
            </a:lvl1pPr>
            <a:lvl2pPr marL="0" indent="0">
              <a:lnSpc>
                <a:spcPct val="110000"/>
              </a:lnSpc>
              <a:spcBef>
                <a:spcPts val="1200"/>
              </a:spcBef>
              <a:buFont typeface="Arial" charset="0"/>
              <a:buNone/>
              <a:defRPr sz="1800" b="1" i="0">
                <a:solidFill>
                  <a:schemeClr val="accent2"/>
                </a:solidFill>
                <a:latin typeface="+mn-lt"/>
                <a:ea typeface="Arial" charset="0"/>
                <a:cs typeface="Arial" charset="0"/>
              </a:defRPr>
            </a:lvl2pPr>
            <a:lvl3pPr marL="7937" indent="0">
              <a:lnSpc>
                <a:spcPct val="110000"/>
              </a:lnSpc>
              <a:spcBef>
                <a:spcPts val="1200"/>
              </a:spcBef>
              <a:buNone/>
              <a:defRPr sz="1800" b="0" i="0">
                <a:solidFill>
                  <a:schemeClr val="bg1"/>
                </a:solidFill>
                <a:latin typeface="+mn-lt"/>
                <a:ea typeface="Arial" charset="0"/>
                <a:cs typeface="Arial" charset="0"/>
              </a:defRPr>
            </a:lvl3pPr>
            <a:lvl4pPr marL="149225" indent="212725">
              <a:lnSpc>
                <a:spcPct val="110000"/>
              </a:lnSpc>
              <a:spcBef>
                <a:spcPts val="1200"/>
              </a:spcBef>
              <a:buClr>
                <a:srgbClr val="F6F7FB"/>
              </a:buClr>
              <a:buFont typeface="Arial" panose="020B0604020202020204" pitchFamily="34" charset="0"/>
              <a:buChar char="•"/>
              <a:defRPr sz="1800" b="0" i="0">
                <a:solidFill>
                  <a:schemeClr val="bg1"/>
                </a:solidFill>
                <a:latin typeface="+mn-lt"/>
                <a:ea typeface="Arial" charset="0"/>
                <a:cs typeface="Arial" charset="0"/>
              </a:defRPr>
            </a:lvl4pPr>
            <a:lvl5pPr marL="630238" indent="266700">
              <a:lnSpc>
                <a:spcPct val="110000"/>
              </a:lnSpc>
              <a:spcBef>
                <a:spcPts val="1200"/>
              </a:spcBef>
              <a:buClr>
                <a:srgbClr val="F6F7FB"/>
              </a:buClr>
              <a:buFont typeface="Arial" panose="020B0604020202020204" pitchFamily="34" charset="0"/>
              <a:buChar char="–"/>
              <a:defRPr sz="1600" b="0" i="0">
                <a:solidFill>
                  <a:schemeClr val="bg1"/>
                </a:solidFill>
                <a:latin typeface="+mn-lt"/>
                <a:ea typeface="Arial" charset="0"/>
                <a:cs typeface="Arial"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508186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_AVADO_Text_LargePicture_Indigo">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915E2B9-E6C9-4F61-A60C-C242F0749817}"/>
              </a:ext>
            </a:extLst>
          </p:cNvPr>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grpSp>
        <p:nvGrpSpPr>
          <p:cNvPr id="7" name="Graphic 7">
            <a:extLst>
              <a:ext uri="{FF2B5EF4-FFF2-40B4-BE49-F238E27FC236}">
                <a16:creationId xmlns:a16="http://schemas.microsoft.com/office/drawing/2014/main" id="{2CD02D73-9DA7-43F5-998B-674B240D0796}"/>
              </a:ext>
            </a:extLst>
          </p:cNvPr>
          <p:cNvGrpSpPr>
            <a:grpSpLocks noChangeAspect="1"/>
          </p:cNvGrpSpPr>
          <p:nvPr userDrawn="1"/>
        </p:nvGrpSpPr>
        <p:grpSpPr>
          <a:xfrm>
            <a:off x="515938" y="6308725"/>
            <a:ext cx="1015200" cy="360328"/>
            <a:chOff x="1274295" y="2748478"/>
            <a:chExt cx="3428314" cy="1216822"/>
          </a:xfrm>
          <a:solidFill>
            <a:schemeClr val="accent1"/>
          </a:solidFill>
        </p:grpSpPr>
        <p:sp>
          <p:nvSpPr>
            <p:cNvPr id="8" name="Freeform: Shape 7">
              <a:extLst>
                <a:ext uri="{FF2B5EF4-FFF2-40B4-BE49-F238E27FC236}">
                  <a16:creationId xmlns:a16="http://schemas.microsoft.com/office/drawing/2014/main" id="{11C520EC-2B46-467C-AA3B-2CFCBE1D9A6A}"/>
                </a:ext>
              </a:extLst>
            </p:cNvPr>
            <p:cNvSpPr>
              <a:spLocks noChangeAspect="1"/>
            </p:cNvSpPr>
            <p:nvPr/>
          </p:nvSpPr>
          <p:spPr>
            <a:xfrm>
              <a:off x="3650599" y="2748478"/>
              <a:ext cx="1052010" cy="1216822"/>
            </a:xfrm>
            <a:custGeom>
              <a:avLst/>
              <a:gdLst>
                <a:gd name="connsiteX0" fmla="*/ 952975 w 1052011"/>
                <a:gd name="connsiteY0" fmla="*/ 376318 h 1216822"/>
                <a:gd name="connsiteX1" fmla="*/ 795639 w 1052011"/>
                <a:gd name="connsiteY1" fmla="*/ 381839 h 1216822"/>
                <a:gd name="connsiteX2" fmla="*/ 714211 w 1052011"/>
                <a:gd name="connsiteY2" fmla="*/ 194140 h 1216822"/>
                <a:gd name="connsiteX3" fmla="*/ 465326 w 1052011"/>
                <a:gd name="connsiteY3" fmla="*/ 0 h 1216822"/>
                <a:gd name="connsiteX4" fmla="*/ 106490 w 1052011"/>
                <a:gd name="connsiteY4" fmla="*/ 413122 h 1216822"/>
                <a:gd name="connsiteX5" fmla="*/ 89008 w 1052011"/>
                <a:gd name="connsiteY5" fmla="*/ 469707 h 1216822"/>
                <a:gd name="connsiteX6" fmla="*/ 100049 w 1052011"/>
                <a:gd name="connsiteY6" fmla="*/ 527673 h 1216822"/>
                <a:gd name="connsiteX7" fmla="*/ 149734 w 1052011"/>
                <a:gd name="connsiteY7" fmla="*/ 681329 h 1216822"/>
                <a:gd name="connsiteX8" fmla="*/ 73826 w 1052011"/>
                <a:gd name="connsiteY8" fmla="*/ 864427 h 1216822"/>
                <a:gd name="connsiteX9" fmla="*/ 31042 w 1052011"/>
                <a:gd name="connsiteY9" fmla="*/ 897091 h 1216822"/>
                <a:gd name="connsiteX10" fmla="*/ 2059 w 1052011"/>
                <a:gd name="connsiteY10" fmla="*/ 936194 h 1216822"/>
                <a:gd name="connsiteX11" fmla="*/ 219 w 1052011"/>
                <a:gd name="connsiteY11" fmla="*/ 963337 h 1216822"/>
                <a:gd name="connsiteX12" fmla="*/ 94988 w 1052011"/>
                <a:gd name="connsiteY12" fmla="*/ 1065008 h 1216822"/>
                <a:gd name="connsiteX13" fmla="*/ 95448 w 1052011"/>
                <a:gd name="connsiteY13" fmla="*/ 1065008 h 1216822"/>
                <a:gd name="connsiteX14" fmla="*/ 190218 w 1052011"/>
                <a:gd name="connsiteY14" fmla="*/ 976679 h 1216822"/>
                <a:gd name="connsiteX15" fmla="*/ 287288 w 1052011"/>
                <a:gd name="connsiteY15" fmla="*/ 472468 h 1216822"/>
                <a:gd name="connsiteX16" fmla="*/ 465786 w 1052011"/>
                <a:gd name="connsiteY16" fmla="*/ 189999 h 1216822"/>
                <a:gd name="connsiteX17" fmla="*/ 602880 w 1052011"/>
                <a:gd name="connsiteY17" fmla="*/ 405761 h 1216822"/>
                <a:gd name="connsiteX18" fmla="*/ 370556 w 1052011"/>
                <a:gd name="connsiteY18" fmla="*/ 529973 h 1216822"/>
                <a:gd name="connsiteX19" fmla="*/ 331912 w 1052011"/>
                <a:gd name="connsiteY19" fmla="*/ 792660 h 1216822"/>
                <a:gd name="connsiteX20" fmla="*/ 636923 w 1052011"/>
                <a:gd name="connsiteY20" fmla="*/ 1186920 h 1216822"/>
                <a:gd name="connsiteX21" fmla="*/ 760215 w 1052011"/>
                <a:gd name="connsiteY21" fmla="*/ 1216823 h 1216822"/>
                <a:gd name="connsiteX22" fmla="*/ 838884 w 1052011"/>
                <a:gd name="connsiteY22" fmla="*/ 1199801 h 1216822"/>
                <a:gd name="connsiteX23" fmla="*/ 911111 w 1052011"/>
                <a:gd name="connsiteY23" fmla="*/ 944015 h 1216822"/>
                <a:gd name="connsiteX24" fmla="*/ 886728 w 1052011"/>
                <a:gd name="connsiteY24" fmla="*/ 747575 h 1216822"/>
                <a:gd name="connsiteX25" fmla="*/ 857285 w 1052011"/>
                <a:gd name="connsiteY25" fmla="*/ 599441 h 1216822"/>
                <a:gd name="connsiteX26" fmla="*/ 849925 w 1052011"/>
                <a:gd name="connsiteY26" fmla="*/ 568617 h 1216822"/>
                <a:gd name="connsiteX27" fmla="*/ 958496 w 1052011"/>
                <a:gd name="connsiteY27" fmla="*/ 565397 h 1216822"/>
                <a:gd name="connsiteX28" fmla="*/ 1051885 w 1052011"/>
                <a:gd name="connsiteY28" fmla="*/ 466027 h 1216822"/>
                <a:gd name="connsiteX29" fmla="*/ 952975 w 1052011"/>
                <a:gd name="connsiteY29" fmla="*/ 376318 h 1216822"/>
                <a:gd name="connsiteX30" fmla="*/ 759756 w 1052011"/>
                <a:gd name="connsiteY30" fmla="*/ 592540 h 1216822"/>
                <a:gd name="connsiteX31" fmla="*/ 676487 w 1052011"/>
                <a:gd name="connsiteY31" fmla="*/ 667067 h 1216822"/>
                <a:gd name="connsiteX32" fmla="*/ 722952 w 1052011"/>
                <a:gd name="connsiteY32" fmla="*/ 1001521 h 1216822"/>
                <a:gd name="connsiteX33" fmla="*/ 708690 w 1052011"/>
                <a:gd name="connsiteY33" fmla="*/ 1010722 h 1216822"/>
                <a:gd name="connsiteX34" fmla="*/ 515471 w 1052011"/>
                <a:gd name="connsiteY34" fmla="*/ 745735 h 1216822"/>
                <a:gd name="connsiteX35" fmla="*/ 520071 w 1052011"/>
                <a:gd name="connsiteY35" fmla="*/ 646825 h 1216822"/>
                <a:gd name="connsiteX36" fmla="*/ 757915 w 1052011"/>
                <a:gd name="connsiteY36" fmla="*/ 574598 h 1216822"/>
                <a:gd name="connsiteX37" fmla="*/ 768036 w 1052011"/>
                <a:gd name="connsiteY37" fmla="*/ 584259 h 1216822"/>
                <a:gd name="connsiteX38" fmla="*/ 759756 w 1052011"/>
                <a:gd name="connsiteY38" fmla="*/ 592540 h 1216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52011" h="1216822">
                  <a:moveTo>
                    <a:pt x="952975" y="376318"/>
                  </a:moveTo>
                  <a:cubicBezTo>
                    <a:pt x="896389" y="377238"/>
                    <a:pt x="843944" y="379078"/>
                    <a:pt x="795639" y="381839"/>
                  </a:cubicBezTo>
                  <a:cubicBezTo>
                    <a:pt x="772637" y="314672"/>
                    <a:pt x="745494" y="250265"/>
                    <a:pt x="714211" y="194140"/>
                  </a:cubicBezTo>
                  <a:cubicBezTo>
                    <a:pt x="650724" y="80048"/>
                    <a:pt x="569296" y="0"/>
                    <a:pt x="465326" y="0"/>
                  </a:cubicBezTo>
                  <a:cubicBezTo>
                    <a:pt x="317651" y="0"/>
                    <a:pt x="196659" y="138934"/>
                    <a:pt x="106490" y="413122"/>
                  </a:cubicBezTo>
                  <a:cubicBezTo>
                    <a:pt x="100509" y="431063"/>
                    <a:pt x="94528" y="449925"/>
                    <a:pt x="89008" y="469707"/>
                  </a:cubicBezTo>
                  <a:cubicBezTo>
                    <a:pt x="83027" y="489949"/>
                    <a:pt x="87627" y="511112"/>
                    <a:pt x="100049" y="527673"/>
                  </a:cubicBezTo>
                  <a:cubicBezTo>
                    <a:pt x="132252" y="570458"/>
                    <a:pt x="149734" y="623823"/>
                    <a:pt x="149734" y="681329"/>
                  </a:cubicBezTo>
                  <a:cubicBezTo>
                    <a:pt x="149734" y="752636"/>
                    <a:pt x="123051" y="817963"/>
                    <a:pt x="73826" y="864427"/>
                  </a:cubicBezTo>
                  <a:cubicBezTo>
                    <a:pt x="60945" y="876849"/>
                    <a:pt x="46684" y="887890"/>
                    <a:pt x="31042" y="897091"/>
                  </a:cubicBezTo>
                  <a:cubicBezTo>
                    <a:pt x="24601" y="900771"/>
                    <a:pt x="5739" y="915032"/>
                    <a:pt x="2059" y="936194"/>
                  </a:cubicBezTo>
                  <a:cubicBezTo>
                    <a:pt x="219" y="946315"/>
                    <a:pt x="679" y="953676"/>
                    <a:pt x="219" y="963337"/>
                  </a:cubicBezTo>
                  <a:cubicBezTo>
                    <a:pt x="-3462" y="1018083"/>
                    <a:pt x="39783" y="1065008"/>
                    <a:pt x="94988" y="1065008"/>
                  </a:cubicBezTo>
                  <a:lnTo>
                    <a:pt x="95448" y="1065008"/>
                  </a:lnTo>
                  <a:cubicBezTo>
                    <a:pt x="145593" y="1065008"/>
                    <a:pt x="186537" y="1026364"/>
                    <a:pt x="190218" y="976679"/>
                  </a:cubicBezTo>
                  <a:cubicBezTo>
                    <a:pt x="200339" y="825783"/>
                    <a:pt x="239903" y="616002"/>
                    <a:pt x="287288" y="472468"/>
                  </a:cubicBezTo>
                  <a:cubicBezTo>
                    <a:pt x="360895" y="248885"/>
                    <a:pt x="421621" y="189999"/>
                    <a:pt x="465786" y="189999"/>
                  </a:cubicBezTo>
                  <a:cubicBezTo>
                    <a:pt x="543994" y="189999"/>
                    <a:pt x="602880" y="405761"/>
                    <a:pt x="602880" y="405761"/>
                  </a:cubicBezTo>
                  <a:cubicBezTo>
                    <a:pt x="495689" y="428303"/>
                    <a:pt x="419321" y="466947"/>
                    <a:pt x="370556" y="529973"/>
                  </a:cubicBezTo>
                  <a:cubicBezTo>
                    <a:pt x="317651" y="598060"/>
                    <a:pt x="304769" y="686389"/>
                    <a:pt x="331912" y="792660"/>
                  </a:cubicBezTo>
                  <a:cubicBezTo>
                    <a:pt x="386658" y="1004741"/>
                    <a:pt x="525592" y="1135395"/>
                    <a:pt x="636923" y="1186920"/>
                  </a:cubicBezTo>
                  <a:cubicBezTo>
                    <a:pt x="680168" y="1206702"/>
                    <a:pt x="722032" y="1216823"/>
                    <a:pt x="760215" y="1216823"/>
                  </a:cubicBezTo>
                  <a:cubicBezTo>
                    <a:pt x="788738" y="1216823"/>
                    <a:pt x="815421" y="1211302"/>
                    <a:pt x="838884" y="1199801"/>
                  </a:cubicBezTo>
                  <a:cubicBezTo>
                    <a:pt x="910651" y="1164838"/>
                    <a:pt x="919852" y="1076049"/>
                    <a:pt x="911111" y="944015"/>
                  </a:cubicBezTo>
                  <a:cubicBezTo>
                    <a:pt x="906970" y="885129"/>
                    <a:pt x="898690" y="817502"/>
                    <a:pt x="886728" y="747575"/>
                  </a:cubicBezTo>
                  <a:cubicBezTo>
                    <a:pt x="878447" y="698811"/>
                    <a:pt x="868326" y="648665"/>
                    <a:pt x="857285" y="599441"/>
                  </a:cubicBezTo>
                  <a:cubicBezTo>
                    <a:pt x="854985" y="589320"/>
                    <a:pt x="852685" y="578738"/>
                    <a:pt x="849925" y="568617"/>
                  </a:cubicBezTo>
                  <a:cubicBezTo>
                    <a:pt x="887188" y="566777"/>
                    <a:pt x="924452" y="565857"/>
                    <a:pt x="958496" y="565397"/>
                  </a:cubicBezTo>
                  <a:cubicBezTo>
                    <a:pt x="1011861" y="564937"/>
                    <a:pt x="1054645" y="519852"/>
                    <a:pt x="1051885" y="466027"/>
                  </a:cubicBezTo>
                  <a:cubicBezTo>
                    <a:pt x="1049125" y="414962"/>
                    <a:pt x="1004500" y="375398"/>
                    <a:pt x="952975" y="376318"/>
                  </a:cubicBezTo>
                  <a:close/>
                  <a:moveTo>
                    <a:pt x="759756" y="592540"/>
                  </a:moveTo>
                  <a:cubicBezTo>
                    <a:pt x="728932" y="596680"/>
                    <a:pt x="664986" y="610482"/>
                    <a:pt x="676487" y="667067"/>
                  </a:cubicBezTo>
                  <a:cubicBezTo>
                    <a:pt x="676487" y="667067"/>
                    <a:pt x="715591" y="837745"/>
                    <a:pt x="722952" y="1001521"/>
                  </a:cubicBezTo>
                  <a:cubicBezTo>
                    <a:pt x="723412" y="1008882"/>
                    <a:pt x="715591" y="1013942"/>
                    <a:pt x="708690" y="1010722"/>
                  </a:cubicBezTo>
                  <a:cubicBezTo>
                    <a:pt x="647044" y="978059"/>
                    <a:pt x="554575" y="896170"/>
                    <a:pt x="515471" y="745735"/>
                  </a:cubicBezTo>
                  <a:cubicBezTo>
                    <a:pt x="497529" y="676268"/>
                    <a:pt x="514551" y="654186"/>
                    <a:pt x="520071" y="646825"/>
                  </a:cubicBezTo>
                  <a:cubicBezTo>
                    <a:pt x="536173" y="626123"/>
                    <a:pt x="586778" y="592080"/>
                    <a:pt x="757915" y="574598"/>
                  </a:cubicBezTo>
                  <a:cubicBezTo>
                    <a:pt x="763436" y="574138"/>
                    <a:pt x="768036" y="578278"/>
                    <a:pt x="768036" y="584259"/>
                  </a:cubicBezTo>
                  <a:cubicBezTo>
                    <a:pt x="768036" y="588399"/>
                    <a:pt x="764356" y="592080"/>
                    <a:pt x="759756" y="592540"/>
                  </a:cubicBezTo>
                  <a:close/>
                </a:path>
              </a:pathLst>
            </a:custGeom>
            <a:solidFill>
              <a:srgbClr val="3DE580"/>
            </a:solidFill>
            <a:ln w="4590" cap="flat">
              <a:noFill/>
              <a:prstDash val="solid"/>
              <a:miter/>
            </a:ln>
          </p:spPr>
          <p:txBody>
            <a:bodyPr rtlCol="0" anchor="ctr"/>
            <a:lstStyle/>
            <a:p>
              <a:endParaRPr lang="en-GB">
                <a:solidFill>
                  <a:schemeClr val="tx2"/>
                </a:solidFill>
              </a:endParaRPr>
            </a:p>
          </p:txBody>
        </p:sp>
        <p:sp>
          <p:nvSpPr>
            <p:cNvPr id="9" name="Freeform: Shape 8">
              <a:extLst>
                <a:ext uri="{FF2B5EF4-FFF2-40B4-BE49-F238E27FC236}">
                  <a16:creationId xmlns:a16="http://schemas.microsoft.com/office/drawing/2014/main" id="{DFC78CF9-DEFF-4F55-91B4-B621C0044CA0}"/>
                </a:ext>
              </a:extLst>
            </p:cNvPr>
            <p:cNvSpPr/>
            <p:nvPr/>
          </p:nvSpPr>
          <p:spPr>
            <a:xfrm>
              <a:off x="2228354" y="3199782"/>
              <a:ext cx="489984" cy="460966"/>
            </a:xfrm>
            <a:custGeom>
              <a:avLst/>
              <a:gdLst>
                <a:gd name="connsiteX0" fmla="*/ 487189 w 489984"/>
                <a:gd name="connsiteY0" fmla="*/ 23002 h 460966"/>
                <a:gd name="connsiteX1" fmla="*/ 474308 w 489984"/>
                <a:gd name="connsiteY1" fmla="*/ 8281 h 460966"/>
                <a:gd name="connsiteX2" fmla="*/ 374478 w 489984"/>
                <a:gd name="connsiteY2" fmla="*/ 8281 h 460966"/>
                <a:gd name="connsiteX3" fmla="*/ 365737 w 489984"/>
                <a:gd name="connsiteY3" fmla="*/ 22082 h 460966"/>
                <a:gd name="connsiteX4" fmla="*/ 372638 w 489984"/>
                <a:gd name="connsiteY4" fmla="*/ 34043 h 460966"/>
                <a:gd name="connsiteX5" fmla="*/ 372638 w 489984"/>
                <a:gd name="connsiteY5" fmla="*/ 44164 h 460966"/>
                <a:gd name="connsiteX6" fmla="*/ 360676 w 489984"/>
                <a:gd name="connsiteY6" fmla="*/ 44164 h 460966"/>
                <a:gd name="connsiteX7" fmla="*/ 234624 w 489984"/>
                <a:gd name="connsiteY7" fmla="*/ 0 h 460966"/>
                <a:gd name="connsiteX8" fmla="*/ 0 w 489984"/>
                <a:gd name="connsiteY8" fmla="*/ 230483 h 460966"/>
                <a:gd name="connsiteX9" fmla="*/ 234624 w 489984"/>
                <a:gd name="connsiteY9" fmla="*/ 460967 h 460966"/>
                <a:gd name="connsiteX10" fmla="*/ 376778 w 489984"/>
                <a:gd name="connsiteY10" fmla="*/ 401621 h 460966"/>
                <a:gd name="connsiteX11" fmla="*/ 386899 w 489984"/>
                <a:gd name="connsiteY11" fmla="*/ 400700 h 460966"/>
                <a:gd name="connsiteX12" fmla="*/ 388279 w 489984"/>
                <a:gd name="connsiteY12" fmla="*/ 412202 h 460966"/>
                <a:gd name="connsiteX13" fmla="*/ 374018 w 489984"/>
                <a:gd name="connsiteY13" fmla="*/ 434744 h 460966"/>
                <a:gd name="connsiteX14" fmla="*/ 383219 w 489984"/>
                <a:gd name="connsiteY14" fmla="*/ 448085 h 460966"/>
                <a:gd name="connsiteX15" fmla="*/ 480288 w 489984"/>
                <a:gd name="connsiteY15" fmla="*/ 448085 h 460966"/>
                <a:gd name="connsiteX16" fmla="*/ 489949 w 489984"/>
                <a:gd name="connsiteY16" fmla="*/ 437044 h 460966"/>
                <a:gd name="connsiteX17" fmla="*/ 487189 w 489984"/>
                <a:gd name="connsiteY17" fmla="*/ 23002 h 460966"/>
                <a:gd name="connsiteX18" fmla="*/ 235084 w 489984"/>
                <a:gd name="connsiteY18" fmla="*/ 339054 h 460966"/>
                <a:gd name="connsiteX19" fmla="*/ 127433 w 489984"/>
                <a:gd name="connsiteY19" fmla="*/ 229563 h 460966"/>
                <a:gd name="connsiteX20" fmla="*/ 235084 w 489984"/>
                <a:gd name="connsiteY20" fmla="*/ 120072 h 460966"/>
                <a:gd name="connsiteX21" fmla="*/ 342735 w 489984"/>
                <a:gd name="connsiteY21" fmla="*/ 229563 h 460966"/>
                <a:gd name="connsiteX22" fmla="*/ 235084 w 489984"/>
                <a:gd name="connsiteY22" fmla="*/ 33905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9984" h="460966">
                  <a:moveTo>
                    <a:pt x="487189" y="23002"/>
                  </a:moveTo>
                  <a:cubicBezTo>
                    <a:pt x="488109" y="15182"/>
                    <a:pt x="482129" y="8281"/>
                    <a:pt x="474308" y="8281"/>
                  </a:cubicBezTo>
                  <a:cubicBezTo>
                    <a:pt x="453606" y="8281"/>
                    <a:pt x="399320" y="8281"/>
                    <a:pt x="374478" y="8281"/>
                  </a:cubicBezTo>
                  <a:cubicBezTo>
                    <a:pt x="367577" y="8281"/>
                    <a:pt x="362517" y="15642"/>
                    <a:pt x="365737" y="22082"/>
                  </a:cubicBezTo>
                  <a:cubicBezTo>
                    <a:pt x="367117" y="25763"/>
                    <a:pt x="369417" y="29903"/>
                    <a:pt x="372638" y="34043"/>
                  </a:cubicBezTo>
                  <a:cubicBezTo>
                    <a:pt x="374938" y="36804"/>
                    <a:pt x="374938" y="41404"/>
                    <a:pt x="372638" y="44164"/>
                  </a:cubicBezTo>
                  <a:cubicBezTo>
                    <a:pt x="369417" y="47845"/>
                    <a:pt x="363897" y="47845"/>
                    <a:pt x="360676" y="44164"/>
                  </a:cubicBezTo>
                  <a:cubicBezTo>
                    <a:pt x="330313" y="9201"/>
                    <a:pt x="280628" y="0"/>
                    <a:pt x="234624" y="0"/>
                  </a:cubicBezTo>
                  <a:cubicBezTo>
                    <a:pt x="105351" y="0"/>
                    <a:pt x="0" y="93849"/>
                    <a:pt x="0" y="230483"/>
                  </a:cubicBezTo>
                  <a:cubicBezTo>
                    <a:pt x="0" y="367577"/>
                    <a:pt x="104891" y="460967"/>
                    <a:pt x="234624" y="460967"/>
                  </a:cubicBezTo>
                  <a:cubicBezTo>
                    <a:pt x="287989" y="460967"/>
                    <a:pt x="337214" y="436584"/>
                    <a:pt x="376778" y="401621"/>
                  </a:cubicBezTo>
                  <a:cubicBezTo>
                    <a:pt x="379538" y="399320"/>
                    <a:pt x="383679" y="398400"/>
                    <a:pt x="386899" y="400700"/>
                  </a:cubicBezTo>
                  <a:cubicBezTo>
                    <a:pt x="391039" y="403461"/>
                    <a:pt x="391500" y="408981"/>
                    <a:pt x="388279" y="412202"/>
                  </a:cubicBezTo>
                  <a:cubicBezTo>
                    <a:pt x="383679" y="417262"/>
                    <a:pt x="377238" y="425543"/>
                    <a:pt x="374018" y="434744"/>
                  </a:cubicBezTo>
                  <a:cubicBezTo>
                    <a:pt x="371258" y="441185"/>
                    <a:pt x="376318" y="448085"/>
                    <a:pt x="383219" y="448085"/>
                  </a:cubicBezTo>
                  <a:lnTo>
                    <a:pt x="480288" y="448085"/>
                  </a:lnTo>
                  <a:cubicBezTo>
                    <a:pt x="486269" y="448085"/>
                    <a:pt x="490410" y="443025"/>
                    <a:pt x="489949" y="437044"/>
                  </a:cubicBezTo>
                  <a:cubicBezTo>
                    <a:pt x="477068" y="311451"/>
                    <a:pt x="460507" y="237844"/>
                    <a:pt x="487189" y="23002"/>
                  </a:cubicBezTo>
                  <a:close/>
                  <a:moveTo>
                    <a:pt x="235084" y="339054"/>
                  </a:moveTo>
                  <a:cubicBezTo>
                    <a:pt x="171137" y="339054"/>
                    <a:pt x="127433" y="289829"/>
                    <a:pt x="127433" y="229563"/>
                  </a:cubicBezTo>
                  <a:cubicBezTo>
                    <a:pt x="127433" y="169297"/>
                    <a:pt x="171137" y="120072"/>
                    <a:pt x="235084" y="120072"/>
                  </a:cubicBezTo>
                  <a:cubicBezTo>
                    <a:pt x="299030" y="120072"/>
                    <a:pt x="342735" y="169297"/>
                    <a:pt x="342735" y="229563"/>
                  </a:cubicBezTo>
                  <a:cubicBezTo>
                    <a:pt x="342735" y="289829"/>
                    <a:pt x="299030" y="339054"/>
                    <a:pt x="235084" y="33905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0" name="Freeform: Shape 9">
              <a:extLst>
                <a:ext uri="{FF2B5EF4-FFF2-40B4-BE49-F238E27FC236}">
                  <a16:creationId xmlns:a16="http://schemas.microsoft.com/office/drawing/2014/main" id="{99115B6F-009B-4C5B-960B-0AC55D74BB20}"/>
                </a:ext>
              </a:extLst>
            </p:cNvPr>
            <p:cNvSpPr/>
            <p:nvPr/>
          </p:nvSpPr>
          <p:spPr>
            <a:xfrm>
              <a:off x="3294281" y="3198862"/>
              <a:ext cx="469247" cy="460966"/>
            </a:xfrm>
            <a:custGeom>
              <a:avLst/>
              <a:gdLst>
                <a:gd name="connsiteX0" fmla="*/ 469247 w 469247"/>
                <a:gd name="connsiteY0" fmla="*/ 230483 h 460966"/>
                <a:gd name="connsiteX1" fmla="*/ 414962 w 469247"/>
                <a:gd name="connsiteY1" fmla="*/ 79128 h 460966"/>
                <a:gd name="connsiteX2" fmla="*/ 234624 w 469247"/>
                <a:gd name="connsiteY2" fmla="*/ 0 h 460966"/>
                <a:gd name="connsiteX3" fmla="*/ 0 w 469247"/>
                <a:gd name="connsiteY3" fmla="*/ 230483 h 460966"/>
                <a:gd name="connsiteX4" fmla="*/ 234624 w 469247"/>
                <a:gd name="connsiteY4" fmla="*/ 460967 h 460966"/>
                <a:gd name="connsiteX5" fmla="*/ 350095 w 469247"/>
                <a:gd name="connsiteY5" fmla="*/ 433364 h 460966"/>
                <a:gd name="connsiteX6" fmla="*/ 469247 w 469247"/>
                <a:gd name="connsiteY6" fmla="*/ 230483 h 460966"/>
                <a:gd name="connsiteX7" fmla="*/ 234624 w 469247"/>
                <a:gd name="connsiteY7" fmla="*/ 339974 h 460966"/>
                <a:gd name="connsiteX8" fmla="*/ 126973 w 469247"/>
                <a:gd name="connsiteY8" fmla="*/ 230483 h 460966"/>
                <a:gd name="connsiteX9" fmla="*/ 234624 w 469247"/>
                <a:gd name="connsiteY9" fmla="*/ 120992 h 460966"/>
                <a:gd name="connsiteX10" fmla="*/ 342275 w 469247"/>
                <a:gd name="connsiteY10" fmla="*/ 230483 h 460966"/>
                <a:gd name="connsiteX11" fmla="*/ 234624 w 469247"/>
                <a:gd name="connsiteY11" fmla="*/ 33997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9247" h="460966">
                  <a:moveTo>
                    <a:pt x="469247" y="230483"/>
                  </a:moveTo>
                  <a:cubicBezTo>
                    <a:pt x="469247" y="170217"/>
                    <a:pt x="449005" y="118232"/>
                    <a:pt x="414962" y="79128"/>
                  </a:cubicBezTo>
                  <a:cubicBezTo>
                    <a:pt x="372178" y="28983"/>
                    <a:pt x="307311" y="0"/>
                    <a:pt x="234624" y="0"/>
                  </a:cubicBezTo>
                  <a:cubicBezTo>
                    <a:pt x="105351" y="0"/>
                    <a:pt x="0" y="93849"/>
                    <a:pt x="0" y="230483"/>
                  </a:cubicBezTo>
                  <a:cubicBezTo>
                    <a:pt x="0" y="367117"/>
                    <a:pt x="104891" y="460967"/>
                    <a:pt x="234624" y="460967"/>
                  </a:cubicBezTo>
                  <a:cubicBezTo>
                    <a:pt x="276488" y="460967"/>
                    <a:pt x="316052" y="451306"/>
                    <a:pt x="350095" y="433364"/>
                  </a:cubicBezTo>
                  <a:cubicBezTo>
                    <a:pt x="420942" y="395640"/>
                    <a:pt x="469247" y="322953"/>
                    <a:pt x="469247" y="230483"/>
                  </a:cubicBezTo>
                  <a:close/>
                  <a:moveTo>
                    <a:pt x="234624" y="339974"/>
                  </a:moveTo>
                  <a:cubicBezTo>
                    <a:pt x="170677" y="339974"/>
                    <a:pt x="126973" y="290749"/>
                    <a:pt x="126973" y="230483"/>
                  </a:cubicBezTo>
                  <a:cubicBezTo>
                    <a:pt x="126973" y="170217"/>
                    <a:pt x="170677" y="120992"/>
                    <a:pt x="234624" y="120992"/>
                  </a:cubicBezTo>
                  <a:cubicBezTo>
                    <a:pt x="298570" y="120992"/>
                    <a:pt x="342275" y="170217"/>
                    <a:pt x="342275" y="230483"/>
                  </a:cubicBezTo>
                  <a:cubicBezTo>
                    <a:pt x="342275" y="290749"/>
                    <a:pt x="298570" y="339974"/>
                    <a:pt x="234624" y="33997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1" name="Freeform: Shape 10">
              <a:extLst>
                <a:ext uri="{FF2B5EF4-FFF2-40B4-BE49-F238E27FC236}">
                  <a16:creationId xmlns:a16="http://schemas.microsoft.com/office/drawing/2014/main" id="{98F3A9D3-C766-4341-93A8-AEBCD0B2BD67}"/>
                </a:ext>
              </a:extLst>
            </p:cNvPr>
            <p:cNvSpPr/>
            <p:nvPr/>
          </p:nvSpPr>
          <p:spPr>
            <a:xfrm>
              <a:off x="2759707" y="3052567"/>
              <a:ext cx="494549" cy="608181"/>
            </a:xfrm>
            <a:custGeom>
              <a:avLst/>
              <a:gdLst>
                <a:gd name="connsiteX0" fmla="*/ 483969 w 494549"/>
                <a:gd name="connsiteY0" fmla="*/ 0 h 608181"/>
                <a:gd name="connsiteX1" fmla="*/ 375398 w 494549"/>
                <a:gd name="connsiteY1" fmla="*/ 0 h 608181"/>
                <a:gd name="connsiteX2" fmla="*/ 365737 w 494549"/>
                <a:gd name="connsiteY2" fmla="*/ 8281 h 608181"/>
                <a:gd name="connsiteX3" fmla="*/ 353316 w 494549"/>
                <a:gd name="connsiteY3" fmla="*/ 139854 h 608181"/>
                <a:gd name="connsiteX4" fmla="*/ 362517 w 494549"/>
                <a:gd name="connsiteY4" fmla="*/ 168837 h 608181"/>
                <a:gd name="connsiteX5" fmla="*/ 363437 w 494549"/>
                <a:gd name="connsiteY5" fmla="*/ 170217 h 608181"/>
                <a:gd name="connsiteX6" fmla="*/ 363897 w 494549"/>
                <a:gd name="connsiteY6" fmla="*/ 180798 h 608181"/>
                <a:gd name="connsiteX7" fmla="*/ 351475 w 494549"/>
                <a:gd name="connsiteY7" fmla="*/ 182178 h 608181"/>
                <a:gd name="connsiteX8" fmla="*/ 234624 w 494549"/>
                <a:gd name="connsiteY8" fmla="*/ 147215 h 608181"/>
                <a:gd name="connsiteX9" fmla="*/ 0 w 494549"/>
                <a:gd name="connsiteY9" fmla="*/ 377698 h 608181"/>
                <a:gd name="connsiteX10" fmla="*/ 234624 w 494549"/>
                <a:gd name="connsiteY10" fmla="*/ 608181 h 608181"/>
                <a:gd name="connsiteX11" fmla="*/ 376778 w 494549"/>
                <a:gd name="connsiteY11" fmla="*/ 548835 h 608181"/>
                <a:gd name="connsiteX12" fmla="*/ 386899 w 494549"/>
                <a:gd name="connsiteY12" fmla="*/ 547915 h 608181"/>
                <a:gd name="connsiteX13" fmla="*/ 388279 w 494549"/>
                <a:gd name="connsiteY13" fmla="*/ 559416 h 608181"/>
                <a:gd name="connsiteX14" fmla="*/ 374018 w 494549"/>
                <a:gd name="connsiteY14" fmla="*/ 581959 h 608181"/>
                <a:gd name="connsiteX15" fmla="*/ 383219 w 494549"/>
                <a:gd name="connsiteY15" fmla="*/ 595300 h 608181"/>
                <a:gd name="connsiteX16" fmla="*/ 480749 w 494549"/>
                <a:gd name="connsiteY16" fmla="*/ 595300 h 608181"/>
                <a:gd name="connsiteX17" fmla="*/ 490410 w 494549"/>
                <a:gd name="connsiteY17" fmla="*/ 584719 h 608181"/>
                <a:gd name="connsiteX18" fmla="*/ 494550 w 494549"/>
                <a:gd name="connsiteY18" fmla="*/ 11041 h 608181"/>
                <a:gd name="connsiteX19" fmla="*/ 483969 w 494549"/>
                <a:gd name="connsiteY19" fmla="*/ 0 h 608181"/>
                <a:gd name="connsiteX20" fmla="*/ 234164 w 494549"/>
                <a:gd name="connsiteY20" fmla="*/ 486269 h 608181"/>
                <a:gd name="connsiteX21" fmla="*/ 126513 w 494549"/>
                <a:gd name="connsiteY21" fmla="*/ 376778 h 608181"/>
                <a:gd name="connsiteX22" fmla="*/ 234164 w 494549"/>
                <a:gd name="connsiteY22" fmla="*/ 267287 h 608181"/>
                <a:gd name="connsiteX23" fmla="*/ 341815 w 494549"/>
                <a:gd name="connsiteY23" fmla="*/ 376778 h 608181"/>
                <a:gd name="connsiteX24" fmla="*/ 234164 w 494549"/>
                <a:gd name="connsiteY24" fmla="*/ 486269 h 60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94549" h="608181">
                  <a:moveTo>
                    <a:pt x="483969" y="0"/>
                  </a:moveTo>
                  <a:lnTo>
                    <a:pt x="375398" y="0"/>
                  </a:lnTo>
                  <a:cubicBezTo>
                    <a:pt x="370337" y="0"/>
                    <a:pt x="366197" y="3680"/>
                    <a:pt x="365737" y="8281"/>
                  </a:cubicBezTo>
                  <a:cubicBezTo>
                    <a:pt x="357916" y="60266"/>
                    <a:pt x="354696" y="113631"/>
                    <a:pt x="353316" y="139854"/>
                  </a:cubicBezTo>
                  <a:cubicBezTo>
                    <a:pt x="352856" y="150435"/>
                    <a:pt x="356076" y="160556"/>
                    <a:pt x="362517" y="168837"/>
                  </a:cubicBezTo>
                  <a:lnTo>
                    <a:pt x="363437" y="170217"/>
                  </a:lnTo>
                  <a:cubicBezTo>
                    <a:pt x="365737" y="173438"/>
                    <a:pt x="366197" y="177578"/>
                    <a:pt x="363897" y="180798"/>
                  </a:cubicBezTo>
                  <a:cubicBezTo>
                    <a:pt x="360676" y="184939"/>
                    <a:pt x="355156" y="185399"/>
                    <a:pt x="351475" y="182178"/>
                  </a:cubicBezTo>
                  <a:cubicBezTo>
                    <a:pt x="320652" y="154576"/>
                    <a:pt x="276028" y="147215"/>
                    <a:pt x="234624" y="147215"/>
                  </a:cubicBezTo>
                  <a:cubicBezTo>
                    <a:pt x="105351" y="147215"/>
                    <a:pt x="0" y="241064"/>
                    <a:pt x="0" y="377698"/>
                  </a:cubicBezTo>
                  <a:cubicBezTo>
                    <a:pt x="0" y="514792"/>
                    <a:pt x="104891" y="608181"/>
                    <a:pt x="234624" y="608181"/>
                  </a:cubicBezTo>
                  <a:cubicBezTo>
                    <a:pt x="287989" y="608181"/>
                    <a:pt x="337214" y="583799"/>
                    <a:pt x="376778" y="548835"/>
                  </a:cubicBezTo>
                  <a:cubicBezTo>
                    <a:pt x="379538" y="546535"/>
                    <a:pt x="383679" y="545615"/>
                    <a:pt x="386899" y="547915"/>
                  </a:cubicBezTo>
                  <a:cubicBezTo>
                    <a:pt x="391039" y="550676"/>
                    <a:pt x="391500" y="556196"/>
                    <a:pt x="388279" y="559416"/>
                  </a:cubicBezTo>
                  <a:cubicBezTo>
                    <a:pt x="383679" y="564477"/>
                    <a:pt x="377238" y="572758"/>
                    <a:pt x="374018" y="581959"/>
                  </a:cubicBezTo>
                  <a:cubicBezTo>
                    <a:pt x="371258" y="588399"/>
                    <a:pt x="376318" y="595300"/>
                    <a:pt x="383219" y="595300"/>
                  </a:cubicBezTo>
                  <a:lnTo>
                    <a:pt x="480749" y="595300"/>
                  </a:lnTo>
                  <a:cubicBezTo>
                    <a:pt x="486269" y="595300"/>
                    <a:pt x="490870" y="590240"/>
                    <a:pt x="490410" y="584719"/>
                  </a:cubicBezTo>
                  <a:cubicBezTo>
                    <a:pt x="478908" y="444865"/>
                    <a:pt x="462807" y="255326"/>
                    <a:pt x="494550" y="11041"/>
                  </a:cubicBezTo>
                  <a:cubicBezTo>
                    <a:pt x="494550" y="5521"/>
                    <a:pt x="489949" y="0"/>
                    <a:pt x="483969" y="0"/>
                  </a:cubicBezTo>
                  <a:close/>
                  <a:moveTo>
                    <a:pt x="234164" y="486269"/>
                  </a:moveTo>
                  <a:cubicBezTo>
                    <a:pt x="170217" y="486269"/>
                    <a:pt x="126513" y="437044"/>
                    <a:pt x="126513" y="376778"/>
                  </a:cubicBezTo>
                  <a:cubicBezTo>
                    <a:pt x="126513" y="316512"/>
                    <a:pt x="170217" y="267287"/>
                    <a:pt x="234164" y="267287"/>
                  </a:cubicBezTo>
                  <a:cubicBezTo>
                    <a:pt x="298110" y="267287"/>
                    <a:pt x="341815" y="316512"/>
                    <a:pt x="341815" y="376778"/>
                  </a:cubicBezTo>
                  <a:cubicBezTo>
                    <a:pt x="341815" y="437044"/>
                    <a:pt x="298110" y="486269"/>
                    <a:pt x="234164" y="486269"/>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3" name="Freeform: Shape 12">
              <a:extLst>
                <a:ext uri="{FF2B5EF4-FFF2-40B4-BE49-F238E27FC236}">
                  <a16:creationId xmlns:a16="http://schemas.microsoft.com/office/drawing/2014/main" id="{6E1FD206-C965-41A0-A31D-95C60059F742}"/>
                </a:ext>
              </a:extLst>
            </p:cNvPr>
            <p:cNvSpPr/>
            <p:nvPr/>
          </p:nvSpPr>
          <p:spPr>
            <a:xfrm>
              <a:off x="1274295" y="3078790"/>
              <a:ext cx="521562" cy="569077"/>
            </a:xfrm>
            <a:custGeom>
              <a:avLst/>
              <a:gdLst>
                <a:gd name="connsiteX0" fmla="*/ 327935 w 521562"/>
                <a:gd name="connsiteY0" fmla="*/ 7821 h 569077"/>
                <a:gd name="connsiteX1" fmla="*/ 315514 w 521562"/>
                <a:gd name="connsiteY1" fmla="*/ 0 h 569077"/>
                <a:gd name="connsiteX2" fmla="*/ 207403 w 521562"/>
                <a:gd name="connsiteY2" fmla="*/ 0 h 569077"/>
                <a:gd name="connsiteX3" fmla="*/ 194982 w 521562"/>
                <a:gd name="connsiteY3" fmla="*/ 7821 h 569077"/>
                <a:gd name="connsiteX4" fmla="*/ 382 w 521562"/>
                <a:gd name="connsiteY4" fmla="*/ 556196 h 569077"/>
                <a:gd name="connsiteX5" fmla="*/ 10043 w 521562"/>
                <a:gd name="connsiteY5" fmla="*/ 569077 h 569077"/>
                <a:gd name="connsiteX6" fmla="*/ 120454 w 521562"/>
                <a:gd name="connsiteY6" fmla="*/ 569077 h 569077"/>
                <a:gd name="connsiteX7" fmla="*/ 132876 w 521562"/>
                <a:gd name="connsiteY7" fmla="*/ 559416 h 569077"/>
                <a:gd name="connsiteX8" fmla="*/ 154038 w 521562"/>
                <a:gd name="connsiteY8" fmla="*/ 479368 h 569077"/>
                <a:gd name="connsiteX9" fmla="*/ 164159 w 521562"/>
                <a:gd name="connsiteY9" fmla="*/ 471548 h 569077"/>
                <a:gd name="connsiteX10" fmla="*/ 357378 w 521562"/>
                <a:gd name="connsiteY10" fmla="*/ 471548 h 569077"/>
                <a:gd name="connsiteX11" fmla="*/ 367499 w 521562"/>
                <a:gd name="connsiteY11" fmla="*/ 479368 h 569077"/>
                <a:gd name="connsiteX12" fmla="*/ 388662 w 521562"/>
                <a:gd name="connsiteY12" fmla="*/ 559416 h 569077"/>
                <a:gd name="connsiteX13" fmla="*/ 401083 w 521562"/>
                <a:gd name="connsiteY13" fmla="*/ 569077 h 569077"/>
                <a:gd name="connsiteX14" fmla="*/ 511494 w 521562"/>
                <a:gd name="connsiteY14" fmla="*/ 569077 h 569077"/>
                <a:gd name="connsiteX15" fmla="*/ 521155 w 521562"/>
                <a:gd name="connsiteY15" fmla="*/ 556196 h 569077"/>
                <a:gd name="connsiteX16" fmla="*/ 327935 w 521562"/>
                <a:gd name="connsiteY16" fmla="*/ 7821 h 569077"/>
                <a:gd name="connsiteX17" fmla="*/ 197282 w 521562"/>
                <a:gd name="connsiteY17" fmla="*/ 336754 h 569077"/>
                <a:gd name="connsiteX18" fmla="*/ 252028 w 521562"/>
                <a:gd name="connsiteY18" fmla="*/ 173437 h 569077"/>
                <a:gd name="connsiteX19" fmla="*/ 258928 w 521562"/>
                <a:gd name="connsiteY19" fmla="*/ 166997 h 569077"/>
                <a:gd name="connsiteX20" fmla="*/ 269970 w 521562"/>
                <a:gd name="connsiteY20" fmla="*/ 172977 h 569077"/>
                <a:gd name="connsiteX21" fmla="*/ 324715 w 521562"/>
                <a:gd name="connsiteY21" fmla="*/ 336294 h 569077"/>
                <a:gd name="connsiteX22" fmla="*/ 314134 w 521562"/>
                <a:gd name="connsiteY22" fmla="*/ 350555 h 569077"/>
                <a:gd name="connsiteX23" fmla="*/ 206483 w 521562"/>
                <a:gd name="connsiteY23" fmla="*/ 350555 h 569077"/>
                <a:gd name="connsiteX24" fmla="*/ 197282 w 521562"/>
                <a:gd name="connsiteY24" fmla="*/ 336754 h 569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1562" h="569077">
                  <a:moveTo>
                    <a:pt x="327935" y="7821"/>
                  </a:moveTo>
                  <a:cubicBezTo>
                    <a:pt x="325635" y="2760"/>
                    <a:pt x="321035" y="0"/>
                    <a:pt x="315514" y="0"/>
                  </a:cubicBezTo>
                  <a:lnTo>
                    <a:pt x="207403" y="0"/>
                  </a:lnTo>
                  <a:cubicBezTo>
                    <a:pt x="201883" y="0"/>
                    <a:pt x="197282" y="3220"/>
                    <a:pt x="194982" y="7821"/>
                  </a:cubicBezTo>
                  <a:cubicBezTo>
                    <a:pt x="87331" y="248425"/>
                    <a:pt x="16484" y="497770"/>
                    <a:pt x="382" y="556196"/>
                  </a:cubicBezTo>
                  <a:cubicBezTo>
                    <a:pt x="-1458" y="562637"/>
                    <a:pt x="3603" y="569077"/>
                    <a:pt x="10043" y="569077"/>
                  </a:cubicBezTo>
                  <a:lnTo>
                    <a:pt x="120454" y="569077"/>
                  </a:lnTo>
                  <a:cubicBezTo>
                    <a:pt x="126435" y="569077"/>
                    <a:pt x="131496" y="564937"/>
                    <a:pt x="132876" y="559416"/>
                  </a:cubicBezTo>
                  <a:cubicBezTo>
                    <a:pt x="136096" y="545615"/>
                    <a:pt x="143457" y="518012"/>
                    <a:pt x="154038" y="479368"/>
                  </a:cubicBezTo>
                  <a:cubicBezTo>
                    <a:pt x="155418" y="474768"/>
                    <a:pt x="159558" y="471548"/>
                    <a:pt x="164159" y="471548"/>
                  </a:cubicBezTo>
                  <a:lnTo>
                    <a:pt x="357378" y="471548"/>
                  </a:lnTo>
                  <a:cubicBezTo>
                    <a:pt x="361979" y="471548"/>
                    <a:pt x="366119" y="474768"/>
                    <a:pt x="367499" y="479368"/>
                  </a:cubicBezTo>
                  <a:cubicBezTo>
                    <a:pt x="378080" y="518012"/>
                    <a:pt x="385441" y="545615"/>
                    <a:pt x="388662" y="559416"/>
                  </a:cubicBezTo>
                  <a:cubicBezTo>
                    <a:pt x="390042" y="565397"/>
                    <a:pt x="395102" y="569077"/>
                    <a:pt x="401083" y="569077"/>
                  </a:cubicBezTo>
                  <a:lnTo>
                    <a:pt x="511494" y="569077"/>
                  </a:lnTo>
                  <a:cubicBezTo>
                    <a:pt x="518395" y="569077"/>
                    <a:pt x="522995" y="562637"/>
                    <a:pt x="521155" y="556196"/>
                  </a:cubicBezTo>
                  <a:cubicBezTo>
                    <a:pt x="506433" y="497770"/>
                    <a:pt x="435586" y="248425"/>
                    <a:pt x="327935" y="7821"/>
                  </a:cubicBezTo>
                  <a:close/>
                  <a:moveTo>
                    <a:pt x="197282" y="336754"/>
                  </a:moveTo>
                  <a:cubicBezTo>
                    <a:pt x="212924" y="287989"/>
                    <a:pt x="231326" y="230483"/>
                    <a:pt x="252028" y="173437"/>
                  </a:cubicBezTo>
                  <a:cubicBezTo>
                    <a:pt x="253408" y="170217"/>
                    <a:pt x="255708" y="167457"/>
                    <a:pt x="258928" y="166997"/>
                  </a:cubicBezTo>
                  <a:cubicBezTo>
                    <a:pt x="263989" y="165617"/>
                    <a:pt x="268589" y="168377"/>
                    <a:pt x="269970" y="172977"/>
                  </a:cubicBezTo>
                  <a:cubicBezTo>
                    <a:pt x="291132" y="230023"/>
                    <a:pt x="309073" y="287529"/>
                    <a:pt x="324715" y="336294"/>
                  </a:cubicBezTo>
                  <a:cubicBezTo>
                    <a:pt x="327015" y="343195"/>
                    <a:pt x="321495" y="350555"/>
                    <a:pt x="314134" y="350555"/>
                  </a:cubicBezTo>
                  <a:lnTo>
                    <a:pt x="206483" y="350555"/>
                  </a:lnTo>
                  <a:cubicBezTo>
                    <a:pt x="200042" y="350555"/>
                    <a:pt x="194982" y="343655"/>
                    <a:pt x="197282" y="33675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4" name="Freeform: Shape 13">
              <a:extLst>
                <a:ext uri="{FF2B5EF4-FFF2-40B4-BE49-F238E27FC236}">
                  <a16:creationId xmlns:a16="http://schemas.microsoft.com/office/drawing/2014/main" id="{FA5D5300-A6BF-4F88-A87E-960C5685B41F}"/>
                </a:ext>
              </a:extLst>
            </p:cNvPr>
            <p:cNvSpPr/>
            <p:nvPr/>
          </p:nvSpPr>
          <p:spPr>
            <a:xfrm>
              <a:off x="1754720" y="3208063"/>
              <a:ext cx="462142" cy="440264"/>
            </a:xfrm>
            <a:custGeom>
              <a:avLst/>
              <a:gdLst>
                <a:gd name="connsiteX0" fmla="*/ 448791 w 462142"/>
                <a:gd name="connsiteY0" fmla="*/ 0 h 440264"/>
                <a:gd name="connsiteX1" fmla="*/ 343440 w 462142"/>
                <a:gd name="connsiteY1" fmla="*/ 920 h 440264"/>
                <a:gd name="connsiteX2" fmla="*/ 331019 w 462142"/>
                <a:gd name="connsiteY2" fmla="*/ 10121 h 440264"/>
                <a:gd name="connsiteX3" fmla="*/ 240850 w 462142"/>
                <a:gd name="connsiteY3" fmla="*/ 266827 h 440264"/>
                <a:gd name="connsiteX4" fmla="*/ 231649 w 462142"/>
                <a:gd name="connsiteY4" fmla="*/ 272808 h 440264"/>
                <a:gd name="connsiteX5" fmla="*/ 222448 w 462142"/>
                <a:gd name="connsiteY5" fmla="*/ 266827 h 440264"/>
                <a:gd name="connsiteX6" fmla="*/ 132279 w 462142"/>
                <a:gd name="connsiteY6" fmla="*/ 10121 h 440264"/>
                <a:gd name="connsiteX7" fmla="*/ 119858 w 462142"/>
                <a:gd name="connsiteY7" fmla="*/ 920 h 440264"/>
                <a:gd name="connsiteX8" fmla="*/ 9907 w 462142"/>
                <a:gd name="connsiteY8" fmla="*/ 0 h 440264"/>
                <a:gd name="connsiteX9" fmla="*/ 246 w 462142"/>
                <a:gd name="connsiteY9" fmla="*/ 12421 h 440264"/>
                <a:gd name="connsiteX10" fmla="*/ 173683 w 462142"/>
                <a:gd name="connsiteY10" fmla="*/ 434284 h 440264"/>
                <a:gd name="connsiteX11" fmla="*/ 184724 w 462142"/>
                <a:gd name="connsiteY11" fmla="*/ 440264 h 440264"/>
                <a:gd name="connsiteX12" fmla="*/ 278574 w 462142"/>
                <a:gd name="connsiteY12" fmla="*/ 440264 h 440264"/>
                <a:gd name="connsiteX13" fmla="*/ 289615 w 462142"/>
                <a:gd name="connsiteY13" fmla="*/ 434284 h 440264"/>
                <a:gd name="connsiteX14" fmla="*/ 461672 w 462142"/>
                <a:gd name="connsiteY14" fmla="*/ 16562 h 440264"/>
                <a:gd name="connsiteX15" fmla="*/ 448791 w 462142"/>
                <a:gd name="connsiteY15" fmla="*/ 0 h 440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2142" h="440264">
                  <a:moveTo>
                    <a:pt x="448791" y="0"/>
                  </a:moveTo>
                  <a:lnTo>
                    <a:pt x="343440" y="920"/>
                  </a:lnTo>
                  <a:cubicBezTo>
                    <a:pt x="337920" y="920"/>
                    <a:pt x="332859" y="4600"/>
                    <a:pt x="331019" y="10121"/>
                  </a:cubicBezTo>
                  <a:cubicBezTo>
                    <a:pt x="311237" y="75908"/>
                    <a:pt x="286855" y="156876"/>
                    <a:pt x="240850" y="266827"/>
                  </a:cubicBezTo>
                  <a:cubicBezTo>
                    <a:pt x="239470" y="270507"/>
                    <a:pt x="235789" y="272808"/>
                    <a:pt x="231649" y="272808"/>
                  </a:cubicBezTo>
                  <a:cubicBezTo>
                    <a:pt x="227509" y="272808"/>
                    <a:pt x="223828" y="270507"/>
                    <a:pt x="222448" y="266827"/>
                  </a:cubicBezTo>
                  <a:cubicBezTo>
                    <a:pt x="176443" y="156876"/>
                    <a:pt x="152061" y="75908"/>
                    <a:pt x="132279" y="10121"/>
                  </a:cubicBezTo>
                  <a:cubicBezTo>
                    <a:pt x="130439" y="4600"/>
                    <a:pt x="125378" y="920"/>
                    <a:pt x="119858" y="920"/>
                  </a:cubicBezTo>
                  <a:lnTo>
                    <a:pt x="9907" y="0"/>
                  </a:lnTo>
                  <a:cubicBezTo>
                    <a:pt x="3466" y="0"/>
                    <a:pt x="-1135" y="5981"/>
                    <a:pt x="246" y="12421"/>
                  </a:cubicBezTo>
                  <a:cubicBezTo>
                    <a:pt x="14967" y="66707"/>
                    <a:pt x="77533" y="286609"/>
                    <a:pt x="173683" y="434284"/>
                  </a:cubicBezTo>
                  <a:cubicBezTo>
                    <a:pt x="175983" y="437964"/>
                    <a:pt x="180124" y="440264"/>
                    <a:pt x="184724" y="440264"/>
                  </a:cubicBezTo>
                  <a:lnTo>
                    <a:pt x="278574" y="440264"/>
                  </a:lnTo>
                  <a:cubicBezTo>
                    <a:pt x="283174" y="440264"/>
                    <a:pt x="287315" y="437964"/>
                    <a:pt x="289615" y="434284"/>
                  </a:cubicBezTo>
                  <a:cubicBezTo>
                    <a:pt x="383464" y="290289"/>
                    <a:pt x="445571" y="77288"/>
                    <a:pt x="461672" y="16562"/>
                  </a:cubicBezTo>
                  <a:cubicBezTo>
                    <a:pt x="463972" y="8281"/>
                    <a:pt x="457532" y="0"/>
                    <a:pt x="448791" y="0"/>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grpSp>
      <p:sp>
        <p:nvSpPr>
          <p:cNvPr id="6" name="Title 3">
            <a:extLst>
              <a:ext uri="{FF2B5EF4-FFF2-40B4-BE49-F238E27FC236}">
                <a16:creationId xmlns:a16="http://schemas.microsoft.com/office/drawing/2014/main" id="{5FBD68A6-9F58-46FB-860B-AA41F9DB6DCC}"/>
              </a:ext>
            </a:extLst>
          </p:cNvPr>
          <p:cNvSpPr>
            <a:spLocks noGrp="1"/>
          </p:cNvSpPr>
          <p:nvPr>
            <p:ph type="title" hasCustomPrompt="1"/>
          </p:nvPr>
        </p:nvSpPr>
        <p:spPr>
          <a:xfrm>
            <a:off x="515937" y="557525"/>
            <a:ext cx="5472111" cy="586800"/>
          </a:xfrm>
          <a:prstGeom prst="rect">
            <a:avLst/>
          </a:prstGeom>
        </p:spPr>
        <p:txBody>
          <a:bodyPr lIns="0" tIns="0" rIns="0" bIns="0" anchor="t" anchorCtr="0"/>
          <a:lstStyle>
            <a:lvl1pPr>
              <a:lnSpc>
                <a:spcPct val="100000"/>
              </a:lnSpc>
              <a:defRPr sz="2800" b="1" i="0" cap="none" spc="0" baseline="0">
                <a:solidFill>
                  <a:schemeClr val="bg1"/>
                </a:solidFill>
                <a:latin typeface="+mn-lt"/>
                <a:ea typeface="Arial" charset="0"/>
                <a:cs typeface="Arial" charset="0"/>
              </a:defRPr>
            </a:lvl1pPr>
          </a:lstStyle>
          <a:p>
            <a:r>
              <a:rPr lang="en-US"/>
              <a:t>Click to edit title style</a:t>
            </a:r>
          </a:p>
        </p:txBody>
      </p:sp>
      <p:sp>
        <p:nvSpPr>
          <p:cNvPr id="15" name="Picture Placeholder 2">
            <a:extLst>
              <a:ext uri="{FF2B5EF4-FFF2-40B4-BE49-F238E27FC236}">
                <a16:creationId xmlns:a16="http://schemas.microsoft.com/office/drawing/2014/main" id="{7D268ACE-4A07-42B1-B8A7-C2CB1EA5661B}"/>
              </a:ext>
            </a:extLst>
          </p:cNvPr>
          <p:cNvSpPr>
            <a:spLocks noGrp="1"/>
          </p:cNvSpPr>
          <p:nvPr>
            <p:ph type="pic" sz="quarter" idx="12"/>
          </p:nvPr>
        </p:nvSpPr>
        <p:spPr>
          <a:xfrm>
            <a:off x="6388111" y="-9939"/>
            <a:ext cx="5803890" cy="6887396"/>
          </a:xfrm>
          <a:custGeom>
            <a:avLst/>
            <a:gdLst>
              <a:gd name="connsiteX0" fmla="*/ 0 w 5800725"/>
              <a:gd name="connsiteY0" fmla="*/ 0 h 6858000"/>
              <a:gd name="connsiteX1" fmla="*/ 5800725 w 5800725"/>
              <a:gd name="connsiteY1" fmla="*/ 0 h 6858000"/>
              <a:gd name="connsiteX2" fmla="*/ 5800725 w 5800725"/>
              <a:gd name="connsiteY2" fmla="*/ 6858000 h 6858000"/>
              <a:gd name="connsiteX3" fmla="*/ 0 w 5800725"/>
              <a:gd name="connsiteY3" fmla="*/ 6858000 h 6858000"/>
              <a:gd name="connsiteX4" fmla="*/ 0 w 5800725"/>
              <a:gd name="connsiteY4" fmla="*/ 0 h 6858000"/>
              <a:gd name="connsiteX0" fmla="*/ 414 w 5801139"/>
              <a:gd name="connsiteY0" fmla="*/ 0 h 6858000"/>
              <a:gd name="connsiteX1" fmla="*/ 5801139 w 5801139"/>
              <a:gd name="connsiteY1" fmla="*/ 0 h 6858000"/>
              <a:gd name="connsiteX2" fmla="*/ 5801139 w 5801139"/>
              <a:gd name="connsiteY2" fmla="*/ 6858000 h 6858000"/>
              <a:gd name="connsiteX3" fmla="*/ 414 w 5801139"/>
              <a:gd name="connsiteY3" fmla="*/ 6858000 h 6858000"/>
              <a:gd name="connsiteX4" fmla="*/ 0 w 5801139"/>
              <a:gd name="connsiteY4" fmla="*/ 2206487 h 6858000"/>
              <a:gd name="connsiteX5" fmla="*/ 414 w 5801139"/>
              <a:gd name="connsiteY5" fmla="*/ 0 h 6858000"/>
              <a:gd name="connsiteX0" fmla="*/ 507310 w 5801139"/>
              <a:gd name="connsiteY0" fmla="*/ 0 h 6867940"/>
              <a:gd name="connsiteX1" fmla="*/ 5801139 w 5801139"/>
              <a:gd name="connsiteY1" fmla="*/ 9940 h 6867940"/>
              <a:gd name="connsiteX2" fmla="*/ 5801139 w 5801139"/>
              <a:gd name="connsiteY2" fmla="*/ 6867940 h 6867940"/>
              <a:gd name="connsiteX3" fmla="*/ 414 w 5801139"/>
              <a:gd name="connsiteY3" fmla="*/ 6867940 h 6867940"/>
              <a:gd name="connsiteX4" fmla="*/ 0 w 5801139"/>
              <a:gd name="connsiteY4" fmla="*/ 2216427 h 6867940"/>
              <a:gd name="connsiteX5" fmla="*/ 507310 w 5801139"/>
              <a:gd name="connsiteY5" fmla="*/ 0 h 6867940"/>
              <a:gd name="connsiteX0" fmla="*/ 507310 w 5801139"/>
              <a:gd name="connsiteY0" fmla="*/ 0 h 6867940"/>
              <a:gd name="connsiteX1" fmla="*/ 5801139 w 5801139"/>
              <a:gd name="connsiteY1" fmla="*/ 9940 h 6867940"/>
              <a:gd name="connsiteX2" fmla="*/ 5801139 w 5801139"/>
              <a:gd name="connsiteY2" fmla="*/ 6867940 h 6867940"/>
              <a:gd name="connsiteX3" fmla="*/ 4214605 w 5801139"/>
              <a:gd name="connsiteY3" fmla="*/ 6858001 h 6867940"/>
              <a:gd name="connsiteX4" fmla="*/ 0 w 5801139"/>
              <a:gd name="connsiteY4" fmla="*/ 2216427 h 6867940"/>
              <a:gd name="connsiteX5" fmla="*/ 507310 w 5801139"/>
              <a:gd name="connsiteY5" fmla="*/ 0 h 6867940"/>
              <a:gd name="connsiteX0" fmla="*/ 874181 w 6168010"/>
              <a:gd name="connsiteY0" fmla="*/ 0 h 6867940"/>
              <a:gd name="connsiteX1" fmla="*/ 6168010 w 6168010"/>
              <a:gd name="connsiteY1" fmla="*/ 9940 h 6867940"/>
              <a:gd name="connsiteX2" fmla="*/ 6168010 w 6168010"/>
              <a:gd name="connsiteY2" fmla="*/ 6867940 h 6867940"/>
              <a:gd name="connsiteX3" fmla="*/ 4581476 w 6168010"/>
              <a:gd name="connsiteY3" fmla="*/ 6858001 h 6867940"/>
              <a:gd name="connsiteX4" fmla="*/ 366871 w 6168010"/>
              <a:gd name="connsiteY4" fmla="*/ 2216427 h 6867940"/>
              <a:gd name="connsiteX5" fmla="*/ 874181 w 6168010"/>
              <a:gd name="connsiteY5" fmla="*/ 0 h 6867940"/>
              <a:gd name="connsiteX0" fmla="*/ 700652 w 5994481"/>
              <a:gd name="connsiteY0" fmla="*/ 183266 h 7051206"/>
              <a:gd name="connsiteX1" fmla="*/ 5994481 w 5994481"/>
              <a:gd name="connsiteY1" fmla="*/ 193206 h 7051206"/>
              <a:gd name="connsiteX2" fmla="*/ 5994481 w 5994481"/>
              <a:gd name="connsiteY2" fmla="*/ 7051206 h 7051206"/>
              <a:gd name="connsiteX3" fmla="*/ 4407947 w 5994481"/>
              <a:gd name="connsiteY3" fmla="*/ 7041267 h 7051206"/>
              <a:gd name="connsiteX4" fmla="*/ 193342 w 5994481"/>
              <a:gd name="connsiteY4" fmla="*/ 2399693 h 7051206"/>
              <a:gd name="connsiteX5" fmla="*/ 700652 w 5994481"/>
              <a:gd name="connsiteY5" fmla="*/ 183266 h 7051206"/>
              <a:gd name="connsiteX0" fmla="*/ 656158 w 5949987"/>
              <a:gd name="connsiteY0" fmla="*/ 0 h 6867940"/>
              <a:gd name="connsiteX1" fmla="*/ 5949987 w 5949987"/>
              <a:gd name="connsiteY1" fmla="*/ 9940 h 6867940"/>
              <a:gd name="connsiteX2" fmla="*/ 5949987 w 5949987"/>
              <a:gd name="connsiteY2" fmla="*/ 6867940 h 6867940"/>
              <a:gd name="connsiteX3" fmla="*/ 4363453 w 5949987"/>
              <a:gd name="connsiteY3" fmla="*/ 6858001 h 6867940"/>
              <a:gd name="connsiteX4" fmla="*/ 228361 w 5949987"/>
              <a:gd name="connsiteY4" fmla="*/ 3081131 h 6867940"/>
              <a:gd name="connsiteX5" fmla="*/ 656158 w 5949987"/>
              <a:gd name="connsiteY5" fmla="*/ 0 h 6867940"/>
              <a:gd name="connsiteX0" fmla="*/ 648424 w 5942253"/>
              <a:gd name="connsiteY0" fmla="*/ 0 h 6867940"/>
              <a:gd name="connsiteX1" fmla="*/ 5942253 w 5942253"/>
              <a:gd name="connsiteY1" fmla="*/ 9940 h 6867940"/>
              <a:gd name="connsiteX2" fmla="*/ 5942253 w 5942253"/>
              <a:gd name="connsiteY2" fmla="*/ 6867940 h 6867940"/>
              <a:gd name="connsiteX3" fmla="*/ 4355719 w 5942253"/>
              <a:gd name="connsiteY3" fmla="*/ 6858001 h 6867940"/>
              <a:gd name="connsiteX4" fmla="*/ 220627 w 5942253"/>
              <a:gd name="connsiteY4" fmla="*/ 3081131 h 6867940"/>
              <a:gd name="connsiteX5" fmla="*/ 648424 w 5942253"/>
              <a:gd name="connsiteY5" fmla="*/ 0 h 6867940"/>
              <a:gd name="connsiteX0" fmla="*/ 586576 w 5880405"/>
              <a:gd name="connsiteY0" fmla="*/ 0 h 6867940"/>
              <a:gd name="connsiteX1" fmla="*/ 5880405 w 5880405"/>
              <a:gd name="connsiteY1" fmla="*/ 9940 h 6867940"/>
              <a:gd name="connsiteX2" fmla="*/ 5880405 w 5880405"/>
              <a:gd name="connsiteY2" fmla="*/ 6867940 h 6867940"/>
              <a:gd name="connsiteX3" fmla="*/ 4293871 w 5880405"/>
              <a:gd name="connsiteY3" fmla="*/ 6858001 h 6867940"/>
              <a:gd name="connsiteX4" fmla="*/ 158779 w 5880405"/>
              <a:gd name="connsiteY4" fmla="*/ 3081131 h 6867940"/>
              <a:gd name="connsiteX5" fmla="*/ 586576 w 5880405"/>
              <a:gd name="connsiteY5" fmla="*/ 0 h 6867940"/>
              <a:gd name="connsiteX0" fmla="*/ 586576 w 5880405"/>
              <a:gd name="connsiteY0" fmla="*/ 0 h 6867940"/>
              <a:gd name="connsiteX1" fmla="*/ 5880405 w 5880405"/>
              <a:gd name="connsiteY1" fmla="*/ 9940 h 6867940"/>
              <a:gd name="connsiteX2" fmla="*/ 5880405 w 5880405"/>
              <a:gd name="connsiteY2" fmla="*/ 6867940 h 6867940"/>
              <a:gd name="connsiteX3" fmla="*/ 4293871 w 5880405"/>
              <a:gd name="connsiteY3" fmla="*/ 6858001 h 6867940"/>
              <a:gd name="connsiteX4" fmla="*/ 158779 w 5880405"/>
              <a:gd name="connsiteY4" fmla="*/ 3081131 h 6867940"/>
              <a:gd name="connsiteX5" fmla="*/ 586576 w 5880405"/>
              <a:gd name="connsiteY5" fmla="*/ 0 h 6867940"/>
              <a:gd name="connsiteX0" fmla="*/ 517760 w 5811589"/>
              <a:gd name="connsiteY0" fmla="*/ 0 h 6867940"/>
              <a:gd name="connsiteX1" fmla="*/ 5811589 w 5811589"/>
              <a:gd name="connsiteY1" fmla="*/ 9940 h 6867940"/>
              <a:gd name="connsiteX2" fmla="*/ 5811589 w 5811589"/>
              <a:gd name="connsiteY2" fmla="*/ 6867940 h 6867940"/>
              <a:gd name="connsiteX3" fmla="*/ 4225055 w 5811589"/>
              <a:gd name="connsiteY3" fmla="*/ 6858001 h 6867940"/>
              <a:gd name="connsiteX4" fmla="*/ 89963 w 5811589"/>
              <a:gd name="connsiteY4" fmla="*/ 3081131 h 6867940"/>
              <a:gd name="connsiteX5" fmla="*/ 517760 w 5811589"/>
              <a:gd name="connsiteY5" fmla="*/ 0 h 6867940"/>
              <a:gd name="connsiteX0" fmla="*/ 517760 w 5811589"/>
              <a:gd name="connsiteY0" fmla="*/ 0 h 7541920"/>
              <a:gd name="connsiteX1" fmla="*/ 5811589 w 5811589"/>
              <a:gd name="connsiteY1" fmla="*/ 9940 h 7541920"/>
              <a:gd name="connsiteX2" fmla="*/ 5811589 w 5811589"/>
              <a:gd name="connsiteY2" fmla="*/ 6867940 h 7541920"/>
              <a:gd name="connsiteX3" fmla="*/ 4225055 w 5811589"/>
              <a:gd name="connsiteY3" fmla="*/ 6858001 h 7541920"/>
              <a:gd name="connsiteX4" fmla="*/ 89963 w 5811589"/>
              <a:gd name="connsiteY4" fmla="*/ 3081131 h 7541920"/>
              <a:gd name="connsiteX5" fmla="*/ 517760 w 5811589"/>
              <a:gd name="connsiteY5" fmla="*/ 0 h 7541920"/>
              <a:gd name="connsiteX0" fmla="*/ 517760 w 5811589"/>
              <a:gd name="connsiteY0" fmla="*/ 0 h 7541920"/>
              <a:gd name="connsiteX1" fmla="*/ 5811589 w 5811589"/>
              <a:gd name="connsiteY1" fmla="*/ 9940 h 7541920"/>
              <a:gd name="connsiteX2" fmla="*/ 5811589 w 5811589"/>
              <a:gd name="connsiteY2" fmla="*/ 6867940 h 7541920"/>
              <a:gd name="connsiteX3" fmla="*/ 4225055 w 5811589"/>
              <a:gd name="connsiteY3" fmla="*/ 6858001 h 7541920"/>
              <a:gd name="connsiteX4" fmla="*/ 89963 w 5811589"/>
              <a:gd name="connsiteY4" fmla="*/ 3081131 h 7541920"/>
              <a:gd name="connsiteX5" fmla="*/ 517760 w 5811589"/>
              <a:gd name="connsiteY5" fmla="*/ 0 h 7541920"/>
              <a:gd name="connsiteX0" fmla="*/ 517760 w 5811589"/>
              <a:gd name="connsiteY0" fmla="*/ 0 h 7541920"/>
              <a:gd name="connsiteX1" fmla="*/ 5811589 w 5811589"/>
              <a:gd name="connsiteY1" fmla="*/ 9940 h 7541920"/>
              <a:gd name="connsiteX2" fmla="*/ 5811589 w 5811589"/>
              <a:gd name="connsiteY2" fmla="*/ 6867940 h 7541920"/>
              <a:gd name="connsiteX3" fmla="*/ 4225055 w 5811589"/>
              <a:gd name="connsiteY3" fmla="*/ 6858001 h 7541920"/>
              <a:gd name="connsiteX4" fmla="*/ 89963 w 5811589"/>
              <a:gd name="connsiteY4" fmla="*/ 3081131 h 7541920"/>
              <a:gd name="connsiteX5" fmla="*/ 517760 w 5811589"/>
              <a:gd name="connsiteY5" fmla="*/ 0 h 7541920"/>
              <a:gd name="connsiteX0" fmla="*/ 510061 w 5803890"/>
              <a:gd name="connsiteY0" fmla="*/ 0 h 7541920"/>
              <a:gd name="connsiteX1" fmla="*/ 5803890 w 5803890"/>
              <a:gd name="connsiteY1" fmla="*/ 9940 h 7541920"/>
              <a:gd name="connsiteX2" fmla="*/ 5803890 w 5803890"/>
              <a:gd name="connsiteY2" fmla="*/ 6867940 h 7541920"/>
              <a:gd name="connsiteX3" fmla="*/ 4217356 w 5803890"/>
              <a:gd name="connsiteY3" fmla="*/ 6858001 h 7541920"/>
              <a:gd name="connsiteX4" fmla="*/ 82264 w 5803890"/>
              <a:gd name="connsiteY4" fmla="*/ 3081131 h 7541920"/>
              <a:gd name="connsiteX5" fmla="*/ 510061 w 5803890"/>
              <a:gd name="connsiteY5" fmla="*/ 0 h 7541920"/>
              <a:gd name="connsiteX0" fmla="*/ 510061 w 5803890"/>
              <a:gd name="connsiteY0" fmla="*/ 0 h 7534302"/>
              <a:gd name="connsiteX1" fmla="*/ 5803890 w 5803890"/>
              <a:gd name="connsiteY1" fmla="*/ 9940 h 7534302"/>
              <a:gd name="connsiteX2" fmla="*/ 5803890 w 5803890"/>
              <a:gd name="connsiteY2" fmla="*/ 6867940 h 7534302"/>
              <a:gd name="connsiteX3" fmla="*/ 4256267 w 5803890"/>
              <a:gd name="connsiteY3" fmla="*/ 6838546 h 7534302"/>
              <a:gd name="connsiteX4" fmla="*/ 82264 w 5803890"/>
              <a:gd name="connsiteY4" fmla="*/ 3081131 h 7534302"/>
              <a:gd name="connsiteX5" fmla="*/ 510061 w 5803890"/>
              <a:gd name="connsiteY5" fmla="*/ 0 h 7534302"/>
              <a:gd name="connsiteX0" fmla="*/ 510061 w 5803890"/>
              <a:gd name="connsiteY0" fmla="*/ 0 h 7534302"/>
              <a:gd name="connsiteX1" fmla="*/ 5803890 w 5803890"/>
              <a:gd name="connsiteY1" fmla="*/ 9940 h 7534302"/>
              <a:gd name="connsiteX2" fmla="*/ 5803890 w 5803890"/>
              <a:gd name="connsiteY2" fmla="*/ 6867940 h 7534302"/>
              <a:gd name="connsiteX3" fmla="*/ 4256267 w 5803890"/>
              <a:gd name="connsiteY3" fmla="*/ 6838546 h 7534302"/>
              <a:gd name="connsiteX4" fmla="*/ 82264 w 5803890"/>
              <a:gd name="connsiteY4" fmla="*/ 3081131 h 7534302"/>
              <a:gd name="connsiteX5" fmla="*/ 510061 w 5803890"/>
              <a:gd name="connsiteY5" fmla="*/ 0 h 7534302"/>
              <a:gd name="connsiteX0" fmla="*/ 510061 w 5803890"/>
              <a:gd name="connsiteY0" fmla="*/ 0 h 7534302"/>
              <a:gd name="connsiteX1" fmla="*/ 5803890 w 5803890"/>
              <a:gd name="connsiteY1" fmla="*/ 9940 h 7534302"/>
              <a:gd name="connsiteX2" fmla="*/ 5803890 w 5803890"/>
              <a:gd name="connsiteY2" fmla="*/ 6867940 h 7534302"/>
              <a:gd name="connsiteX3" fmla="*/ 4256267 w 5803890"/>
              <a:gd name="connsiteY3" fmla="*/ 6838546 h 7534302"/>
              <a:gd name="connsiteX4" fmla="*/ 82264 w 5803890"/>
              <a:gd name="connsiteY4" fmla="*/ 3081131 h 7534302"/>
              <a:gd name="connsiteX5" fmla="*/ 510061 w 5803890"/>
              <a:gd name="connsiteY5" fmla="*/ 0 h 7534302"/>
              <a:gd name="connsiteX0" fmla="*/ 510061 w 5803890"/>
              <a:gd name="connsiteY0" fmla="*/ 0 h 7534302"/>
              <a:gd name="connsiteX1" fmla="*/ 5803890 w 5803890"/>
              <a:gd name="connsiteY1" fmla="*/ 9940 h 7534302"/>
              <a:gd name="connsiteX2" fmla="*/ 5803890 w 5803890"/>
              <a:gd name="connsiteY2" fmla="*/ 6867940 h 7534302"/>
              <a:gd name="connsiteX3" fmla="*/ 4256267 w 5803890"/>
              <a:gd name="connsiteY3" fmla="*/ 6838546 h 7534302"/>
              <a:gd name="connsiteX4" fmla="*/ 82264 w 5803890"/>
              <a:gd name="connsiteY4" fmla="*/ 3081131 h 7534302"/>
              <a:gd name="connsiteX5" fmla="*/ 510061 w 5803890"/>
              <a:gd name="connsiteY5" fmla="*/ 0 h 7534302"/>
              <a:gd name="connsiteX0" fmla="*/ 510061 w 5803890"/>
              <a:gd name="connsiteY0" fmla="*/ 0 h 7382512"/>
              <a:gd name="connsiteX1" fmla="*/ 5803890 w 5803890"/>
              <a:gd name="connsiteY1" fmla="*/ 9940 h 7382512"/>
              <a:gd name="connsiteX2" fmla="*/ 5803890 w 5803890"/>
              <a:gd name="connsiteY2" fmla="*/ 6867940 h 7382512"/>
              <a:gd name="connsiteX3" fmla="*/ 4256267 w 5803890"/>
              <a:gd name="connsiteY3" fmla="*/ 6838546 h 7382512"/>
              <a:gd name="connsiteX4" fmla="*/ 82264 w 5803890"/>
              <a:gd name="connsiteY4" fmla="*/ 3081131 h 7382512"/>
              <a:gd name="connsiteX5" fmla="*/ 510061 w 5803890"/>
              <a:gd name="connsiteY5" fmla="*/ 0 h 7382512"/>
              <a:gd name="connsiteX0" fmla="*/ 510061 w 5803890"/>
              <a:gd name="connsiteY0" fmla="*/ 0 h 7393013"/>
              <a:gd name="connsiteX1" fmla="*/ 5803890 w 5803890"/>
              <a:gd name="connsiteY1" fmla="*/ 9940 h 7393013"/>
              <a:gd name="connsiteX2" fmla="*/ 5803890 w 5803890"/>
              <a:gd name="connsiteY2" fmla="*/ 6867940 h 7393013"/>
              <a:gd name="connsiteX3" fmla="*/ 4334088 w 5803890"/>
              <a:gd name="connsiteY3" fmla="*/ 6877457 h 7393013"/>
              <a:gd name="connsiteX4" fmla="*/ 82264 w 5803890"/>
              <a:gd name="connsiteY4" fmla="*/ 3081131 h 7393013"/>
              <a:gd name="connsiteX5" fmla="*/ 510061 w 5803890"/>
              <a:gd name="connsiteY5" fmla="*/ 0 h 7393013"/>
              <a:gd name="connsiteX0" fmla="*/ 510061 w 5803890"/>
              <a:gd name="connsiteY0" fmla="*/ 0 h 6903705"/>
              <a:gd name="connsiteX1" fmla="*/ 5803890 w 5803890"/>
              <a:gd name="connsiteY1" fmla="*/ 9940 h 6903705"/>
              <a:gd name="connsiteX2" fmla="*/ 5803890 w 5803890"/>
              <a:gd name="connsiteY2" fmla="*/ 6867940 h 6903705"/>
              <a:gd name="connsiteX3" fmla="*/ 4334088 w 5803890"/>
              <a:gd name="connsiteY3" fmla="*/ 6877457 h 6903705"/>
              <a:gd name="connsiteX4" fmla="*/ 82264 w 5803890"/>
              <a:gd name="connsiteY4" fmla="*/ 3081131 h 6903705"/>
              <a:gd name="connsiteX5" fmla="*/ 510061 w 5803890"/>
              <a:gd name="connsiteY5" fmla="*/ 0 h 6903705"/>
              <a:gd name="connsiteX0" fmla="*/ 510061 w 5803890"/>
              <a:gd name="connsiteY0" fmla="*/ 0 h 6879289"/>
              <a:gd name="connsiteX1" fmla="*/ 5803890 w 5803890"/>
              <a:gd name="connsiteY1" fmla="*/ 9940 h 6879289"/>
              <a:gd name="connsiteX2" fmla="*/ 5803890 w 5803890"/>
              <a:gd name="connsiteY2" fmla="*/ 6867940 h 6879289"/>
              <a:gd name="connsiteX3" fmla="*/ 4334088 w 5803890"/>
              <a:gd name="connsiteY3" fmla="*/ 6877457 h 6879289"/>
              <a:gd name="connsiteX4" fmla="*/ 82264 w 5803890"/>
              <a:gd name="connsiteY4" fmla="*/ 3081131 h 6879289"/>
              <a:gd name="connsiteX5" fmla="*/ 510061 w 5803890"/>
              <a:gd name="connsiteY5" fmla="*/ 0 h 6879289"/>
              <a:gd name="connsiteX0" fmla="*/ 510061 w 5803890"/>
              <a:gd name="connsiteY0" fmla="*/ 0 h 6887396"/>
              <a:gd name="connsiteX1" fmla="*/ 5803890 w 5803890"/>
              <a:gd name="connsiteY1" fmla="*/ 9940 h 6887396"/>
              <a:gd name="connsiteX2" fmla="*/ 5803890 w 5803890"/>
              <a:gd name="connsiteY2" fmla="*/ 6887396 h 6887396"/>
              <a:gd name="connsiteX3" fmla="*/ 4334088 w 5803890"/>
              <a:gd name="connsiteY3" fmla="*/ 6877457 h 6887396"/>
              <a:gd name="connsiteX4" fmla="*/ 82264 w 5803890"/>
              <a:gd name="connsiteY4" fmla="*/ 3081131 h 6887396"/>
              <a:gd name="connsiteX5" fmla="*/ 510061 w 5803890"/>
              <a:gd name="connsiteY5" fmla="*/ 0 h 6887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03890" h="6887396">
                <a:moveTo>
                  <a:pt x="510061" y="0"/>
                </a:moveTo>
                <a:lnTo>
                  <a:pt x="5803890" y="9940"/>
                </a:lnTo>
                <a:lnTo>
                  <a:pt x="5803890" y="6887396"/>
                </a:lnTo>
                <a:lnTo>
                  <a:pt x="4334088" y="6877457"/>
                </a:lnTo>
                <a:cubicBezTo>
                  <a:pt x="997208" y="5915582"/>
                  <a:pt x="262402" y="3961483"/>
                  <a:pt x="82264" y="3081131"/>
                </a:cubicBezTo>
                <a:cubicBezTo>
                  <a:pt x="76589" y="2872409"/>
                  <a:pt x="-271970" y="1885263"/>
                  <a:pt x="510061" y="0"/>
                </a:cubicBezTo>
                <a:close/>
              </a:path>
            </a:pathLst>
          </a:custGeom>
          <a:solidFill>
            <a:schemeClr val="bg1"/>
          </a:solidFill>
        </p:spPr>
        <p:txBody>
          <a:bodyPr/>
          <a:lstStyle>
            <a:lvl1pPr marL="0" indent="0" algn="r">
              <a:buNone/>
              <a:defRPr sz="2000">
                <a:solidFill>
                  <a:schemeClr val="accent5"/>
                </a:solidFill>
                <a:latin typeface="+mj-lt"/>
              </a:defRPr>
            </a:lvl1pPr>
          </a:lstStyle>
          <a:p>
            <a:endParaRPr lang="en-GB"/>
          </a:p>
        </p:txBody>
      </p:sp>
      <p:sp>
        <p:nvSpPr>
          <p:cNvPr id="17" name="Text Placeholder 4">
            <a:extLst>
              <a:ext uri="{FF2B5EF4-FFF2-40B4-BE49-F238E27FC236}">
                <a16:creationId xmlns:a16="http://schemas.microsoft.com/office/drawing/2014/main" id="{A703FE82-5DBE-1E4D-8C3C-FCD83B16EAC6}"/>
              </a:ext>
            </a:extLst>
          </p:cNvPr>
          <p:cNvSpPr>
            <a:spLocks noGrp="1"/>
          </p:cNvSpPr>
          <p:nvPr>
            <p:ph type="body" sz="quarter" idx="11" hasCustomPrompt="1"/>
          </p:nvPr>
        </p:nvSpPr>
        <p:spPr>
          <a:xfrm>
            <a:off x="515939" y="1436495"/>
            <a:ext cx="5472110" cy="4656330"/>
          </a:xfrm>
          <a:prstGeom prst="rect">
            <a:avLst/>
          </a:prstGeom>
        </p:spPr>
        <p:txBody>
          <a:bodyPr lIns="0" tIns="0" rIns="0" bIns="0" numCol="1" spcCol="144000">
            <a:noAutofit/>
          </a:bodyPr>
          <a:lstStyle>
            <a:lvl1pPr marL="0" indent="0">
              <a:lnSpc>
                <a:spcPct val="110000"/>
              </a:lnSpc>
              <a:spcBef>
                <a:spcPts val="1200"/>
              </a:spcBef>
              <a:buNone/>
              <a:defRPr sz="2000" b="1" i="0" cap="none" spc="30" baseline="0">
                <a:solidFill>
                  <a:schemeClr val="bg1"/>
                </a:solidFill>
                <a:latin typeface="+mn-lt"/>
                <a:ea typeface="Arial" charset="0"/>
                <a:cs typeface="Arial" charset="0"/>
              </a:defRPr>
            </a:lvl1pPr>
            <a:lvl2pPr marL="0" indent="0">
              <a:lnSpc>
                <a:spcPct val="110000"/>
              </a:lnSpc>
              <a:spcBef>
                <a:spcPts val="1200"/>
              </a:spcBef>
              <a:buFont typeface="Arial" charset="0"/>
              <a:buNone/>
              <a:defRPr sz="1800" b="1" i="0">
                <a:solidFill>
                  <a:schemeClr val="accent2"/>
                </a:solidFill>
                <a:latin typeface="+mn-lt"/>
                <a:ea typeface="Arial" charset="0"/>
                <a:cs typeface="Arial" charset="0"/>
              </a:defRPr>
            </a:lvl2pPr>
            <a:lvl3pPr marL="7937" indent="0">
              <a:lnSpc>
                <a:spcPct val="110000"/>
              </a:lnSpc>
              <a:spcBef>
                <a:spcPts val="1200"/>
              </a:spcBef>
              <a:buNone/>
              <a:defRPr sz="1800" b="0" i="0">
                <a:solidFill>
                  <a:schemeClr val="bg1"/>
                </a:solidFill>
                <a:latin typeface="+mn-lt"/>
                <a:ea typeface="Arial" charset="0"/>
                <a:cs typeface="Arial" charset="0"/>
              </a:defRPr>
            </a:lvl3pPr>
            <a:lvl4pPr marL="149225" indent="212725">
              <a:lnSpc>
                <a:spcPct val="110000"/>
              </a:lnSpc>
              <a:spcBef>
                <a:spcPts val="1200"/>
              </a:spcBef>
              <a:buClr>
                <a:srgbClr val="F6F7FB"/>
              </a:buClr>
              <a:buFont typeface="Arial" panose="020B0604020202020204" pitchFamily="34" charset="0"/>
              <a:buChar char="•"/>
              <a:defRPr sz="1800" b="0" i="0">
                <a:solidFill>
                  <a:schemeClr val="bg1"/>
                </a:solidFill>
                <a:latin typeface="+mn-lt"/>
                <a:ea typeface="Arial" charset="0"/>
                <a:cs typeface="Arial" charset="0"/>
              </a:defRPr>
            </a:lvl4pPr>
            <a:lvl5pPr marL="630238" indent="266700">
              <a:lnSpc>
                <a:spcPct val="110000"/>
              </a:lnSpc>
              <a:spcBef>
                <a:spcPts val="1200"/>
              </a:spcBef>
              <a:buClr>
                <a:srgbClr val="F6F7FB"/>
              </a:buClr>
              <a:buFont typeface="Arial" panose="020B0604020202020204" pitchFamily="34" charset="0"/>
              <a:buChar char="–"/>
              <a:defRPr sz="1600" b="0" i="0">
                <a:solidFill>
                  <a:schemeClr val="bg1"/>
                </a:solidFill>
                <a:latin typeface="+mn-lt"/>
                <a:ea typeface="Arial" charset="0"/>
                <a:cs typeface="Arial"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56626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_AVADO_Text_SmallPicture_Indigo">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F7DC8B9-BB32-4CF6-AF06-BB8F0D2252A0}"/>
              </a:ext>
            </a:extLst>
          </p:cNvPr>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grpSp>
        <p:nvGrpSpPr>
          <p:cNvPr id="6" name="Graphic 7">
            <a:extLst>
              <a:ext uri="{FF2B5EF4-FFF2-40B4-BE49-F238E27FC236}">
                <a16:creationId xmlns:a16="http://schemas.microsoft.com/office/drawing/2014/main" id="{F87EA49B-0DC3-42CB-BEC6-E6D52ED193E2}"/>
              </a:ext>
            </a:extLst>
          </p:cNvPr>
          <p:cNvGrpSpPr>
            <a:grpSpLocks noChangeAspect="1"/>
          </p:cNvGrpSpPr>
          <p:nvPr userDrawn="1"/>
        </p:nvGrpSpPr>
        <p:grpSpPr>
          <a:xfrm>
            <a:off x="515938" y="6308725"/>
            <a:ext cx="1015200" cy="360328"/>
            <a:chOff x="1274295" y="2748478"/>
            <a:chExt cx="3428314" cy="1216822"/>
          </a:xfrm>
          <a:solidFill>
            <a:schemeClr val="accent1"/>
          </a:solidFill>
        </p:grpSpPr>
        <p:sp>
          <p:nvSpPr>
            <p:cNvPr id="8" name="Freeform: Shape 7">
              <a:extLst>
                <a:ext uri="{FF2B5EF4-FFF2-40B4-BE49-F238E27FC236}">
                  <a16:creationId xmlns:a16="http://schemas.microsoft.com/office/drawing/2014/main" id="{67D5F1C7-D4D7-41BD-88E7-79326797C02B}"/>
                </a:ext>
              </a:extLst>
            </p:cNvPr>
            <p:cNvSpPr>
              <a:spLocks noChangeAspect="1"/>
            </p:cNvSpPr>
            <p:nvPr/>
          </p:nvSpPr>
          <p:spPr>
            <a:xfrm>
              <a:off x="3650599" y="2748478"/>
              <a:ext cx="1052010" cy="1216822"/>
            </a:xfrm>
            <a:custGeom>
              <a:avLst/>
              <a:gdLst>
                <a:gd name="connsiteX0" fmla="*/ 952975 w 1052011"/>
                <a:gd name="connsiteY0" fmla="*/ 376318 h 1216822"/>
                <a:gd name="connsiteX1" fmla="*/ 795639 w 1052011"/>
                <a:gd name="connsiteY1" fmla="*/ 381839 h 1216822"/>
                <a:gd name="connsiteX2" fmla="*/ 714211 w 1052011"/>
                <a:gd name="connsiteY2" fmla="*/ 194140 h 1216822"/>
                <a:gd name="connsiteX3" fmla="*/ 465326 w 1052011"/>
                <a:gd name="connsiteY3" fmla="*/ 0 h 1216822"/>
                <a:gd name="connsiteX4" fmla="*/ 106490 w 1052011"/>
                <a:gd name="connsiteY4" fmla="*/ 413122 h 1216822"/>
                <a:gd name="connsiteX5" fmla="*/ 89008 w 1052011"/>
                <a:gd name="connsiteY5" fmla="*/ 469707 h 1216822"/>
                <a:gd name="connsiteX6" fmla="*/ 100049 w 1052011"/>
                <a:gd name="connsiteY6" fmla="*/ 527673 h 1216822"/>
                <a:gd name="connsiteX7" fmla="*/ 149734 w 1052011"/>
                <a:gd name="connsiteY7" fmla="*/ 681329 h 1216822"/>
                <a:gd name="connsiteX8" fmla="*/ 73826 w 1052011"/>
                <a:gd name="connsiteY8" fmla="*/ 864427 h 1216822"/>
                <a:gd name="connsiteX9" fmla="*/ 31042 w 1052011"/>
                <a:gd name="connsiteY9" fmla="*/ 897091 h 1216822"/>
                <a:gd name="connsiteX10" fmla="*/ 2059 w 1052011"/>
                <a:gd name="connsiteY10" fmla="*/ 936194 h 1216822"/>
                <a:gd name="connsiteX11" fmla="*/ 219 w 1052011"/>
                <a:gd name="connsiteY11" fmla="*/ 963337 h 1216822"/>
                <a:gd name="connsiteX12" fmla="*/ 94988 w 1052011"/>
                <a:gd name="connsiteY12" fmla="*/ 1065008 h 1216822"/>
                <a:gd name="connsiteX13" fmla="*/ 95448 w 1052011"/>
                <a:gd name="connsiteY13" fmla="*/ 1065008 h 1216822"/>
                <a:gd name="connsiteX14" fmla="*/ 190218 w 1052011"/>
                <a:gd name="connsiteY14" fmla="*/ 976679 h 1216822"/>
                <a:gd name="connsiteX15" fmla="*/ 287288 w 1052011"/>
                <a:gd name="connsiteY15" fmla="*/ 472468 h 1216822"/>
                <a:gd name="connsiteX16" fmla="*/ 465786 w 1052011"/>
                <a:gd name="connsiteY16" fmla="*/ 189999 h 1216822"/>
                <a:gd name="connsiteX17" fmla="*/ 602880 w 1052011"/>
                <a:gd name="connsiteY17" fmla="*/ 405761 h 1216822"/>
                <a:gd name="connsiteX18" fmla="*/ 370556 w 1052011"/>
                <a:gd name="connsiteY18" fmla="*/ 529973 h 1216822"/>
                <a:gd name="connsiteX19" fmla="*/ 331912 w 1052011"/>
                <a:gd name="connsiteY19" fmla="*/ 792660 h 1216822"/>
                <a:gd name="connsiteX20" fmla="*/ 636923 w 1052011"/>
                <a:gd name="connsiteY20" fmla="*/ 1186920 h 1216822"/>
                <a:gd name="connsiteX21" fmla="*/ 760215 w 1052011"/>
                <a:gd name="connsiteY21" fmla="*/ 1216823 h 1216822"/>
                <a:gd name="connsiteX22" fmla="*/ 838884 w 1052011"/>
                <a:gd name="connsiteY22" fmla="*/ 1199801 h 1216822"/>
                <a:gd name="connsiteX23" fmla="*/ 911111 w 1052011"/>
                <a:gd name="connsiteY23" fmla="*/ 944015 h 1216822"/>
                <a:gd name="connsiteX24" fmla="*/ 886728 w 1052011"/>
                <a:gd name="connsiteY24" fmla="*/ 747575 h 1216822"/>
                <a:gd name="connsiteX25" fmla="*/ 857285 w 1052011"/>
                <a:gd name="connsiteY25" fmla="*/ 599441 h 1216822"/>
                <a:gd name="connsiteX26" fmla="*/ 849925 w 1052011"/>
                <a:gd name="connsiteY26" fmla="*/ 568617 h 1216822"/>
                <a:gd name="connsiteX27" fmla="*/ 958496 w 1052011"/>
                <a:gd name="connsiteY27" fmla="*/ 565397 h 1216822"/>
                <a:gd name="connsiteX28" fmla="*/ 1051885 w 1052011"/>
                <a:gd name="connsiteY28" fmla="*/ 466027 h 1216822"/>
                <a:gd name="connsiteX29" fmla="*/ 952975 w 1052011"/>
                <a:gd name="connsiteY29" fmla="*/ 376318 h 1216822"/>
                <a:gd name="connsiteX30" fmla="*/ 759756 w 1052011"/>
                <a:gd name="connsiteY30" fmla="*/ 592540 h 1216822"/>
                <a:gd name="connsiteX31" fmla="*/ 676487 w 1052011"/>
                <a:gd name="connsiteY31" fmla="*/ 667067 h 1216822"/>
                <a:gd name="connsiteX32" fmla="*/ 722952 w 1052011"/>
                <a:gd name="connsiteY32" fmla="*/ 1001521 h 1216822"/>
                <a:gd name="connsiteX33" fmla="*/ 708690 w 1052011"/>
                <a:gd name="connsiteY33" fmla="*/ 1010722 h 1216822"/>
                <a:gd name="connsiteX34" fmla="*/ 515471 w 1052011"/>
                <a:gd name="connsiteY34" fmla="*/ 745735 h 1216822"/>
                <a:gd name="connsiteX35" fmla="*/ 520071 w 1052011"/>
                <a:gd name="connsiteY35" fmla="*/ 646825 h 1216822"/>
                <a:gd name="connsiteX36" fmla="*/ 757915 w 1052011"/>
                <a:gd name="connsiteY36" fmla="*/ 574598 h 1216822"/>
                <a:gd name="connsiteX37" fmla="*/ 768036 w 1052011"/>
                <a:gd name="connsiteY37" fmla="*/ 584259 h 1216822"/>
                <a:gd name="connsiteX38" fmla="*/ 759756 w 1052011"/>
                <a:gd name="connsiteY38" fmla="*/ 592540 h 1216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52011" h="1216822">
                  <a:moveTo>
                    <a:pt x="952975" y="376318"/>
                  </a:moveTo>
                  <a:cubicBezTo>
                    <a:pt x="896389" y="377238"/>
                    <a:pt x="843944" y="379078"/>
                    <a:pt x="795639" y="381839"/>
                  </a:cubicBezTo>
                  <a:cubicBezTo>
                    <a:pt x="772637" y="314672"/>
                    <a:pt x="745494" y="250265"/>
                    <a:pt x="714211" y="194140"/>
                  </a:cubicBezTo>
                  <a:cubicBezTo>
                    <a:pt x="650724" y="80048"/>
                    <a:pt x="569296" y="0"/>
                    <a:pt x="465326" y="0"/>
                  </a:cubicBezTo>
                  <a:cubicBezTo>
                    <a:pt x="317651" y="0"/>
                    <a:pt x="196659" y="138934"/>
                    <a:pt x="106490" y="413122"/>
                  </a:cubicBezTo>
                  <a:cubicBezTo>
                    <a:pt x="100509" y="431063"/>
                    <a:pt x="94528" y="449925"/>
                    <a:pt x="89008" y="469707"/>
                  </a:cubicBezTo>
                  <a:cubicBezTo>
                    <a:pt x="83027" y="489949"/>
                    <a:pt x="87627" y="511112"/>
                    <a:pt x="100049" y="527673"/>
                  </a:cubicBezTo>
                  <a:cubicBezTo>
                    <a:pt x="132252" y="570458"/>
                    <a:pt x="149734" y="623823"/>
                    <a:pt x="149734" y="681329"/>
                  </a:cubicBezTo>
                  <a:cubicBezTo>
                    <a:pt x="149734" y="752636"/>
                    <a:pt x="123051" y="817963"/>
                    <a:pt x="73826" y="864427"/>
                  </a:cubicBezTo>
                  <a:cubicBezTo>
                    <a:pt x="60945" y="876849"/>
                    <a:pt x="46684" y="887890"/>
                    <a:pt x="31042" y="897091"/>
                  </a:cubicBezTo>
                  <a:cubicBezTo>
                    <a:pt x="24601" y="900771"/>
                    <a:pt x="5739" y="915032"/>
                    <a:pt x="2059" y="936194"/>
                  </a:cubicBezTo>
                  <a:cubicBezTo>
                    <a:pt x="219" y="946315"/>
                    <a:pt x="679" y="953676"/>
                    <a:pt x="219" y="963337"/>
                  </a:cubicBezTo>
                  <a:cubicBezTo>
                    <a:pt x="-3462" y="1018083"/>
                    <a:pt x="39783" y="1065008"/>
                    <a:pt x="94988" y="1065008"/>
                  </a:cubicBezTo>
                  <a:lnTo>
                    <a:pt x="95448" y="1065008"/>
                  </a:lnTo>
                  <a:cubicBezTo>
                    <a:pt x="145593" y="1065008"/>
                    <a:pt x="186537" y="1026364"/>
                    <a:pt x="190218" y="976679"/>
                  </a:cubicBezTo>
                  <a:cubicBezTo>
                    <a:pt x="200339" y="825783"/>
                    <a:pt x="239903" y="616002"/>
                    <a:pt x="287288" y="472468"/>
                  </a:cubicBezTo>
                  <a:cubicBezTo>
                    <a:pt x="360895" y="248885"/>
                    <a:pt x="421621" y="189999"/>
                    <a:pt x="465786" y="189999"/>
                  </a:cubicBezTo>
                  <a:cubicBezTo>
                    <a:pt x="543994" y="189999"/>
                    <a:pt x="602880" y="405761"/>
                    <a:pt x="602880" y="405761"/>
                  </a:cubicBezTo>
                  <a:cubicBezTo>
                    <a:pt x="495689" y="428303"/>
                    <a:pt x="419321" y="466947"/>
                    <a:pt x="370556" y="529973"/>
                  </a:cubicBezTo>
                  <a:cubicBezTo>
                    <a:pt x="317651" y="598060"/>
                    <a:pt x="304769" y="686389"/>
                    <a:pt x="331912" y="792660"/>
                  </a:cubicBezTo>
                  <a:cubicBezTo>
                    <a:pt x="386658" y="1004741"/>
                    <a:pt x="525592" y="1135395"/>
                    <a:pt x="636923" y="1186920"/>
                  </a:cubicBezTo>
                  <a:cubicBezTo>
                    <a:pt x="680168" y="1206702"/>
                    <a:pt x="722032" y="1216823"/>
                    <a:pt x="760215" y="1216823"/>
                  </a:cubicBezTo>
                  <a:cubicBezTo>
                    <a:pt x="788738" y="1216823"/>
                    <a:pt x="815421" y="1211302"/>
                    <a:pt x="838884" y="1199801"/>
                  </a:cubicBezTo>
                  <a:cubicBezTo>
                    <a:pt x="910651" y="1164838"/>
                    <a:pt x="919852" y="1076049"/>
                    <a:pt x="911111" y="944015"/>
                  </a:cubicBezTo>
                  <a:cubicBezTo>
                    <a:pt x="906970" y="885129"/>
                    <a:pt x="898690" y="817502"/>
                    <a:pt x="886728" y="747575"/>
                  </a:cubicBezTo>
                  <a:cubicBezTo>
                    <a:pt x="878447" y="698811"/>
                    <a:pt x="868326" y="648665"/>
                    <a:pt x="857285" y="599441"/>
                  </a:cubicBezTo>
                  <a:cubicBezTo>
                    <a:pt x="854985" y="589320"/>
                    <a:pt x="852685" y="578738"/>
                    <a:pt x="849925" y="568617"/>
                  </a:cubicBezTo>
                  <a:cubicBezTo>
                    <a:pt x="887188" y="566777"/>
                    <a:pt x="924452" y="565857"/>
                    <a:pt x="958496" y="565397"/>
                  </a:cubicBezTo>
                  <a:cubicBezTo>
                    <a:pt x="1011861" y="564937"/>
                    <a:pt x="1054645" y="519852"/>
                    <a:pt x="1051885" y="466027"/>
                  </a:cubicBezTo>
                  <a:cubicBezTo>
                    <a:pt x="1049125" y="414962"/>
                    <a:pt x="1004500" y="375398"/>
                    <a:pt x="952975" y="376318"/>
                  </a:cubicBezTo>
                  <a:close/>
                  <a:moveTo>
                    <a:pt x="759756" y="592540"/>
                  </a:moveTo>
                  <a:cubicBezTo>
                    <a:pt x="728932" y="596680"/>
                    <a:pt x="664986" y="610482"/>
                    <a:pt x="676487" y="667067"/>
                  </a:cubicBezTo>
                  <a:cubicBezTo>
                    <a:pt x="676487" y="667067"/>
                    <a:pt x="715591" y="837745"/>
                    <a:pt x="722952" y="1001521"/>
                  </a:cubicBezTo>
                  <a:cubicBezTo>
                    <a:pt x="723412" y="1008882"/>
                    <a:pt x="715591" y="1013942"/>
                    <a:pt x="708690" y="1010722"/>
                  </a:cubicBezTo>
                  <a:cubicBezTo>
                    <a:pt x="647044" y="978059"/>
                    <a:pt x="554575" y="896170"/>
                    <a:pt x="515471" y="745735"/>
                  </a:cubicBezTo>
                  <a:cubicBezTo>
                    <a:pt x="497529" y="676268"/>
                    <a:pt x="514551" y="654186"/>
                    <a:pt x="520071" y="646825"/>
                  </a:cubicBezTo>
                  <a:cubicBezTo>
                    <a:pt x="536173" y="626123"/>
                    <a:pt x="586778" y="592080"/>
                    <a:pt x="757915" y="574598"/>
                  </a:cubicBezTo>
                  <a:cubicBezTo>
                    <a:pt x="763436" y="574138"/>
                    <a:pt x="768036" y="578278"/>
                    <a:pt x="768036" y="584259"/>
                  </a:cubicBezTo>
                  <a:cubicBezTo>
                    <a:pt x="768036" y="588399"/>
                    <a:pt x="764356" y="592080"/>
                    <a:pt x="759756" y="592540"/>
                  </a:cubicBezTo>
                  <a:close/>
                </a:path>
              </a:pathLst>
            </a:custGeom>
            <a:solidFill>
              <a:srgbClr val="3DE580"/>
            </a:solidFill>
            <a:ln w="4590" cap="flat">
              <a:noFill/>
              <a:prstDash val="solid"/>
              <a:miter/>
            </a:ln>
          </p:spPr>
          <p:txBody>
            <a:bodyPr rtlCol="0" anchor="ctr"/>
            <a:lstStyle/>
            <a:p>
              <a:endParaRPr lang="en-GB">
                <a:solidFill>
                  <a:schemeClr val="tx2"/>
                </a:solidFill>
              </a:endParaRPr>
            </a:p>
          </p:txBody>
        </p:sp>
        <p:sp>
          <p:nvSpPr>
            <p:cNvPr id="9" name="Freeform: Shape 8">
              <a:extLst>
                <a:ext uri="{FF2B5EF4-FFF2-40B4-BE49-F238E27FC236}">
                  <a16:creationId xmlns:a16="http://schemas.microsoft.com/office/drawing/2014/main" id="{05B1BC6A-673B-4C4D-A503-8521A8A03E10}"/>
                </a:ext>
              </a:extLst>
            </p:cNvPr>
            <p:cNvSpPr/>
            <p:nvPr/>
          </p:nvSpPr>
          <p:spPr>
            <a:xfrm>
              <a:off x="2228354" y="3199782"/>
              <a:ext cx="489984" cy="460966"/>
            </a:xfrm>
            <a:custGeom>
              <a:avLst/>
              <a:gdLst>
                <a:gd name="connsiteX0" fmla="*/ 487189 w 489984"/>
                <a:gd name="connsiteY0" fmla="*/ 23002 h 460966"/>
                <a:gd name="connsiteX1" fmla="*/ 474308 w 489984"/>
                <a:gd name="connsiteY1" fmla="*/ 8281 h 460966"/>
                <a:gd name="connsiteX2" fmla="*/ 374478 w 489984"/>
                <a:gd name="connsiteY2" fmla="*/ 8281 h 460966"/>
                <a:gd name="connsiteX3" fmla="*/ 365737 w 489984"/>
                <a:gd name="connsiteY3" fmla="*/ 22082 h 460966"/>
                <a:gd name="connsiteX4" fmla="*/ 372638 w 489984"/>
                <a:gd name="connsiteY4" fmla="*/ 34043 h 460966"/>
                <a:gd name="connsiteX5" fmla="*/ 372638 w 489984"/>
                <a:gd name="connsiteY5" fmla="*/ 44164 h 460966"/>
                <a:gd name="connsiteX6" fmla="*/ 360676 w 489984"/>
                <a:gd name="connsiteY6" fmla="*/ 44164 h 460966"/>
                <a:gd name="connsiteX7" fmla="*/ 234624 w 489984"/>
                <a:gd name="connsiteY7" fmla="*/ 0 h 460966"/>
                <a:gd name="connsiteX8" fmla="*/ 0 w 489984"/>
                <a:gd name="connsiteY8" fmla="*/ 230483 h 460966"/>
                <a:gd name="connsiteX9" fmla="*/ 234624 w 489984"/>
                <a:gd name="connsiteY9" fmla="*/ 460967 h 460966"/>
                <a:gd name="connsiteX10" fmla="*/ 376778 w 489984"/>
                <a:gd name="connsiteY10" fmla="*/ 401621 h 460966"/>
                <a:gd name="connsiteX11" fmla="*/ 386899 w 489984"/>
                <a:gd name="connsiteY11" fmla="*/ 400700 h 460966"/>
                <a:gd name="connsiteX12" fmla="*/ 388279 w 489984"/>
                <a:gd name="connsiteY12" fmla="*/ 412202 h 460966"/>
                <a:gd name="connsiteX13" fmla="*/ 374018 w 489984"/>
                <a:gd name="connsiteY13" fmla="*/ 434744 h 460966"/>
                <a:gd name="connsiteX14" fmla="*/ 383219 w 489984"/>
                <a:gd name="connsiteY14" fmla="*/ 448085 h 460966"/>
                <a:gd name="connsiteX15" fmla="*/ 480288 w 489984"/>
                <a:gd name="connsiteY15" fmla="*/ 448085 h 460966"/>
                <a:gd name="connsiteX16" fmla="*/ 489949 w 489984"/>
                <a:gd name="connsiteY16" fmla="*/ 437044 h 460966"/>
                <a:gd name="connsiteX17" fmla="*/ 487189 w 489984"/>
                <a:gd name="connsiteY17" fmla="*/ 23002 h 460966"/>
                <a:gd name="connsiteX18" fmla="*/ 235084 w 489984"/>
                <a:gd name="connsiteY18" fmla="*/ 339054 h 460966"/>
                <a:gd name="connsiteX19" fmla="*/ 127433 w 489984"/>
                <a:gd name="connsiteY19" fmla="*/ 229563 h 460966"/>
                <a:gd name="connsiteX20" fmla="*/ 235084 w 489984"/>
                <a:gd name="connsiteY20" fmla="*/ 120072 h 460966"/>
                <a:gd name="connsiteX21" fmla="*/ 342735 w 489984"/>
                <a:gd name="connsiteY21" fmla="*/ 229563 h 460966"/>
                <a:gd name="connsiteX22" fmla="*/ 235084 w 489984"/>
                <a:gd name="connsiteY22" fmla="*/ 33905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9984" h="460966">
                  <a:moveTo>
                    <a:pt x="487189" y="23002"/>
                  </a:moveTo>
                  <a:cubicBezTo>
                    <a:pt x="488109" y="15182"/>
                    <a:pt x="482129" y="8281"/>
                    <a:pt x="474308" y="8281"/>
                  </a:cubicBezTo>
                  <a:cubicBezTo>
                    <a:pt x="453606" y="8281"/>
                    <a:pt x="399320" y="8281"/>
                    <a:pt x="374478" y="8281"/>
                  </a:cubicBezTo>
                  <a:cubicBezTo>
                    <a:pt x="367577" y="8281"/>
                    <a:pt x="362517" y="15642"/>
                    <a:pt x="365737" y="22082"/>
                  </a:cubicBezTo>
                  <a:cubicBezTo>
                    <a:pt x="367117" y="25763"/>
                    <a:pt x="369417" y="29903"/>
                    <a:pt x="372638" y="34043"/>
                  </a:cubicBezTo>
                  <a:cubicBezTo>
                    <a:pt x="374938" y="36804"/>
                    <a:pt x="374938" y="41404"/>
                    <a:pt x="372638" y="44164"/>
                  </a:cubicBezTo>
                  <a:cubicBezTo>
                    <a:pt x="369417" y="47845"/>
                    <a:pt x="363897" y="47845"/>
                    <a:pt x="360676" y="44164"/>
                  </a:cubicBezTo>
                  <a:cubicBezTo>
                    <a:pt x="330313" y="9201"/>
                    <a:pt x="280628" y="0"/>
                    <a:pt x="234624" y="0"/>
                  </a:cubicBezTo>
                  <a:cubicBezTo>
                    <a:pt x="105351" y="0"/>
                    <a:pt x="0" y="93849"/>
                    <a:pt x="0" y="230483"/>
                  </a:cubicBezTo>
                  <a:cubicBezTo>
                    <a:pt x="0" y="367577"/>
                    <a:pt x="104891" y="460967"/>
                    <a:pt x="234624" y="460967"/>
                  </a:cubicBezTo>
                  <a:cubicBezTo>
                    <a:pt x="287989" y="460967"/>
                    <a:pt x="337214" y="436584"/>
                    <a:pt x="376778" y="401621"/>
                  </a:cubicBezTo>
                  <a:cubicBezTo>
                    <a:pt x="379538" y="399320"/>
                    <a:pt x="383679" y="398400"/>
                    <a:pt x="386899" y="400700"/>
                  </a:cubicBezTo>
                  <a:cubicBezTo>
                    <a:pt x="391039" y="403461"/>
                    <a:pt x="391500" y="408981"/>
                    <a:pt x="388279" y="412202"/>
                  </a:cubicBezTo>
                  <a:cubicBezTo>
                    <a:pt x="383679" y="417262"/>
                    <a:pt x="377238" y="425543"/>
                    <a:pt x="374018" y="434744"/>
                  </a:cubicBezTo>
                  <a:cubicBezTo>
                    <a:pt x="371258" y="441185"/>
                    <a:pt x="376318" y="448085"/>
                    <a:pt x="383219" y="448085"/>
                  </a:cubicBezTo>
                  <a:lnTo>
                    <a:pt x="480288" y="448085"/>
                  </a:lnTo>
                  <a:cubicBezTo>
                    <a:pt x="486269" y="448085"/>
                    <a:pt x="490410" y="443025"/>
                    <a:pt x="489949" y="437044"/>
                  </a:cubicBezTo>
                  <a:cubicBezTo>
                    <a:pt x="477068" y="311451"/>
                    <a:pt x="460507" y="237844"/>
                    <a:pt x="487189" y="23002"/>
                  </a:cubicBezTo>
                  <a:close/>
                  <a:moveTo>
                    <a:pt x="235084" y="339054"/>
                  </a:moveTo>
                  <a:cubicBezTo>
                    <a:pt x="171137" y="339054"/>
                    <a:pt x="127433" y="289829"/>
                    <a:pt x="127433" y="229563"/>
                  </a:cubicBezTo>
                  <a:cubicBezTo>
                    <a:pt x="127433" y="169297"/>
                    <a:pt x="171137" y="120072"/>
                    <a:pt x="235084" y="120072"/>
                  </a:cubicBezTo>
                  <a:cubicBezTo>
                    <a:pt x="299030" y="120072"/>
                    <a:pt x="342735" y="169297"/>
                    <a:pt x="342735" y="229563"/>
                  </a:cubicBezTo>
                  <a:cubicBezTo>
                    <a:pt x="342735" y="289829"/>
                    <a:pt x="299030" y="339054"/>
                    <a:pt x="235084" y="33905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1" name="Freeform: Shape 10">
              <a:extLst>
                <a:ext uri="{FF2B5EF4-FFF2-40B4-BE49-F238E27FC236}">
                  <a16:creationId xmlns:a16="http://schemas.microsoft.com/office/drawing/2014/main" id="{0547876C-CFAF-4715-97E1-235945F207D5}"/>
                </a:ext>
              </a:extLst>
            </p:cNvPr>
            <p:cNvSpPr/>
            <p:nvPr/>
          </p:nvSpPr>
          <p:spPr>
            <a:xfrm>
              <a:off x="3294281" y="3198862"/>
              <a:ext cx="469247" cy="460966"/>
            </a:xfrm>
            <a:custGeom>
              <a:avLst/>
              <a:gdLst>
                <a:gd name="connsiteX0" fmla="*/ 469247 w 469247"/>
                <a:gd name="connsiteY0" fmla="*/ 230483 h 460966"/>
                <a:gd name="connsiteX1" fmla="*/ 414962 w 469247"/>
                <a:gd name="connsiteY1" fmla="*/ 79128 h 460966"/>
                <a:gd name="connsiteX2" fmla="*/ 234624 w 469247"/>
                <a:gd name="connsiteY2" fmla="*/ 0 h 460966"/>
                <a:gd name="connsiteX3" fmla="*/ 0 w 469247"/>
                <a:gd name="connsiteY3" fmla="*/ 230483 h 460966"/>
                <a:gd name="connsiteX4" fmla="*/ 234624 w 469247"/>
                <a:gd name="connsiteY4" fmla="*/ 460967 h 460966"/>
                <a:gd name="connsiteX5" fmla="*/ 350095 w 469247"/>
                <a:gd name="connsiteY5" fmla="*/ 433364 h 460966"/>
                <a:gd name="connsiteX6" fmla="*/ 469247 w 469247"/>
                <a:gd name="connsiteY6" fmla="*/ 230483 h 460966"/>
                <a:gd name="connsiteX7" fmla="*/ 234624 w 469247"/>
                <a:gd name="connsiteY7" fmla="*/ 339974 h 460966"/>
                <a:gd name="connsiteX8" fmla="*/ 126973 w 469247"/>
                <a:gd name="connsiteY8" fmla="*/ 230483 h 460966"/>
                <a:gd name="connsiteX9" fmla="*/ 234624 w 469247"/>
                <a:gd name="connsiteY9" fmla="*/ 120992 h 460966"/>
                <a:gd name="connsiteX10" fmla="*/ 342275 w 469247"/>
                <a:gd name="connsiteY10" fmla="*/ 230483 h 460966"/>
                <a:gd name="connsiteX11" fmla="*/ 234624 w 469247"/>
                <a:gd name="connsiteY11" fmla="*/ 33997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9247" h="460966">
                  <a:moveTo>
                    <a:pt x="469247" y="230483"/>
                  </a:moveTo>
                  <a:cubicBezTo>
                    <a:pt x="469247" y="170217"/>
                    <a:pt x="449005" y="118232"/>
                    <a:pt x="414962" y="79128"/>
                  </a:cubicBezTo>
                  <a:cubicBezTo>
                    <a:pt x="372178" y="28983"/>
                    <a:pt x="307311" y="0"/>
                    <a:pt x="234624" y="0"/>
                  </a:cubicBezTo>
                  <a:cubicBezTo>
                    <a:pt x="105351" y="0"/>
                    <a:pt x="0" y="93849"/>
                    <a:pt x="0" y="230483"/>
                  </a:cubicBezTo>
                  <a:cubicBezTo>
                    <a:pt x="0" y="367117"/>
                    <a:pt x="104891" y="460967"/>
                    <a:pt x="234624" y="460967"/>
                  </a:cubicBezTo>
                  <a:cubicBezTo>
                    <a:pt x="276488" y="460967"/>
                    <a:pt x="316052" y="451306"/>
                    <a:pt x="350095" y="433364"/>
                  </a:cubicBezTo>
                  <a:cubicBezTo>
                    <a:pt x="420942" y="395640"/>
                    <a:pt x="469247" y="322953"/>
                    <a:pt x="469247" y="230483"/>
                  </a:cubicBezTo>
                  <a:close/>
                  <a:moveTo>
                    <a:pt x="234624" y="339974"/>
                  </a:moveTo>
                  <a:cubicBezTo>
                    <a:pt x="170677" y="339974"/>
                    <a:pt x="126973" y="290749"/>
                    <a:pt x="126973" y="230483"/>
                  </a:cubicBezTo>
                  <a:cubicBezTo>
                    <a:pt x="126973" y="170217"/>
                    <a:pt x="170677" y="120992"/>
                    <a:pt x="234624" y="120992"/>
                  </a:cubicBezTo>
                  <a:cubicBezTo>
                    <a:pt x="298570" y="120992"/>
                    <a:pt x="342275" y="170217"/>
                    <a:pt x="342275" y="230483"/>
                  </a:cubicBezTo>
                  <a:cubicBezTo>
                    <a:pt x="342275" y="290749"/>
                    <a:pt x="298570" y="339974"/>
                    <a:pt x="234624" y="33997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3" name="Freeform: Shape 12">
              <a:extLst>
                <a:ext uri="{FF2B5EF4-FFF2-40B4-BE49-F238E27FC236}">
                  <a16:creationId xmlns:a16="http://schemas.microsoft.com/office/drawing/2014/main" id="{CF9FC742-711F-461D-A7D4-0662989E766D}"/>
                </a:ext>
              </a:extLst>
            </p:cNvPr>
            <p:cNvSpPr/>
            <p:nvPr/>
          </p:nvSpPr>
          <p:spPr>
            <a:xfrm>
              <a:off x="2759707" y="3052567"/>
              <a:ext cx="494549" cy="608181"/>
            </a:xfrm>
            <a:custGeom>
              <a:avLst/>
              <a:gdLst>
                <a:gd name="connsiteX0" fmla="*/ 483969 w 494549"/>
                <a:gd name="connsiteY0" fmla="*/ 0 h 608181"/>
                <a:gd name="connsiteX1" fmla="*/ 375398 w 494549"/>
                <a:gd name="connsiteY1" fmla="*/ 0 h 608181"/>
                <a:gd name="connsiteX2" fmla="*/ 365737 w 494549"/>
                <a:gd name="connsiteY2" fmla="*/ 8281 h 608181"/>
                <a:gd name="connsiteX3" fmla="*/ 353316 w 494549"/>
                <a:gd name="connsiteY3" fmla="*/ 139854 h 608181"/>
                <a:gd name="connsiteX4" fmla="*/ 362517 w 494549"/>
                <a:gd name="connsiteY4" fmla="*/ 168837 h 608181"/>
                <a:gd name="connsiteX5" fmla="*/ 363437 w 494549"/>
                <a:gd name="connsiteY5" fmla="*/ 170217 h 608181"/>
                <a:gd name="connsiteX6" fmla="*/ 363897 w 494549"/>
                <a:gd name="connsiteY6" fmla="*/ 180798 h 608181"/>
                <a:gd name="connsiteX7" fmla="*/ 351475 w 494549"/>
                <a:gd name="connsiteY7" fmla="*/ 182178 h 608181"/>
                <a:gd name="connsiteX8" fmla="*/ 234624 w 494549"/>
                <a:gd name="connsiteY8" fmla="*/ 147215 h 608181"/>
                <a:gd name="connsiteX9" fmla="*/ 0 w 494549"/>
                <a:gd name="connsiteY9" fmla="*/ 377698 h 608181"/>
                <a:gd name="connsiteX10" fmla="*/ 234624 w 494549"/>
                <a:gd name="connsiteY10" fmla="*/ 608181 h 608181"/>
                <a:gd name="connsiteX11" fmla="*/ 376778 w 494549"/>
                <a:gd name="connsiteY11" fmla="*/ 548835 h 608181"/>
                <a:gd name="connsiteX12" fmla="*/ 386899 w 494549"/>
                <a:gd name="connsiteY12" fmla="*/ 547915 h 608181"/>
                <a:gd name="connsiteX13" fmla="*/ 388279 w 494549"/>
                <a:gd name="connsiteY13" fmla="*/ 559416 h 608181"/>
                <a:gd name="connsiteX14" fmla="*/ 374018 w 494549"/>
                <a:gd name="connsiteY14" fmla="*/ 581959 h 608181"/>
                <a:gd name="connsiteX15" fmla="*/ 383219 w 494549"/>
                <a:gd name="connsiteY15" fmla="*/ 595300 h 608181"/>
                <a:gd name="connsiteX16" fmla="*/ 480749 w 494549"/>
                <a:gd name="connsiteY16" fmla="*/ 595300 h 608181"/>
                <a:gd name="connsiteX17" fmla="*/ 490410 w 494549"/>
                <a:gd name="connsiteY17" fmla="*/ 584719 h 608181"/>
                <a:gd name="connsiteX18" fmla="*/ 494550 w 494549"/>
                <a:gd name="connsiteY18" fmla="*/ 11041 h 608181"/>
                <a:gd name="connsiteX19" fmla="*/ 483969 w 494549"/>
                <a:gd name="connsiteY19" fmla="*/ 0 h 608181"/>
                <a:gd name="connsiteX20" fmla="*/ 234164 w 494549"/>
                <a:gd name="connsiteY20" fmla="*/ 486269 h 608181"/>
                <a:gd name="connsiteX21" fmla="*/ 126513 w 494549"/>
                <a:gd name="connsiteY21" fmla="*/ 376778 h 608181"/>
                <a:gd name="connsiteX22" fmla="*/ 234164 w 494549"/>
                <a:gd name="connsiteY22" fmla="*/ 267287 h 608181"/>
                <a:gd name="connsiteX23" fmla="*/ 341815 w 494549"/>
                <a:gd name="connsiteY23" fmla="*/ 376778 h 608181"/>
                <a:gd name="connsiteX24" fmla="*/ 234164 w 494549"/>
                <a:gd name="connsiteY24" fmla="*/ 486269 h 60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94549" h="608181">
                  <a:moveTo>
                    <a:pt x="483969" y="0"/>
                  </a:moveTo>
                  <a:lnTo>
                    <a:pt x="375398" y="0"/>
                  </a:lnTo>
                  <a:cubicBezTo>
                    <a:pt x="370337" y="0"/>
                    <a:pt x="366197" y="3680"/>
                    <a:pt x="365737" y="8281"/>
                  </a:cubicBezTo>
                  <a:cubicBezTo>
                    <a:pt x="357916" y="60266"/>
                    <a:pt x="354696" y="113631"/>
                    <a:pt x="353316" y="139854"/>
                  </a:cubicBezTo>
                  <a:cubicBezTo>
                    <a:pt x="352856" y="150435"/>
                    <a:pt x="356076" y="160556"/>
                    <a:pt x="362517" y="168837"/>
                  </a:cubicBezTo>
                  <a:lnTo>
                    <a:pt x="363437" y="170217"/>
                  </a:lnTo>
                  <a:cubicBezTo>
                    <a:pt x="365737" y="173438"/>
                    <a:pt x="366197" y="177578"/>
                    <a:pt x="363897" y="180798"/>
                  </a:cubicBezTo>
                  <a:cubicBezTo>
                    <a:pt x="360676" y="184939"/>
                    <a:pt x="355156" y="185399"/>
                    <a:pt x="351475" y="182178"/>
                  </a:cubicBezTo>
                  <a:cubicBezTo>
                    <a:pt x="320652" y="154576"/>
                    <a:pt x="276028" y="147215"/>
                    <a:pt x="234624" y="147215"/>
                  </a:cubicBezTo>
                  <a:cubicBezTo>
                    <a:pt x="105351" y="147215"/>
                    <a:pt x="0" y="241064"/>
                    <a:pt x="0" y="377698"/>
                  </a:cubicBezTo>
                  <a:cubicBezTo>
                    <a:pt x="0" y="514792"/>
                    <a:pt x="104891" y="608181"/>
                    <a:pt x="234624" y="608181"/>
                  </a:cubicBezTo>
                  <a:cubicBezTo>
                    <a:pt x="287989" y="608181"/>
                    <a:pt x="337214" y="583799"/>
                    <a:pt x="376778" y="548835"/>
                  </a:cubicBezTo>
                  <a:cubicBezTo>
                    <a:pt x="379538" y="546535"/>
                    <a:pt x="383679" y="545615"/>
                    <a:pt x="386899" y="547915"/>
                  </a:cubicBezTo>
                  <a:cubicBezTo>
                    <a:pt x="391039" y="550676"/>
                    <a:pt x="391500" y="556196"/>
                    <a:pt x="388279" y="559416"/>
                  </a:cubicBezTo>
                  <a:cubicBezTo>
                    <a:pt x="383679" y="564477"/>
                    <a:pt x="377238" y="572758"/>
                    <a:pt x="374018" y="581959"/>
                  </a:cubicBezTo>
                  <a:cubicBezTo>
                    <a:pt x="371258" y="588399"/>
                    <a:pt x="376318" y="595300"/>
                    <a:pt x="383219" y="595300"/>
                  </a:cubicBezTo>
                  <a:lnTo>
                    <a:pt x="480749" y="595300"/>
                  </a:lnTo>
                  <a:cubicBezTo>
                    <a:pt x="486269" y="595300"/>
                    <a:pt x="490870" y="590240"/>
                    <a:pt x="490410" y="584719"/>
                  </a:cubicBezTo>
                  <a:cubicBezTo>
                    <a:pt x="478908" y="444865"/>
                    <a:pt x="462807" y="255326"/>
                    <a:pt x="494550" y="11041"/>
                  </a:cubicBezTo>
                  <a:cubicBezTo>
                    <a:pt x="494550" y="5521"/>
                    <a:pt x="489949" y="0"/>
                    <a:pt x="483969" y="0"/>
                  </a:cubicBezTo>
                  <a:close/>
                  <a:moveTo>
                    <a:pt x="234164" y="486269"/>
                  </a:moveTo>
                  <a:cubicBezTo>
                    <a:pt x="170217" y="486269"/>
                    <a:pt x="126513" y="437044"/>
                    <a:pt x="126513" y="376778"/>
                  </a:cubicBezTo>
                  <a:cubicBezTo>
                    <a:pt x="126513" y="316512"/>
                    <a:pt x="170217" y="267287"/>
                    <a:pt x="234164" y="267287"/>
                  </a:cubicBezTo>
                  <a:cubicBezTo>
                    <a:pt x="298110" y="267287"/>
                    <a:pt x="341815" y="316512"/>
                    <a:pt x="341815" y="376778"/>
                  </a:cubicBezTo>
                  <a:cubicBezTo>
                    <a:pt x="341815" y="437044"/>
                    <a:pt x="298110" y="486269"/>
                    <a:pt x="234164" y="486269"/>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4" name="Freeform: Shape 13">
              <a:extLst>
                <a:ext uri="{FF2B5EF4-FFF2-40B4-BE49-F238E27FC236}">
                  <a16:creationId xmlns:a16="http://schemas.microsoft.com/office/drawing/2014/main" id="{6A9014D6-86F4-44DF-B94C-FBE6448B64AE}"/>
                </a:ext>
              </a:extLst>
            </p:cNvPr>
            <p:cNvSpPr/>
            <p:nvPr/>
          </p:nvSpPr>
          <p:spPr>
            <a:xfrm>
              <a:off x="1274295" y="3078790"/>
              <a:ext cx="521562" cy="569077"/>
            </a:xfrm>
            <a:custGeom>
              <a:avLst/>
              <a:gdLst>
                <a:gd name="connsiteX0" fmla="*/ 327935 w 521562"/>
                <a:gd name="connsiteY0" fmla="*/ 7821 h 569077"/>
                <a:gd name="connsiteX1" fmla="*/ 315514 w 521562"/>
                <a:gd name="connsiteY1" fmla="*/ 0 h 569077"/>
                <a:gd name="connsiteX2" fmla="*/ 207403 w 521562"/>
                <a:gd name="connsiteY2" fmla="*/ 0 h 569077"/>
                <a:gd name="connsiteX3" fmla="*/ 194982 w 521562"/>
                <a:gd name="connsiteY3" fmla="*/ 7821 h 569077"/>
                <a:gd name="connsiteX4" fmla="*/ 382 w 521562"/>
                <a:gd name="connsiteY4" fmla="*/ 556196 h 569077"/>
                <a:gd name="connsiteX5" fmla="*/ 10043 w 521562"/>
                <a:gd name="connsiteY5" fmla="*/ 569077 h 569077"/>
                <a:gd name="connsiteX6" fmla="*/ 120454 w 521562"/>
                <a:gd name="connsiteY6" fmla="*/ 569077 h 569077"/>
                <a:gd name="connsiteX7" fmla="*/ 132876 w 521562"/>
                <a:gd name="connsiteY7" fmla="*/ 559416 h 569077"/>
                <a:gd name="connsiteX8" fmla="*/ 154038 w 521562"/>
                <a:gd name="connsiteY8" fmla="*/ 479368 h 569077"/>
                <a:gd name="connsiteX9" fmla="*/ 164159 w 521562"/>
                <a:gd name="connsiteY9" fmla="*/ 471548 h 569077"/>
                <a:gd name="connsiteX10" fmla="*/ 357378 w 521562"/>
                <a:gd name="connsiteY10" fmla="*/ 471548 h 569077"/>
                <a:gd name="connsiteX11" fmla="*/ 367499 w 521562"/>
                <a:gd name="connsiteY11" fmla="*/ 479368 h 569077"/>
                <a:gd name="connsiteX12" fmla="*/ 388662 w 521562"/>
                <a:gd name="connsiteY12" fmla="*/ 559416 h 569077"/>
                <a:gd name="connsiteX13" fmla="*/ 401083 w 521562"/>
                <a:gd name="connsiteY13" fmla="*/ 569077 h 569077"/>
                <a:gd name="connsiteX14" fmla="*/ 511494 w 521562"/>
                <a:gd name="connsiteY14" fmla="*/ 569077 h 569077"/>
                <a:gd name="connsiteX15" fmla="*/ 521155 w 521562"/>
                <a:gd name="connsiteY15" fmla="*/ 556196 h 569077"/>
                <a:gd name="connsiteX16" fmla="*/ 327935 w 521562"/>
                <a:gd name="connsiteY16" fmla="*/ 7821 h 569077"/>
                <a:gd name="connsiteX17" fmla="*/ 197282 w 521562"/>
                <a:gd name="connsiteY17" fmla="*/ 336754 h 569077"/>
                <a:gd name="connsiteX18" fmla="*/ 252028 w 521562"/>
                <a:gd name="connsiteY18" fmla="*/ 173437 h 569077"/>
                <a:gd name="connsiteX19" fmla="*/ 258928 w 521562"/>
                <a:gd name="connsiteY19" fmla="*/ 166997 h 569077"/>
                <a:gd name="connsiteX20" fmla="*/ 269970 w 521562"/>
                <a:gd name="connsiteY20" fmla="*/ 172977 h 569077"/>
                <a:gd name="connsiteX21" fmla="*/ 324715 w 521562"/>
                <a:gd name="connsiteY21" fmla="*/ 336294 h 569077"/>
                <a:gd name="connsiteX22" fmla="*/ 314134 w 521562"/>
                <a:gd name="connsiteY22" fmla="*/ 350555 h 569077"/>
                <a:gd name="connsiteX23" fmla="*/ 206483 w 521562"/>
                <a:gd name="connsiteY23" fmla="*/ 350555 h 569077"/>
                <a:gd name="connsiteX24" fmla="*/ 197282 w 521562"/>
                <a:gd name="connsiteY24" fmla="*/ 336754 h 569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1562" h="569077">
                  <a:moveTo>
                    <a:pt x="327935" y="7821"/>
                  </a:moveTo>
                  <a:cubicBezTo>
                    <a:pt x="325635" y="2760"/>
                    <a:pt x="321035" y="0"/>
                    <a:pt x="315514" y="0"/>
                  </a:cubicBezTo>
                  <a:lnTo>
                    <a:pt x="207403" y="0"/>
                  </a:lnTo>
                  <a:cubicBezTo>
                    <a:pt x="201883" y="0"/>
                    <a:pt x="197282" y="3220"/>
                    <a:pt x="194982" y="7821"/>
                  </a:cubicBezTo>
                  <a:cubicBezTo>
                    <a:pt x="87331" y="248425"/>
                    <a:pt x="16484" y="497770"/>
                    <a:pt x="382" y="556196"/>
                  </a:cubicBezTo>
                  <a:cubicBezTo>
                    <a:pt x="-1458" y="562637"/>
                    <a:pt x="3603" y="569077"/>
                    <a:pt x="10043" y="569077"/>
                  </a:cubicBezTo>
                  <a:lnTo>
                    <a:pt x="120454" y="569077"/>
                  </a:lnTo>
                  <a:cubicBezTo>
                    <a:pt x="126435" y="569077"/>
                    <a:pt x="131496" y="564937"/>
                    <a:pt x="132876" y="559416"/>
                  </a:cubicBezTo>
                  <a:cubicBezTo>
                    <a:pt x="136096" y="545615"/>
                    <a:pt x="143457" y="518012"/>
                    <a:pt x="154038" y="479368"/>
                  </a:cubicBezTo>
                  <a:cubicBezTo>
                    <a:pt x="155418" y="474768"/>
                    <a:pt x="159558" y="471548"/>
                    <a:pt x="164159" y="471548"/>
                  </a:cubicBezTo>
                  <a:lnTo>
                    <a:pt x="357378" y="471548"/>
                  </a:lnTo>
                  <a:cubicBezTo>
                    <a:pt x="361979" y="471548"/>
                    <a:pt x="366119" y="474768"/>
                    <a:pt x="367499" y="479368"/>
                  </a:cubicBezTo>
                  <a:cubicBezTo>
                    <a:pt x="378080" y="518012"/>
                    <a:pt x="385441" y="545615"/>
                    <a:pt x="388662" y="559416"/>
                  </a:cubicBezTo>
                  <a:cubicBezTo>
                    <a:pt x="390042" y="565397"/>
                    <a:pt x="395102" y="569077"/>
                    <a:pt x="401083" y="569077"/>
                  </a:cubicBezTo>
                  <a:lnTo>
                    <a:pt x="511494" y="569077"/>
                  </a:lnTo>
                  <a:cubicBezTo>
                    <a:pt x="518395" y="569077"/>
                    <a:pt x="522995" y="562637"/>
                    <a:pt x="521155" y="556196"/>
                  </a:cubicBezTo>
                  <a:cubicBezTo>
                    <a:pt x="506433" y="497770"/>
                    <a:pt x="435586" y="248425"/>
                    <a:pt x="327935" y="7821"/>
                  </a:cubicBezTo>
                  <a:close/>
                  <a:moveTo>
                    <a:pt x="197282" y="336754"/>
                  </a:moveTo>
                  <a:cubicBezTo>
                    <a:pt x="212924" y="287989"/>
                    <a:pt x="231326" y="230483"/>
                    <a:pt x="252028" y="173437"/>
                  </a:cubicBezTo>
                  <a:cubicBezTo>
                    <a:pt x="253408" y="170217"/>
                    <a:pt x="255708" y="167457"/>
                    <a:pt x="258928" y="166997"/>
                  </a:cubicBezTo>
                  <a:cubicBezTo>
                    <a:pt x="263989" y="165617"/>
                    <a:pt x="268589" y="168377"/>
                    <a:pt x="269970" y="172977"/>
                  </a:cubicBezTo>
                  <a:cubicBezTo>
                    <a:pt x="291132" y="230023"/>
                    <a:pt x="309073" y="287529"/>
                    <a:pt x="324715" y="336294"/>
                  </a:cubicBezTo>
                  <a:cubicBezTo>
                    <a:pt x="327015" y="343195"/>
                    <a:pt x="321495" y="350555"/>
                    <a:pt x="314134" y="350555"/>
                  </a:cubicBezTo>
                  <a:lnTo>
                    <a:pt x="206483" y="350555"/>
                  </a:lnTo>
                  <a:cubicBezTo>
                    <a:pt x="200042" y="350555"/>
                    <a:pt x="194982" y="343655"/>
                    <a:pt x="197282" y="33675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5" name="Freeform: Shape 14">
              <a:extLst>
                <a:ext uri="{FF2B5EF4-FFF2-40B4-BE49-F238E27FC236}">
                  <a16:creationId xmlns:a16="http://schemas.microsoft.com/office/drawing/2014/main" id="{F901802E-B810-468C-B2CB-0175F4B03D51}"/>
                </a:ext>
              </a:extLst>
            </p:cNvPr>
            <p:cNvSpPr/>
            <p:nvPr/>
          </p:nvSpPr>
          <p:spPr>
            <a:xfrm>
              <a:off x="1754720" y="3208063"/>
              <a:ext cx="462142" cy="440264"/>
            </a:xfrm>
            <a:custGeom>
              <a:avLst/>
              <a:gdLst>
                <a:gd name="connsiteX0" fmla="*/ 448791 w 462142"/>
                <a:gd name="connsiteY0" fmla="*/ 0 h 440264"/>
                <a:gd name="connsiteX1" fmla="*/ 343440 w 462142"/>
                <a:gd name="connsiteY1" fmla="*/ 920 h 440264"/>
                <a:gd name="connsiteX2" fmla="*/ 331019 w 462142"/>
                <a:gd name="connsiteY2" fmla="*/ 10121 h 440264"/>
                <a:gd name="connsiteX3" fmla="*/ 240850 w 462142"/>
                <a:gd name="connsiteY3" fmla="*/ 266827 h 440264"/>
                <a:gd name="connsiteX4" fmla="*/ 231649 w 462142"/>
                <a:gd name="connsiteY4" fmla="*/ 272808 h 440264"/>
                <a:gd name="connsiteX5" fmla="*/ 222448 w 462142"/>
                <a:gd name="connsiteY5" fmla="*/ 266827 h 440264"/>
                <a:gd name="connsiteX6" fmla="*/ 132279 w 462142"/>
                <a:gd name="connsiteY6" fmla="*/ 10121 h 440264"/>
                <a:gd name="connsiteX7" fmla="*/ 119858 w 462142"/>
                <a:gd name="connsiteY7" fmla="*/ 920 h 440264"/>
                <a:gd name="connsiteX8" fmla="*/ 9907 w 462142"/>
                <a:gd name="connsiteY8" fmla="*/ 0 h 440264"/>
                <a:gd name="connsiteX9" fmla="*/ 246 w 462142"/>
                <a:gd name="connsiteY9" fmla="*/ 12421 h 440264"/>
                <a:gd name="connsiteX10" fmla="*/ 173683 w 462142"/>
                <a:gd name="connsiteY10" fmla="*/ 434284 h 440264"/>
                <a:gd name="connsiteX11" fmla="*/ 184724 w 462142"/>
                <a:gd name="connsiteY11" fmla="*/ 440264 h 440264"/>
                <a:gd name="connsiteX12" fmla="*/ 278574 w 462142"/>
                <a:gd name="connsiteY12" fmla="*/ 440264 h 440264"/>
                <a:gd name="connsiteX13" fmla="*/ 289615 w 462142"/>
                <a:gd name="connsiteY13" fmla="*/ 434284 h 440264"/>
                <a:gd name="connsiteX14" fmla="*/ 461672 w 462142"/>
                <a:gd name="connsiteY14" fmla="*/ 16562 h 440264"/>
                <a:gd name="connsiteX15" fmla="*/ 448791 w 462142"/>
                <a:gd name="connsiteY15" fmla="*/ 0 h 440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2142" h="440264">
                  <a:moveTo>
                    <a:pt x="448791" y="0"/>
                  </a:moveTo>
                  <a:lnTo>
                    <a:pt x="343440" y="920"/>
                  </a:lnTo>
                  <a:cubicBezTo>
                    <a:pt x="337920" y="920"/>
                    <a:pt x="332859" y="4600"/>
                    <a:pt x="331019" y="10121"/>
                  </a:cubicBezTo>
                  <a:cubicBezTo>
                    <a:pt x="311237" y="75908"/>
                    <a:pt x="286855" y="156876"/>
                    <a:pt x="240850" y="266827"/>
                  </a:cubicBezTo>
                  <a:cubicBezTo>
                    <a:pt x="239470" y="270507"/>
                    <a:pt x="235789" y="272808"/>
                    <a:pt x="231649" y="272808"/>
                  </a:cubicBezTo>
                  <a:cubicBezTo>
                    <a:pt x="227509" y="272808"/>
                    <a:pt x="223828" y="270507"/>
                    <a:pt x="222448" y="266827"/>
                  </a:cubicBezTo>
                  <a:cubicBezTo>
                    <a:pt x="176443" y="156876"/>
                    <a:pt x="152061" y="75908"/>
                    <a:pt x="132279" y="10121"/>
                  </a:cubicBezTo>
                  <a:cubicBezTo>
                    <a:pt x="130439" y="4600"/>
                    <a:pt x="125378" y="920"/>
                    <a:pt x="119858" y="920"/>
                  </a:cubicBezTo>
                  <a:lnTo>
                    <a:pt x="9907" y="0"/>
                  </a:lnTo>
                  <a:cubicBezTo>
                    <a:pt x="3466" y="0"/>
                    <a:pt x="-1135" y="5981"/>
                    <a:pt x="246" y="12421"/>
                  </a:cubicBezTo>
                  <a:cubicBezTo>
                    <a:pt x="14967" y="66707"/>
                    <a:pt x="77533" y="286609"/>
                    <a:pt x="173683" y="434284"/>
                  </a:cubicBezTo>
                  <a:cubicBezTo>
                    <a:pt x="175983" y="437964"/>
                    <a:pt x="180124" y="440264"/>
                    <a:pt x="184724" y="440264"/>
                  </a:cubicBezTo>
                  <a:lnTo>
                    <a:pt x="278574" y="440264"/>
                  </a:lnTo>
                  <a:cubicBezTo>
                    <a:pt x="283174" y="440264"/>
                    <a:pt x="287315" y="437964"/>
                    <a:pt x="289615" y="434284"/>
                  </a:cubicBezTo>
                  <a:cubicBezTo>
                    <a:pt x="383464" y="290289"/>
                    <a:pt x="445571" y="77288"/>
                    <a:pt x="461672" y="16562"/>
                  </a:cubicBezTo>
                  <a:cubicBezTo>
                    <a:pt x="463972" y="8281"/>
                    <a:pt x="457532" y="0"/>
                    <a:pt x="448791" y="0"/>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grpSp>
      <p:sp>
        <p:nvSpPr>
          <p:cNvPr id="7" name="Title 3">
            <a:extLst>
              <a:ext uri="{FF2B5EF4-FFF2-40B4-BE49-F238E27FC236}">
                <a16:creationId xmlns:a16="http://schemas.microsoft.com/office/drawing/2014/main" id="{BA212616-6DA2-4A32-AEB0-9B1D3307491D}"/>
              </a:ext>
            </a:extLst>
          </p:cNvPr>
          <p:cNvSpPr>
            <a:spLocks noGrp="1"/>
          </p:cNvSpPr>
          <p:nvPr>
            <p:ph type="title" hasCustomPrompt="1"/>
          </p:nvPr>
        </p:nvSpPr>
        <p:spPr>
          <a:xfrm>
            <a:off x="515938" y="549275"/>
            <a:ext cx="7308000" cy="608174"/>
          </a:xfrm>
          <a:prstGeom prst="rect">
            <a:avLst/>
          </a:prstGeom>
        </p:spPr>
        <p:txBody>
          <a:bodyPr lIns="0" tIns="0" rIns="0" bIns="0" anchor="t" anchorCtr="0"/>
          <a:lstStyle>
            <a:lvl1pPr>
              <a:lnSpc>
                <a:spcPct val="100000"/>
              </a:lnSpc>
              <a:defRPr sz="2800" b="1" i="0" cap="none" spc="0" baseline="0">
                <a:solidFill>
                  <a:schemeClr val="bg1"/>
                </a:solidFill>
                <a:latin typeface="+mn-lt"/>
                <a:ea typeface="Arial" charset="0"/>
                <a:cs typeface="Arial" charset="0"/>
              </a:defRPr>
            </a:lvl1pPr>
          </a:lstStyle>
          <a:p>
            <a:r>
              <a:rPr lang="en-US"/>
              <a:t>Click to edit master title style</a:t>
            </a:r>
          </a:p>
        </p:txBody>
      </p:sp>
      <p:sp>
        <p:nvSpPr>
          <p:cNvPr id="17" name="Picture Placeholder 2">
            <a:extLst>
              <a:ext uri="{FF2B5EF4-FFF2-40B4-BE49-F238E27FC236}">
                <a16:creationId xmlns:a16="http://schemas.microsoft.com/office/drawing/2014/main" id="{24FBDFF2-F780-457B-A457-3E107084BA25}"/>
              </a:ext>
            </a:extLst>
          </p:cNvPr>
          <p:cNvSpPr>
            <a:spLocks noGrp="1"/>
          </p:cNvSpPr>
          <p:nvPr>
            <p:ph type="pic" sz="quarter" idx="12"/>
          </p:nvPr>
        </p:nvSpPr>
        <p:spPr>
          <a:xfrm>
            <a:off x="8040687" y="-9940"/>
            <a:ext cx="4150950" cy="6889983"/>
          </a:xfrm>
          <a:custGeom>
            <a:avLst/>
            <a:gdLst>
              <a:gd name="connsiteX0" fmla="*/ 0 w 5800725"/>
              <a:gd name="connsiteY0" fmla="*/ 0 h 6858000"/>
              <a:gd name="connsiteX1" fmla="*/ 5800725 w 5800725"/>
              <a:gd name="connsiteY1" fmla="*/ 0 h 6858000"/>
              <a:gd name="connsiteX2" fmla="*/ 5800725 w 5800725"/>
              <a:gd name="connsiteY2" fmla="*/ 6858000 h 6858000"/>
              <a:gd name="connsiteX3" fmla="*/ 0 w 5800725"/>
              <a:gd name="connsiteY3" fmla="*/ 6858000 h 6858000"/>
              <a:gd name="connsiteX4" fmla="*/ 0 w 5800725"/>
              <a:gd name="connsiteY4" fmla="*/ 0 h 6858000"/>
              <a:gd name="connsiteX0" fmla="*/ 414 w 5801139"/>
              <a:gd name="connsiteY0" fmla="*/ 0 h 6858000"/>
              <a:gd name="connsiteX1" fmla="*/ 5801139 w 5801139"/>
              <a:gd name="connsiteY1" fmla="*/ 0 h 6858000"/>
              <a:gd name="connsiteX2" fmla="*/ 5801139 w 5801139"/>
              <a:gd name="connsiteY2" fmla="*/ 6858000 h 6858000"/>
              <a:gd name="connsiteX3" fmla="*/ 414 w 5801139"/>
              <a:gd name="connsiteY3" fmla="*/ 6858000 h 6858000"/>
              <a:gd name="connsiteX4" fmla="*/ 0 w 5801139"/>
              <a:gd name="connsiteY4" fmla="*/ 2206487 h 6858000"/>
              <a:gd name="connsiteX5" fmla="*/ 414 w 5801139"/>
              <a:gd name="connsiteY5" fmla="*/ 0 h 6858000"/>
              <a:gd name="connsiteX0" fmla="*/ 507310 w 5801139"/>
              <a:gd name="connsiteY0" fmla="*/ 0 h 6867940"/>
              <a:gd name="connsiteX1" fmla="*/ 5801139 w 5801139"/>
              <a:gd name="connsiteY1" fmla="*/ 9940 h 6867940"/>
              <a:gd name="connsiteX2" fmla="*/ 5801139 w 5801139"/>
              <a:gd name="connsiteY2" fmla="*/ 6867940 h 6867940"/>
              <a:gd name="connsiteX3" fmla="*/ 414 w 5801139"/>
              <a:gd name="connsiteY3" fmla="*/ 6867940 h 6867940"/>
              <a:gd name="connsiteX4" fmla="*/ 0 w 5801139"/>
              <a:gd name="connsiteY4" fmla="*/ 2216427 h 6867940"/>
              <a:gd name="connsiteX5" fmla="*/ 507310 w 5801139"/>
              <a:gd name="connsiteY5" fmla="*/ 0 h 6867940"/>
              <a:gd name="connsiteX0" fmla="*/ 507310 w 5801139"/>
              <a:gd name="connsiteY0" fmla="*/ 0 h 6867940"/>
              <a:gd name="connsiteX1" fmla="*/ 5801139 w 5801139"/>
              <a:gd name="connsiteY1" fmla="*/ 9940 h 6867940"/>
              <a:gd name="connsiteX2" fmla="*/ 5801139 w 5801139"/>
              <a:gd name="connsiteY2" fmla="*/ 6867940 h 6867940"/>
              <a:gd name="connsiteX3" fmla="*/ 4214605 w 5801139"/>
              <a:gd name="connsiteY3" fmla="*/ 6858001 h 6867940"/>
              <a:gd name="connsiteX4" fmla="*/ 0 w 5801139"/>
              <a:gd name="connsiteY4" fmla="*/ 2216427 h 6867940"/>
              <a:gd name="connsiteX5" fmla="*/ 507310 w 5801139"/>
              <a:gd name="connsiteY5" fmla="*/ 0 h 6867940"/>
              <a:gd name="connsiteX0" fmla="*/ 874181 w 6168010"/>
              <a:gd name="connsiteY0" fmla="*/ 0 h 6867940"/>
              <a:gd name="connsiteX1" fmla="*/ 6168010 w 6168010"/>
              <a:gd name="connsiteY1" fmla="*/ 9940 h 6867940"/>
              <a:gd name="connsiteX2" fmla="*/ 6168010 w 6168010"/>
              <a:gd name="connsiteY2" fmla="*/ 6867940 h 6867940"/>
              <a:gd name="connsiteX3" fmla="*/ 4581476 w 6168010"/>
              <a:gd name="connsiteY3" fmla="*/ 6858001 h 6867940"/>
              <a:gd name="connsiteX4" fmla="*/ 366871 w 6168010"/>
              <a:gd name="connsiteY4" fmla="*/ 2216427 h 6867940"/>
              <a:gd name="connsiteX5" fmla="*/ 874181 w 6168010"/>
              <a:gd name="connsiteY5" fmla="*/ 0 h 6867940"/>
              <a:gd name="connsiteX0" fmla="*/ 700652 w 5994481"/>
              <a:gd name="connsiteY0" fmla="*/ 183266 h 7051206"/>
              <a:gd name="connsiteX1" fmla="*/ 5994481 w 5994481"/>
              <a:gd name="connsiteY1" fmla="*/ 193206 h 7051206"/>
              <a:gd name="connsiteX2" fmla="*/ 5994481 w 5994481"/>
              <a:gd name="connsiteY2" fmla="*/ 7051206 h 7051206"/>
              <a:gd name="connsiteX3" fmla="*/ 4407947 w 5994481"/>
              <a:gd name="connsiteY3" fmla="*/ 7041267 h 7051206"/>
              <a:gd name="connsiteX4" fmla="*/ 193342 w 5994481"/>
              <a:gd name="connsiteY4" fmla="*/ 2399693 h 7051206"/>
              <a:gd name="connsiteX5" fmla="*/ 700652 w 5994481"/>
              <a:gd name="connsiteY5" fmla="*/ 183266 h 7051206"/>
              <a:gd name="connsiteX0" fmla="*/ 656158 w 5949987"/>
              <a:gd name="connsiteY0" fmla="*/ 0 h 6867940"/>
              <a:gd name="connsiteX1" fmla="*/ 5949987 w 5949987"/>
              <a:gd name="connsiteY1" fmla="*/ 9940 h 6867940"/>
              <a:gd name="connsiteX2" fmla="*/ 5949987 w 5949987"/>
              <a:gd name="connsiteY2" fmla="*/ 6867940 h 6867940"/>
              <a:gd name="connsiteX3" fmla="*/ 4363453 w 5949987"/>
              <a:gd name="connsiteY3" fmla="*/ 6858001 h 6867940"/>
              <a:gd name="connsiteX4" fmla="*/ 228361 w 5949987"/>
              <a:gd name="connsiteY4" fmla="*/ 3081131 h 6867940"/>
              <a:gd name="connsiteX5" fmla="*/ 656158 w 5949987"/>
              <a:gd name="connsiteY5" fmla="*/ 0 h 6867940"/>
              <a:gd name="connsiteX0" fmla="*/ 648424 w 5942253"/>
              <a:gd name="connsiteY0" fmla="*/ 0 h 6867940"/>
              <a:gd name="connsiteX1" fmla="*/ 5942253 w 5942253"/>
              <a:gd name="connsiteY1" fmla="*/ 9940 h 6867940"/>
              <a:gd name="connsiteX2" fmla="*/ 5942253 w 5942253"/>
              <a:gd name="connsiteY2" fmla="*/ 6867940 h 6867940"/>
              <a:gd name="connsiteX3" fmla="*/ 4355719 w 5942253"/>
              <a:gd name="connsiteY3" fmla="*/ 6858001 h 6867940"/>
              <a:gd name="connsiteX4" fmla="*/ 220627 w 5942253"/>
              <a:gd name="connsiteY4" fmla="*/ 3081131 h 6867940"/>
              <a:gd name="connsiteX5" fmla="*/ 648424 w 5942253"/>
              <a:gd name="connsiteY5" fmla="*/ 0 h 6867940"/>
              <a:gd name="connsiteX0" fmla="*/ 586576 w 5880405"/>
              <a:gd name="connsiteY0" fmla="*/ 0 h 6867940"/>
              <a:gd name="connsiteX1" fmla="*/ 5880405 w 5880405"/>
              <a:gd name="connsiteY1" fmla="*/ 9940 h 6867940"/>
              <a:gd name="connsiteX2" fmla="*/ 5880405 w 5880405"/>
              <a:gd name="connsiteY2" fmla="*/ 6867940 h 6867940"/>
              <a:gd name="connsiteX3" fmla="*/ 4293871 w 5880405"/>
              <a:gd name="connsiteY3" fmla="*/ 6858001 h 6867940"/>
              <a:gd name="connsiteX4" fmla="*/ 158779 w 5880405"/>
              <a:gd name="connsiteY4" fmla="*/ 3081131 h 6867940"/>
              <a:gd name="connsiteX5" fmla="*/ 586576 w 5880405"/>
              <a:gd name="connsiteY5" fmla="*/ 0 h 6867940"/>
              <a:gd name="connsiteX0" fmla="*/ 586576 w 5880405"/>
              <a:gd name="connsiteY0" fmla="*/ 0 h 6867940"/>
              <a:gd name="connsiteX1" fmla="*/ 5880405 w 5880405"/>
              <a:gd name="connsiteY1" fmla="*/ 9940 h 6867940"/>
              <a:gd name="connsiteX2" fmla="*/ 5880405 w 5880405"/>
              <a:gd name="connsiteY2" fmla="*/ 6867940 h 6867940"/>
              <a:gd name="connsiteX3" fmla="*/ 4293871 w 5880405"/>
              <a:gd name="connsiteY3" fmla="*/ 6858001 h 6867940"/>
              <a:gd name="connsiteX4" fmla="*/ 158779 w 5880405"/>
              <a:gd name="connsiteY4" fmla="*/ 3081131 h 6867940"/>
              <a:gd name="connsiteX5" fmla="*/ 586576 w 5880405"/>
              <a:gd name="connsiteY5" fmla="*/ 0 h 6867940"/>
              <a:gd name="connsiteX0" fmla="*/ 517760 w 5811589"/>
              <a:gd name="connsiteY0" fmla="*/ 0 h 6867940"/>
              <a:gd name="connsiteX1" fmla="*/ 5811589 w 5811589"/>
              <a:gd name="connsiteY1" fmla="*/ 9940 h 6867940"/>
              <a:gd name="connsiteX2" fmla="*/ 5811589 w 5811589"/>
              <a:gd name="connsiteY2" fmla="*/ 6867940 h 6867940"/>
              <a:gd name="connsiteX3" fmla="*/ 4225055 w 5811589"/>
              <a:gd name="connsiteY3" fmla="*/ 6858001 h 6867940"/>
              <a:gd name="connsiteX4" fmla="*/ 89963 w 5811589"/>
              <a:gd name="connsiteY4" fmla="*/ 3081131 h 6867940"/>
              <a:gd name="connsiteX5" fmla="*/ 517760 w 5811589"/>
              <a:gd name="connsiteY5" fmla="*/ 0 h 6867940"/>
              <a:gd name="connsiteX0" fmla="*/ 517760 w 5811589"/>
              <a:gd name="connsiteY0" fmla="*/ 0 h 7541920"/>
              <a:gd name="connsiteX1" fmla="*/ 5811589 w 5811589"/>
              <a:gd name="connsiteY1" fmla="*/ 9940 h 7541920"/>
              <a:gd name="connsiteX2" fmla="*/ 5811589 w 5811589"/>
              <a:gd name="connsiteY2" fmla="*/ 6867940 h 7541920"/>
              <a:gd name="connsiteX3" fmla="*/ 4225055 w 5811589"/>
              <a:gd name="connsiteY3" fmla="*/ 6858001 h 7541920"/>
              <a:gd name="connsiteX4" fmla="*/ 89963 w 5811589"/>
              <a:gd name="connsiteY4" fmla="*/ 3081131 h 7541920"/>
              <a:gd name="connsiteX5" fmla="*/ 517760 w 5811589"/>
              <a:gd name="connsiteY5" fmla="*/ 0 h 7541920"/>
              <a:gd name="connsiteX0" fmla="*/ 517760 w 5811589"/>
              <a:gd name="connsiteY0" fmla="*/ 0 h 7541920"/>
              <a:gd name="connsiteX1" fmla="*/ 5811589 w 5811589"/>
              <a:gd name="connsiteY1" fmla="*/ 9940 h 7541920"/>
              <a:gd name="connsiteX2" fmla="*/ 5811589 w 5811589"/>
              <a:gd name="connsiteY2" fmla="*/ 6867940 h 7541920"/>
              <a:gd name="connsiteX3" fmla="*/ 4225055 w 5811589"/>
              <a:gd name="connsiteY3" fmla="*/ 6858001 h 7541920"/>
              <a:gd name="connsiteX4" fmla="*/ 89963 w 5811589"/>
              <a:gd name="connsiteY4" fmla="*/ 3081131 h 7541920"/>
              <a:gd name="connsiteX5" fmla="*/ 517760 w 5811589"/>
              <a:gd name="connsiteY5" fmla="*/ 0 h 7541920"/>
              <a:gd name="connsiteX0" fmla="*/ 517760 w 5811589"/>
              <a:gd name="connsiteY0" fmla="*/ 0 h 7541920"/>
              <a:gd name="connsiteX1" fmla="*/ 5811589 w 5811589"/>
              <a:gd name="connsiteY1" fmla="*/ 9940 h 7541920"/>
              <a:gd name="connsiteX2" fmla="*/ 5811589 w 5811589"/>
              <a:gd name="connsiteY2" fmla="*/ 6867940 h 7541920"/>
              <a:gd name="connsiteX3" fmla="*/ 4225055 w 5811589"/>
              <a:gd name="connsiteY3" fmla="*/ 6858001 h 7541920"/>
              <a:gd name="connsiteX4" fmla="*/ 89963 w 5811589"/>
              <a:gd name="connsiteY4" fmla="*/ 3081131 h 7541920"/>
              <a:gd name="connsiteX5" fmla="*/ 517760 w 5811589"/>
              <a:gd name="connsiteY5" fmla="*/ 0 h 7541920"/>
              <a:gd name="connsiteX0" fmla="*/ 510061 w 5803890"/>
              <a:gd name="connsiteY0" fmla="*/ 0 h 7541920"/>
              <a:gd name="connsiteX1" fmla="*/ 5803890 w 5803890"/>
              <a:gd name="connsiteY1" fmla="*/ 9940 h 7541920"/>
              <a:gd name="connsiteX2" fmla="*/ 5803890 w 5803890"/>
              <a:gd name="connsiteY2" fmla="*/ 6867940 h 7541920"/>
              <a:gd name="connsiteX3" fmla="*/ 4217356 w 5803890"/>
              <a:gd name="connsiteY3" fmla="*/ 6858001 h 7541920"/>
              <a:gd name="connsiteX4" fmla="*/ 82264 w 5803890"/>
              <a:gd name="connsiteY4" fmla="*/ 3081131 h 7541920"/>
              <a:gd name="connsiteX5" fmla="*/ 510061 w 5803890"/>
              <a:gd name="connsiteY5" fmla="*/ 0 h 7541920"/>
              <a:gd name="connsiteX0" fmla="*/ 510061 w 5803890"/>
              <a:gd name="connsiteY0" fmla="*/ 0 h 7534302"/>
              <a:gd name="connsiteX1" fmla="*/ 5803890 w 5803890"/>
              <a:gd name="connsiteY1" fmla="*/ 9940 h 7534302"/>
              <a:gd name="connsiteX2" fmla="*/ 5803890 w 5803890"/>
              <a:gd name="connsiteY2" fmla="*/ 6867940 h 7534302"/>
              <a:gd name="connsiteX3" fmla="*/ 4256267 w 5803890"/>
              <a:gd name="connsiteY3" fmla="*/ 6838546 h 7534302"/>
              <a:gd name="connsiteX4" fmla="*/ 82264 w 5803890"/>
              <a:gd name="connsiteY4" fmla="*/ 3081131 h 7534302"/>
              <a:gd name="connsiteX5" fmla="*/ 510061 w 5803890"/>
              <a:gd name="connsiteY5" fmla="*/ 0 h 7534302"/>
              <a:gd name="connsiteX0" fmla="*/ 510061 w 5803890"/>
              <a:gd name="connsiteY0" fmla="*/ 0 h 7534302"/>
              <a:gd name="connsiteX1" fmla="*/ 5803890 w 5803890"/>
              <a:gd name="connsiteY1" fmla="*/ 9940 h 7534302"/>
              <a:gd name="connsiteX2" fmla="*/ 5803890 w 5803890"/>
              <a:gd name="connsiteY2" fmla="*/ 6867940 h 7534302"/>
              <a:gd name="connsiteX3" fmla="*/ 4256267 w 5803890"/>
              <a:gd name="connsiteY3" fmla="*/ 6838546 h 7534302"/>
              <a:gd name="connsiteX4" fmla="*/ 82264 w 5803890"/>
              <a:gd name="connsiteY4" fmla="*/ 3081131 h 7534302"/>
              <a:gd name="connsiteX5" fmla="*/ 510061 w 5803890"/>
              <a:gd name="connsiteY5" fmla="*/ 0 h 7534302"/>
              <a:gd name="connsiteX0" fmla="*/ 510061 w 5803890"/>
              <a:gd name="connsiteY0" fmla="*/ 0 h 7534302"/>
              <a:gd name="connsiteX1" fmla="*/ 5803890 w 5803890"/>
              <a:gd name="connsiteY1" fmla="*/ 9940 h 7534302"/>
              <a:gd name="connsiteX2" fmla="*/ 5803890 w 5803890"/>
              <a:gd name="connsiteY2" fmla="*/ 6867940 h 7534302"/>
              <a:gd name="connsiteX3" fmla="*/ 4256267 w 5803890"/>
              <a:gd name="connsiteY3" fmla="*/ 6838546 h 7534302"/>
              <a:gd name="connsiteX4" fmla="*/ 82264 w 5803890"/>
              <a:gd name="connsiteY4" fmla="*/ 3081131 h 7534302"/>
              <a:gd name="connsiteX5" fmla="*/ 510061 w 5803890"/>
              <a:gd name="connsiteY5" fmla="*/ 0 h 7534302"/>
              <a:gd name="connsiteX0" fmla="*/ 510061 w 5803890"/>
              <a:gd name="connsiteY0" fmla="*/ 0 h 7534302"/>
              <a:gd name="connsiteX1" fmla="*/ 5803890 w 5803890"/>
              <a:gd name="connsiteY1" fmla="*/ 9940 h 7534302"/>
              <a:gd name="connsiteX2" fmla="*/ 5803890 w 5803890"/>
              <a:gd name="connsiteY2" fmla="*/ 6867940 h 7534302"/>
              <a:gd name="connsiteX3" fmla="*/ 4256267 w 5803890"/>
              <a:gd name="connsiteY3" fmla="*/ 6838546 h 7534302"/>
              <a:gd name="connsiteX4" fmla="*/ 82264 w 5803890"/>
              <a:gd name="connsiteY4" fmla="*/ 3081131 h 7534302"/>
              <a:gd name="connsiteX5" fmla="*/ 510061 w 5803890"/>
              <a:gd name="connsiteY5" fmla="*/ 0 h 7534302"/>
              <a:gd name="connsiteX0" fmla="*/ 510061 w 5803890"/>
              <a:gd name="connsiteY0" fmla="*/ 0 h 7382512"/>
              <a:gd name="connsiteX1" fmla="*/ 5803890 w 5803890"/>
              <a:gd name="connsiteY1" fmla="*/ 9940 h 7382512"/>
              <a:gd name="connsiteX2" fmla="*/ 5803890 w 5803890"/>
              <a:gd name="connsiteY2" fmla="*/ 6867940 h 7382512"/>
              <a:gd name="connsiteX3" fmla="*/ 4256267 w 5803890"/>
              <a:gd name="connsiteY3" fmla="*/ 6838546 h 7382512"/>
              <a:gd name="connsiteX4" fmla="*/ 82264 w 5803890"/>
              <a:gd name="connsiteY4" fmla="*/ 3081131 h 7382512"/>
              <a:gd name="connsiteX5" fmla="*/ 510061 w 5803890"/>
              <a:gd name="connsiteY5" fmla="*/ 0 h 7382512"/>
              <a:gd name="connsiteX0" fmla="*/ 510061 w 5803890"/>
              <a:gd name="connsiteY0" fmla="*/ 0 h 7393013"/>
              <a:gd name="connsiteX1" fmla="*/ 5803890 w 5803890"/>
              <a:gd name="connsiteY1" fmla="*/ 9940 h 7393013"/>
              <a:gd name="connsiteX2" fmla="*/ 5803890 w 5803890"/>
              <a:gd name="connsiteY2" fmla="*/ 6867940 h 7393013"/>
              <a:gd name="connsiteX3" fmla="*/ 4334088 w 5803890"/>
              <a:gd name="connsiteY3" fmla="*/ 6877457 h 7393013"/>
              <a:gd name="connsiteX4" fmla="*/ 82264 w 5803890"/>
              <a:gd name="connsiteY4" fmla="*/ 3081131 h 7393013"/>
              <a:gd name="connsiteX5" fmla="*/ 510061 w 5803890"/>
              <a:gd name="connsiteY5" fmla="*/ 0 h 7393013"/>
              <a:gd name="connsiteX0" fmla="*/ 510061 w 5803890"/>
              <a:gd name="connsiteY0" fmla="*/ 0 h 6903705"/>
              <a:gd name="connsiteX1" fmla="*/ 5803890 w 5803890"/>
              <a:gd name="connsiteY1" fmla="*/ 9940 h 6903705"/>
              <a:gd name="connsiteX2" fmla="*/ 5803890 w 5803890"/>
              <a:gd name="connsiteY2" fmla="*/ 6867940 h 6903705"/>
              <a:gd name="connsiteX3" fmla="*/ 4334088 w 5803890"/>
              <a:gd name="connsiteY3" fmla="*/ 6877457 h 6903705"/>
              <a:gd name="connsiteX4" fmla="*/ 82264 w 5803890"/>
              <a:gd name="connsiteY4" fmla="*/ 3081131 h 6903705"/>
              <a:gd name="connsiteX5" fmla="*/ 510061 w 5803890"/>
              <a:gd name="connsiteY5" fmla="*/ 0 h 6903705"/>
              <a:gd name="connsiteX0" fmla="*/ 510061 w 5803890"/>
              <a:gd name="connsiteY0" fmla="*/ 0 h 6879289"/>
              <a:gd name="connsiteX1" fmla="*/ 5803890 w 5803890"/>
              <a:gd name="connsiteY1" fmla="*/ 9940 h 6879289"/>
              <a:gd name="connsiteX2" fmla="*/ 5803890 w 5803890"/>
              <a:gd name="connsiteY2" fmla="*/ 6867940 h 6879289"/>
              <a:gd name="connsiteX3" fmla="*/ 4334088 w 5803890"/>
              <a:gd name="connsiteY3" fmla="*/ 6877457 h 6879289"/>
              <a:gd name="connsiteX4" fmla="*/ 82264 w 5803890"/>
              <a:gd name="connsiteY4" fmla="*/ 3081131 h 6879289"/>
              <a:gd name="connsiteX5" fmla="*/ 510061 w 5803890"/>
              <a:gd name="connsiteY5" fmla="*/ 0 h 6879289"/>
              <a:gd name="connsiteX0" fmla="*/ 510061 w 5803890"/>
              <a:gd name="connsiteY0" fmla="*/ 0 h 6887396"/>
              <a:gd name="connsiteX1" fmla="*/ 5803890 w 5803890"/>
              <a:gd name="connsiteY1" fmla="*/ 9940 h 6887396"/>
              <a:gd name="connsiteX2" fmla="*/ 5803890 w 5803890"/>
              <a:gd name="connsiteY2" fmla="*/ 6887396 h 6887396"/>
              <a:gd name="connsiteX3" fmla="*/ 4334088 w 5803890"/>
              <a:gd name="connsiteY3" fmla="*/ 6877457 h 6887396"/>
              <a:gd name="connsiteX4" fmla="*/ 82264 w 5803890"/>
              <a:gd name="connsiteY4" fmla="*/ 3081131 h 6887396"/>
              <a:gd name="connsiteX5" fmla="*/ 510061 w 5803890"/>
              <a:gd name="connsiteY5" fmla="*/ 0 h 6887396"/>
              <a:gd name="connsiteX0" fmla="*/ 510061 w 5803890"/>
              <a:gd name="connsiteY0" fmla="*/ 0 h 6887396"/>
              <a:gd name="connsiteX1" fmla="*/ 4175507 w 5803890"/>
              <a:gd name="connsiteY1" fmla="*/ 9940 h 6887396"/>
              <a:gd name="connsiteX2" fmla="*/ 5803890 w 5803890"/>
              <a:gd name="connsiteY2" fmla="*/ 6887396 h 6887396"/>
              <a:gd name="connsiteX3" fmla="*/ 4334088 w 5803890"/>
              <a:gd name="connsiteY3" fmla="*/ 6877457 h 6887396"/>
              <a:gd name="connsiteX4" fmla="*/ 82264 w 5803890"/>
              <a:gd name="connsiteY4" fmla="*/ 3081131 h 6887396"/>
              <a:gd name="connsiteX5" fmla="*/ 510061 w 5803890"/>
              <a:gd name="connsiteY5" fmla="*/ 0 h 6887396"/>
              <a:gd name="connsiteX0" fmla="*/ 510061 w 5803890"/>
              <a:gd name="connsiteY0" fmla="*/ 0 h 6887396"/>
              <a:gd name="connsiteX1" fmla="*/ 4175507 w 5803890"/>
              <a:gd name="connsiteY1" fmla="*/ 9940 h 6887396"/>
              <a:gd name="connsiteX2" fmla="*/ 5803890 w 5803890"/>
              <a:gd name="connsiteY2" fmla="*/ 6887396 h 6887396"/>
              <a:gd name="connsiteX3" fmla="*/ 4133672 w 5803890"/>
              <a:gd name="connsiteY3" fmla="*/ 6877457 h 6887396"/>
              <a:gd name="connsiteX4" fmla="*/ 82264 w 5803890"/>
              <a:gd name="connsiteY4" fmla="*/ 3081131 h 6887396"/>
              <a:gd name="connsiteX5" fmla="*/ 510061 w 5803890"/>
              <a:gd name="connsiteY5" fmla="*/ 0 h 6887396"/>
              <a:gd name="connsiteX0" fmla="*/ 510061 w 4175507"/>
              <a:gd name="connsiteY0" fmla="*/ 0 h 6877457"/>
              <a:gd name="connsiteX1" fmla="*/ 4175507 w 4175507"/>
              <a:gd name="connsiteY1" fmla="*/ 9940 h 6877457"/>
              <a:gd name="connsiteX2" fmla="*/ 4133672 w 4175507"/>
              <a:gd name="connsiteY2" fmla="*/ 6877457 h 6877457"/>
              <a:gd name="connsiteX3" fmla="*/ 82264 w 4175507"/>
              <a:gd name="connsiteY3" fmla="*/ 3081131 h 6877457"/>
              <a:gd name="connsiteX4" fmla="*/ 510061 w 4175507"/>
              <a:gd name="connsiteY4" fmla="*/ 0 h 6877457"/>
              <a:gd name="connsiteX0" fmla="*/ 510061 w 4175507"/>
              <a:gd name="connsiteY0" fmla="*/ 0 h 6889983"/>
              <a:gd name="connsiteX1" fmla="*/ 4175507 w 4175507"/>
              <a:gd name="connsiteY1" fmla="*/ 9940 h 6889983"/>
              <a:gd name="connsiteX2" fmla="*/ 4146198 w 4175507"/>
              <a:gd name="connsiteY2" fmla="*/ 6889983 h 6889983"/>
              <a:gd name="connsiteX3" fmla="*/ 82264 w 4175507"/>
              <a:gd name="connsiteY3" fmla="*/ 3081131 h 6889983"/>
              <a:gd name="connsiteX4" fmla="*/ 510061 w 4175507"/>
              <a:gd name="connsiteY4" fmla="*/ 0 h 6889983"/>
              <a:gd name="connsiteX0" fmla="*/ 510061 w 4146198"/>
              <a:gd name="connsiteY0" fmla="*/ 0 h 6889983"/>
              <a:gd name="connsiteX1" fmla="*/ 4137929 w 4146198"/>
              <a:gd name="connsiteY1" fmla="*/ 34992 h 6889983"/>
              <a:gd name="connsiteX2" fmla="*/ 4146198 w 4146198"/>
              <a:gd name="connsiteY2" fmla="*/ 6889983 h 6889983"/>
              <a:gd name="connsiteX3" fmla="*/ 82264 w 4146198"/>
              <a:gd name="connsiteY3" fmla="*/ 3081131 h 6889983"/>
              <a:gd name="connsiteX4" fmla="*/ 510061 w 4146198"/>
              <a:gd name="connsiteY4" fmla="*/ 0 h 6889983"/>
              <a:gd name="connsiteX0" fmla="*/ 510061 w 4150950"/>
              <a:gd name="connsiteY0" fmla="*/ 0 h 6889983"/>
              <a:gd name="connsiteX1" fmla="*/ 4150455 w 4150950"/>
              <a:gd name="connsiteY1" fmla="*/ 9940 h 6889983"/>
              <a:gd name="connsiteX2" fmla="*/ 4146198 w 4150950"/>
              <a:gd name="connsiteY2" fmla="*/ 6889983 h 6889983"/>
              <a:gd name="connsiteX3" fmla="*/ 82264 w 4150950"/>
              <a:gd name="connsiteY3" fmla="*/ 3081131 h 6889983"/>
              <a:gd name="connsiteX4" fmla="*/ 510061 w 4150950"/>
              <a:gd name="connsiteY4" fmla="*/ 0 h 6889983"/>
              <a:gd name="connsiteX0" fmla="*/ 510061 w 4150950"/>
              <a:gd name="connsiteY0" fmla="*/ 0 h 6889983"/>
              <a:gd name="connsiteX1" fmla="*/ 4150455 w 4150950"/>
              <a:gd name="connsiteY1" fmla="*/ 2125 h 6889983"/>
              <a:gd name="connsiteX2" fmla="*/ 4146198 w 4150950"/>
              <a:gd name="connsiteY2" fmla="*/ 6889983 h 6889983"/>
              <a:gd name="connsiteX3" fmla="*/ 82264 w 4150950"/>
              <a:gd name="connsiteY3" fmla="*/ 3081131 h 6889983"/>
              <a:gd name="connsiteX4" fmla="*/ 510061 w 4150950"/>
              <a:gd name="connsiteY4" fmla="*/ 0 h 68899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50950" h="6889983">
                <a:moveTo>
                  <a:pt x="510061" y="0"/>
                </a:moveTo>
                <a:lnTo>
                  <a:pt x="4150455" y="2125"/>
                </a:lnTo>
                <a:cubicBezTo>
                  <a:pt x="4153211" y="2287122"/>
                  <a:pt x="4143442" y="4604986"/>
                  <a:pt x="4146198" y="6889983"/>
                </a:cubicBezTo>
                <a:cubicBezTo>
                  <a:pt x="809318" y="5928108"/>
                  <a:pt x="262402" y="3961483"/>
                  <a:pt x="82264" y="3081131"/>
                </a:cubicBezTo>
                <a:cubicBezTo>
                  <a:pt x="76589" y="2872409"/>
                  <a:pt x="-271970" y="1885263"/>
                  <a:pt x="510061" y="0"/>
                </a:cubicBezTo>
                <a:close/>
              </a:path>
            </a:pathLst>
          </a:custGeom>
          <a:solidFill>
            <a:schemeClr val="bg1"/>
          </a:solidFill>
        </p:spPr>
        <p:txBody>
          <a:bodyPr/>
          <a:lstStyle>
            <a:lvl1pPr marL="0" indent="0" algn="r">
              <a:buNone/>
              <a:defRPr sz="2000">
                <a:solidFill>
                  <a:schemeClr val="accent5"/>
                </a:solidFill>
                <a:latin typeface="+mj-lt"/>
              </a:defRPr>
            </a:lvl1pPr>
          </a:lstStyle>
          <a:p>
            <a:endParaRPr lang="en-GB"/>
          </a:p>
        </p:txBody>
      </p:sp>
      <p:sp>
        <p:nvSpPr>
          <p:cNvPr id="18" name="Text Placeholder 4">
            <a:extLst>
              <a:ext uri="{FF2B5EF4-FFF2-40B4-BE49-F238E27FC236}">
                <a16:creationId xmlns:a16="http://schemas.microsoft.com/office/drawing/2014/main" id="{2296C99C-0E0E-8840-A804-833D3CC75870}"/>
              </a:ext>
            </a:extLst>
          </p:cNvPr>
          <p:cNvSpPr>
            <a:spLocks noGrp="1"/>
          </p:cNvSpPr>
          <p:nvPr>
            <p:ph type="body" sz="quarter" idx="11" hasCustomPrompt="1"/>
          </p:nvPr>
        </p:nvSpPr>
        <p:spPr>
          <a:xfrm>
            <a:off x="515939" y="1436495"/>
            <a:ext cx="7308000" cy="4656330"/>
          </a:xfrm>
          <a:prstGeom prst="rect">
            <a:avLst/>
          </a:prstGeom>
        </p:spPr>
        <p:txBody>
          <a:bodyPr lIns="0" tIns="0" rIns="0" bIns="0" numCol="1" spcCol="144000">
            <a:noAutofit/>
          </a:bodyPr>
          <a:lstStyle>
            <a:lvl1pPr marL="0" indent="0">
              <a:lnSpc>
                <a:spcPct val="110000"/>
              </a:lnSpc>
              <a:spcBef>
                <a:spcPts val="1200"/>
              </a:spcBef>
              <a:buNone/>
              <a:defRPr sz="2000" b="1" i="0" cap="none" spc="30" baseline="0">
                <a:solidFill>
                  <a:schemeClr val="bg1"/>
                </a:solidFill>
                <a:latin typeface="+mn-lt"/>
                <a:ea typeface="Arial" charset="0"/>
                <a:cs typeface="Arial" charset="0"/>
              </a:defRPr>
            </a:lvl1pPr>
            <a:lvl2pPr marL="0" indent="0">
              <a:lnSpc>
                <a:spcPct val="110000"/>
              </a:lnSpc>
              <a:spcBef>
                <a:spcPts val="1200"/>
              </a:spcBef>
              <a:buFont typeface="Arial" charset="0"/>
              <a:buNone/>
              <a:defRPr sz="1800" b="1" i="0">
                <a:solidFill>
                  <a:schemeClr val="accent2"/>
                </a:solidFill>
                <a:latin typeface="+mn-lt"/>
                <a:ea typeface="Arial" charset="0"/>
                <a:cs typeface="Arial" charset="0"/>
              </a:defRPr>
            </a:lvl2pPr>
            <a:lvl3pPr marL="7937" indent="0">
              <a:lnSpc>
                <a:spcPct val="110000"/>
              </a:lnSpc>
              <a:spcBef>
                <a:spcPts val="1200"/>
              </a:spcBef>
              <a:buNone/>
              <a:defRPr sz="1800" b="0" i="0">
                <a:solidFill>
                  <a:schemeClr val="bg1"/>
                </a:solidFill>
                <a:latin typeface="+mn-lt"/>
                <a:ea typeface="Arial" charset="0"/>
                <a:cs typeface="Arial" charset="0"/>
              </a:defRPr>
            </a:lvl3pPr>
            <a:lvl4pPr marL="149225" indent="212725">
              <a:lnSpc>
                <a:spcPct val="110000"/>
              </a:lnSpc>
              <a:spcBef>
                <a:spcPts val="1200"/>
              </a:spcBef>
              <a:buClr>
                <a:srgbClr val="F6F7FB"/>
              </a:buClr>
              <a:buFont typeface="Arial" panose="020B0604020202020204" pitchFamily="34" charset="0"/>
              <a:buChar char="•"/>
              <a:defRPr sz="1800" b="0" i="0">
                <a:solidFill>
                  <a:schemeClr val="bg1"/>
                </a:solidFill>
                <a:latin typeface="+mn-lt"/>
                <a:ea typeface="Arial" charset="0"/>
                <a:cs typeface="Arial" charset="0"/>
              </a:defRPr>
            </a:lvl4pPr>
            <a:lvl5pPr marL="630238" indent="266700">
              <a:lnSpc>
                <a:spcPct val="110000"/>
              </a:lnSpc>
              <a:spcBef>
                <a:spcPts val="1200"/>
              </a:spcBef>
              <a:buClr>
                <a:srgbClr val="F6F7FB"/>
              </a:buClr>
              <a:buFont typeface="Arial" panose="020B0604020202020204" pitchFamily="34" charset="0"/>
              <a:buChar char="–"/>
              <a:defRPr sz="1600" b="0" i="0">
                <a:solidFill>
                  <a:schemeClr val="bg1"/>
                </a:solidFill>
                <a:latin typeface="+mn-lt"/>
                <a:ea typeface="Arial" charset="0"/>
                <a:cs typeface="Arial"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6313200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AVADO_FullPicture_Indigo">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B5C0B915-D4AB-4C49-9D3B-A334B7A61F68}"/>
              </a:ext>
            </a:extLst>
          </p:cNvPr>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grpSp>
        <p:nvGrpSpPr>
          <p:cNvPr id="27" name="Graphic 7">
            <a:extLst>
              <a:ext uri="{FF2B5EF4-FFF2-40B4-BE49-F238E27FC236}">
                <a16:creationId xmlns:a16="http://schemas.microsoft.com/office/drawing/2014/main" id="{4AAB0AD4-331E-41D4-A90A-CB36885D1B23}"/>
              </a:ext>
            </a:extLst>
          </p:cNvPr>
          <p:cNvGrpSpPr>
            <a:grpSpLocks noChangeAspect="1"/>
          </p:cNvGrpSpPr>
          <p:nvPr userDrawn="1"/>
        </p:nvGrpSpPr>
        <p:grpSpPr>
          <a:xfrm>
            <a:off x="515938" y="6308725"/>
            <a:ext cx="1015200" cy="360328"/>
            <a:chOff x="1274295" y="2748478"/>
            <a:chExt cx="3428314" cy="1216822"/>
          </a:xfrm>
          <a:solidFill>
            <a:schemeClr val="accent1"/>
          </a:solidFill>
        </p:grpSpPr>
        <p:sp>
          <p:nvSpPr>
            <p:cNvPr id="28" name="Freeform: Shape 27">
              <a:extLst>
                <a:ext uri="{FF2B5EF4-FFF2-40B4-BE49-F238E27FC236}">
                  <a16:creationId xmlns:a16="http://schemas.microsoft.com/office/drawing/2014/main" id="{797E1975-E06E-48F6-B589-C1FFCA107DEA}"/>
                </a:ext>
              </a:extLst>
            </p:cNvPr>
            <p:cNvSpPr>
              <a:spLocks noChangeAspect="1"/>
            </p:cNvSpPr>
            <p:nvPr/>
          </p:nvSpPr>
          <p:spPr>
            <a:xfrm>
              <a:off x="3650599" y="2748478"/>
              <a:ext cx="1052010" cy="1216822"/>
            </a:xfrm>
            <a:custGeom>
              <a:avLst/>
              <a:gdLst>
                <a:gd name="connsiteX0" fmla="*/ 952975 w 1052011"/>
                <a:gd name="connsiteY0" fmla="*/ 376318 h 1216822"/>
                <a:gd name="connsiteX1" fmla="*/ 795639 w 1052011"/>
                <a:gd name="connsiteY1" fmla="*/ 381839 h 1216822"/>
                <a:gd name="connsiteX2" fmla="*/ 714211 w 1052011"/>
                <a:gd name="connsiteY2" fmla="*/ 194140 h 1216822"/>
                <a:gd name="connsiteX3" fmla="*/ 465326 w 1052011"/>
                <a:gd name="connsiteY3" fmla="*/ 0 h 1216822"/>
                <a:gd name="connsiteX4" fmla="*/ 106490 w 1052011"/>
                <a:gd name="connsiteY4" fmla="*/ 413122 h 1216822"/>
                <a:gd name="connsiteX5" fmla="*/ 89008 w 1052011"/>
                <a:gd name="connsiteY5" fmla="*/ 469707 h 1216822"/>
                <a:gd name="connsiteX6" fmla="*/ 100049 w 1052011"/>
                <a:gd name="connsiteY6" fmla="*/ 527673 h 1216822"/>
                <a:gd name="connsiteX7" fmla="*/ 149734 w 1052011"/>
                <a:gd name="connsiteY7" fmla="*/ 681329 h 1216822"/>
                <a:gd name="connsiteX8" fmla="*/ 73826 w 1052011"/>
                <a:gd name="connsiteY8" fmla="*/ 864427 h 1216822"/>
                <a:gd name="connsiteX9" fmla="*/ 31042 w 1052011"/>
                <a:gd name="connsiteY9" fmla="*/ 897091 h 1216822"/>
                <a:gd name="connsiteX10" fmla="*/ 2059 w 1052011"/>
                <a:gd name="connsiteY10" fmla="*/ 936194 h 1216822"/>
                <a:gd name="connsiteX11" fmla="*/ 219 w 1052011"/>
                <a:gd name="connsiteY11" fmla="*/ 963337 h 1216822"/>
                <a:gd name="connsiteX12" fmla="*/ 94988 w 1052011"/>
                <a:gd name="connsiteY12" fmla="*/ 1065008 h 1216822"/>
                <a:gd name="connsiteX13" fmla="*/ 95448 w 1052011"/>
                <a:gd name="connsiteY13" fmla="*/ 1065008 h 1216822"/>
                <a:gd name="connsiteX14" fmla="*/ 190218 w 1052011"/>
                <a:gd name="connsiteY14" fmla="*/ 976679 h 1216822"/>
                <a:gd name="connsiteX15" fmla="*/ 287288 w 1052011"/>
                <a:gd name="connsiteY15" fmla="*/ 472468 h 1216822"/>
                <a:gd name="connsiteX16" fmla="*/ 465786 w 1052011"/>
                <a:gd name="connsiteY16" fmla="*/ 189999 h 1216822"/>
                <a:gd name="connsiteX17" fmla="*/ 602880 w 1052011"/>
                <a:gd name="connsiteY17" fmla="*/ 405761 h 1216822"/>
                <a:gd name="connsiteX18" fmla="*/ 370556 w 1052011"/>
                <a:gd name="connsiteY18" fmla="*/ 529973 h 1216822"/>
                <a:gd name="connsiteX19" fmla="*/ 331912 w 1052011"/>
                <a:gd name="connsiteY19" fmla="*/ 792660 h 1216822"/>
                <a:gd name="connsiteX20" fmla="*/ 636923 w 1052011"/>
                <a:gd name="connsiteY20" fmla="*/ 1186920 h 1216822"/>
                <a:gd name="connsiteX21" fmla="*/ 760215 w 1052011"/>
                <a:gd name="connsiteY21" fmla="*/ 1216823 h 1216822"/>
                <a:gd name="connsiteX22" fmla="*/ 838884 w 1052011"/>
                <a:gd name="connsiteY22" fmla="*/ 1199801 h 1216822"/>
                <a:gd name="connsiteX23" fmla="*/ 911111 w 1052011"/>
                <a:gd name="connsiteY23" fmla="*/ 944015 h 1216822"/>
                <a:gd name="connsiteX24" fmla="*/ 886728 w 1052011"/>
                <a:gd name="connsiteY24" fmla="*/ 747575 h 1216822"/>
                <a:gd name="connsiteX25" fmla="*/ 857285 w 1052011"/>
                <a:gd name="connsiteY25" fmla="*/ 599441 h 1216822"/>
                <a:gd name="connsiteX26" fmla="*/ 849925 w 1052011"/>
                <a:gd name="connsiteY26" fmla="*/ 568617 h 1216822"/>
                <a:gd name="connsiteX27" fmla="*/ 958496 w 1052011"/>
                <a:gd name="connsiteY27" fmla="*/ 565397 h 1216822"/>
                <a:gd name="connsiteX28" fmla="*/ 1051885 w 1052011"/>
                <a:gd name="connsiteY28" fmla="*/ 466027 h 1216822"/>
                <a:gd name="connsiteX29" fmla="*/ 952975 w 1052011"/>
                <a:gd name="connsiteY29" fmla="*/ 376318 h 1216822"/>
                <a:gd name="connsiteX30" fmla="*/ 759756 w 1052011"/>
                <a:gd name="connsiteY30" fmla="*/ 592540 h 1216822"/>
                <a:gd name="connsiteX31" fmla="*/ 676487 w 1052011"/>
                <a:gd name="connsiteY31" fmla="*/ 667067 h 1216822"/>
                <a:gd name="connsiteX32" fmla="*/ 722952 w 1052011"/>
                <a:gd name="connsiteY32" fmla="*/ 1001521 h 1216822"/>
                <a:gd name="connsiteX33" fmla="*/ 708690 w 1052011"/>
                <a:gd name="connsiteY33" fmla="*/ 1010722 h 1216822"/>
                <a:gd name="connsiteX34" fmla="*/ 515471 w 1052011"/>
                <a:gd name="connsiteY34" fmla="*/ 745735 h 1216822"/>
                <a:gd name="connsiteX35" fmla="*/ 520071 w 1052011"/>
                <a:gd name="connsiteY35" fmla="*/ 646825 h 1216822"/>
                <a:gd name="connsiteX36" fmla="*/ 757915 w 1052011"/>
                <a:gd name="connsiteY36" fmla="*/ 574598 h 1216822"/>
                <a:gd name="connsiteX37" fmla="*/ 768036 w 1052011"/>
                <a:gd name="connsiteY37" fmla="*/ 584259 h 1216822"/>
                <a:gd name="connsiteX38" fmla="*/ 759756 w 1052011"/>
                <a:gd name="connsiteY38" fmla="*/ 592540 h 1216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52011" h="1216822">
                  <a:moveTo>
                    <a:pt x="952975" y="376318"/>
                  </a:moveTo>
                  <a:cubicBezTo>
                    <a:pt x="896389" y="377238"/>
                    <a:pt x="843944" y="379078"/>
                    <a:pt x="795639" y="381839"/>
                  </a:cubicBezTo>
                  <a:cubicBezTo>
                    <a:pt x="772637" y="314672"/>
                    <a:pt x="745494" y="250265"/>
                    <a:pt x="714211" y="194140"/>
                  </a:cubicBezTo>
                  <a:cubicBezTo>
                    <a:pt x="650724" y="80048"/>
                    <a:pt x="569296" y="0"/>
                    <a:pt x="465326" y="0"/>
                  </a:cubicBezTo>
                  <a:cubicBezTo>
                    <a:pt x="317651" y="0"/>
                    <a:pt x="196659" y="138934"/>
                    <a:pt x="106490" y="413122"/>
                  </a:cubicBezTo>
                  <a:cubicBezTo>
                    <a:pt x="100509" y="431063"/>
                    <a:pt x="94528" y="449925"/>
                    <a:pt x="89008" y="469707"/>
                  </a:cubicBezTo>
                  <a:cubicBezTo>
                    <a:pt x="83027" y="489949"/>
                    <a:pt x="87627" y="511112"/>
                    <a:pt x="100049" y="527673"/>
                  </a:cubicBezTo>
                  <a:cubicBezTo>
                    <a:pt x="132252" y="570458"/>
                    <a:pt x="149734" y="623823"/>
                    <a:pt x="149734" y="681329"/>
                  </a:cubicBezTo>
                  <a:cubicBezTo>
                    <a:pt x="149734" y="752636"/>
                    <a:pt x="123051" y="817963"/>
                    <a:pt x="73826" y="864427"/>
                  </a:cubicBezTo>
                  <a:cubicBezTo>
                    <a:pt x="60945" y="876849"/>
                    <a:pt x="46684" y="887890"/>
                    <a:pt x="31042" y="897091"/>
                  </a:cubicBezTo>
                  <a:cubicBezTo>
                    <a:pt x="24601" y="900771"/>
                    <a:pt x="5739" y="915032"/>
                    <a:pt x="2059" y="936194"/>
                  </a:cubicBezTo>
                  <a:cubicBezTo>
                    <a:pt x="219" y="946315"/>
                    <a:pt x="679" y="953676"/>
                    <a:pt x="219" y="963337"/>
                  </a:cubicBezTo>
                  <a:cubicBezTo>
                    <a:pt x="-3462" y="1018083"/>
                    <a:pt x="39783" y="1065008"/>
                    <a:pt x="94988" y="1065008"/>
                  </a:cubicBezTo>
                  <a:lnTo>
                    <a:pt x="95448" y="1065008"/>
                  </a:lnTo>
                  <a:cubicBezTo>
                    <a:pt x="145593" y="1065008"/>
                    <a:pt x="186537" y="1026364"/>
                    <a:pt x="190218" y="976679"/>
                  </a:cubicBezTo>
                  <a:cubicBezTo>
                    <a:pt x="200339" y="825783"/>
                    <a:pt x="239903" y="616002"/>
                    <a:pt x="287288" y="472468"/>
                  </a:cubicBezTo>
                  <a:cubicBezTo>
                    <a:pt x="360895" y="248885"/>
                    <a:pt x="421621" y="189999"/>
                    <a:pt x="465786" y="189999"/>
                  </a:cubicBezTo>
                  <a:cubicBezTo>
                    <a:pt x="543994" y="189999"/>
                    <a:pt x="602880" y="405761"/>
                    <a:pt x="602880" y="405761"/>
                  </a:cubicBezTo>
                  <a:cubicBezTo>
                    <a:pt x="495689" y="428303"/>
                    <a:pt x="419321" y="466947"/>
                    <a:pt x="370556" y="529973"/>
                  </a:cubicBezTo>
                  <a:cubicBezTo>
                    <a:pt x="317651" y="598060"/>
                    <a:pt x="304769" y="686389"/>
                    <a:pt x="331912" y="792660"/>
                  </a:cubicBezTo>
                  <a:cubicBezTo>
                    <a:pt x="386658" y="1004741"/>
                    <a:pt x="525592" y="1135395"/>
                    <a:pt x="636923" y="1186920"/>
                  </a:cubicBezTo>
                  <a:cubicBezTo>
                    <a:pt x="680168" y="1206702"/>
                    <a:pt x="722032" y="1216823"/>
                    <a:pt x="760215" y="1216823"/>
                  </a:cubicBezTo>
                  <a:cubicBezTo>
                    <a:pt x="788738" y="1216823"/>
                    <a:pt x="815421" y="1211302"/>
                    <a:pt x="838884" y="1199801"/>
                  </a:cubicBezTo>
                  <a:cubicBezTo>
                    <a:pt x="910651" y="1164838"/>
                    <a:pt x="919852" y="1076049"/>
                    <a:pt x="911111" y="944015"/>
                  </a:cubicBezTo>
                  <a:cubicBezTo>
                    <a:pt x="906970" y="885129"/>
                    <a:pt x="898690" y="817502"/>
                    <a:pt x="886728" y="747575"/>
                  </a:cubicBezTo>
                  <a:cubicBezTo>
                    <a:pt x="878447" y="698811"/>
                    <a:pt x="868326" y="648665"/>
                    <a:pt x="857285" y="599441"/>
                  </a:cubicBezTo>
                  <a:cubicBezTo>
                    <a:pt x="854985" y="589320"/>
                    <a:pt x="852685" y="578738"/>
                    <a:pt x="849925" y="568617"/>
                  </a:cubicBezTo>
                  <a:cubicBezTo>
                    <a:pt x="887188" y="566777"/>
                    <a:pt x="924452" y="565857"/>
                    <a:pt x="958496" y="565397"/>
                  </a:cubicBezTo>
                  <a:cubicBezTo>
                    <a:pt x="1011861" y="564937"/>
                    <a:pt x="1054645" y="519852"/>
                    <a:pt x="1051885" y="466027"/>
                  </a:cubicBezTo>
                  <a:cubicBezTo>
                    <a:pt x="1049125" y="414962"/>
                    <a:pt x="1004500" y="375398"/>
                    <a:pt x="952975" y="376318"/>
                  </a:cubicBezTo>
                  <a:close/>
                  <a:moveTo>
                    <a:pt x="759756" y="592540"/>
                  </a:moveTo>
                  <a:cubicBezTo>
                    <a:pt x="728932" y="596680"/>
                    <a:pt x="664986" y="610482"/>
                    <a:pt x="676487" y="667067"/>
                  </a:cubicBezTo>
                  <a:cubicBezTo>
                    <a:pt x="676487" y="667067"/>
                    <a:pt x="715591" y="837745"/>
                    <a:pt x="722952" y="1001521"/>
                  </a:cubicBezTo>
                  <a:cubicBezTo>
                    <a:pt x="723412" y="1008882"/>
                    <a:pt x="715591" y="1013942"/>
                    <a:pt x="708690" y="1010722"/>
                  </a:cubicBezTo>
                  <a:cubicBezTo>
                    <a:pt x="647044" y="978059"/>
                    <a:pt x="554575" y="896170"/>
                    <a:pt x="515471" y="745735"/>
                  </a:cubicBezTo>
                  <a:cubicBezTo>
                    <a:pt x="497529" y="676268"/>
                    <a:pt x="514551" y="654186"/>
                    <a:pt x="520071" y="646825"/>
                  </a:cubicBezTo>
                  <a:cubicBezTo>
                    <a:pt x="536173" y="626123"/>
                    <a:pt x="586778" y="592080"/>
                    <a:pt x="757915" y="574598"/>
                  </a:cubicBezTo>
                  <a:cubicBezTo>
                    <a:pt x="763436" y="574138"/>
                    <a:pt x="768036" y="578278"/>
                    <a:pt x="768036" y="584259"/>
                  </a:cubicBezTo>
                  <a:cubicBezTo>
                    <a:pt x="768036" y="588399"/>
                    <a:pt x="764356" y="592080"/>
                    <a:pt x="759756" y="592540"/>
                  </a:cubicBezTo>
                  <a:close/>
                </a:path>
              </a:pathLst>
            </a:custGeom>
            <a:solidFill>
              <a:srgbClr val="3DE580"/>
            </a:solidFill>
            <a:ln w="4590" cap="flat">
              <a:noFill/>
              <a:prstDash val="solid"/>
              <a:miter/>
            </a:ln>
          </p:spPr>
          <p:txBody>
            <a:bodyPr rtlCol="0" anchor="ctr"/>
            <a:lstStyle/>
            <a:p>
              <a:endParaRPr lang="en-GB">
                <a:solidFill>
                  <a:schemeClr val="tx2"/>
                </a:solidFill>
              </a:endParaRPr>
            </a:p>
          </p:txBody>
        </p:sp>
        <p:sp>
          <p:nvSpPr>
            <p:cNvPr id="29" name="Freeform: Shape 28">
              <a:extLst>
                <a:ext uri="{FF2B5EF4-FFF2-40B4-BE49-F238E27FC236}">
                  <a16:creationId xmlns:a16="http://schemas.microsoft.com/office/drawing/2014/main" id="{1FF50F7B-90CA-4162-A4EA-64DE1D6836C3}"/>
                </a:ext>
              </a:extLst>
            </p:cNvPr>
            <p:cNvSpPr/>
            <p:nvPr/>
          </p:nvSpPr>
          <p:spPr>
            <a:xfrm>
              <a:off x="2228354" y="3199782"/>
              <a:ext cx="489984" cy="460966"/>
            </a:xfrm>
            <a:custGeom>
              <a:avLst/>
              <a:gdLst>
                <a:gd name="connsiteX0" fmla="*/ 487189 w 489984"/>
                <a:gd name="connsiteY0" fmla="*/ 23002 h 460966"/>
                <a:gd name="connsiteX1" fmla="*/ 474308 w 489984"/>
                <a:gd name="connsiteY1" fmla="*/ 8281 h 460966"/>
                <a:gd name="connsiteX2" fmla="*/ 374478 w 489984"/>
                <a:gd name="connsiteY2" fmla="*/ 8281 h 460966"/>
                <a:gd name="connsiteX3" fmla="*/ 365737 w 489984"/>
                <a:gd name="connsiteY3" fmla="*/ 22082 h 460966"/>
                <a:gd name="connsiteX4" fmla="*/ 372638 w 489984"/>
                <a:gd name="connsiteY4" fmla="*/ 34043 h 460966"/>
                <a:gd name="connsiteX5" fmla="*/ 372638 w 489984"/>
                <a:gd name="connsiteY5" fmla="*/ 44164 h 460966"/>
                <a:gd name="connsiteX6" fmla="*/ 360676 w 489984"/>
                <a:gd name="connsiteY6" fmla="*/ 44164 h 460966"/>
                <a:gd name="connsiteX7" fmla="*/ 234624 w 489984"/>
                <a:gd name="connsiteY7" fmla="*/ 0 h 460966"/>
                <a:gd name="connsiteX8" fmla="*/ 0 w 489984"/>
                <a:gd name="connsiteY8" fmla="*/ 230483 h 460966"/>
                <a:gd name="connsiteX9" fmla="*/ 234624 w 489984"/>
                <a:gd name="connsiteY9" fmla="*/ 460967 h 460966"/>
                <a:gd name="connsiteX10" fmla="*/ 376778 w 489984"/>
                <a:gd name="connsiteY10" fmla="*/ 401621 h 460966"/>
                <a:gd name="connsiteX11" fmla="*/ 386899 w 489984"/>
                <a:gd name="connsiteY11" fmla="*/ 400700 h 460966"/>
                <a:gd name="connsiteX12" fmla="*/ 388279 w 489984"/>
                <a:gd name="connsiteY12" fmla="*/ 412202 h 460966"/>
                <a:gd name="connsiteX13" fmla="*/ 374018 w 489984"/>
                <a:gd name="connsiteY13" fmla="*/ 434744 h 460966"/>
                <a:gd name="connsiteX14" fmla="*/ 383219 w 489984"/>
                <a:gd name="connsiteY14" fmla="*/ 448085 h 460966"/>
                <a:gd name="connsiteX15" fmla="*/ 480288 w 489984"/>
                <a:gd name="connsiteY15" fmla="*/ 448085 h 460966"/>
                <a:gd name="connsiteX16" fmla="*/ 489949 w 489984"/>
                <a:gd name="connsiteY16" fmla="*/ 437044 h 460966"/>
                <a:gd name="connsiteX17" fmla="*/ 487189 w 489984"/>
                <a:gd name="connsiteY17" fmla="*/ 23002 h 460966"/>
                <a:gd name="connsiteX18" fmla="*/ 235084 w 489984"/>
                <a:gd name="connsiteY18" fmla="*/ 339054 h 460966"/>
                <a:gd name="connsiteX19" fmla="*/ 127433 w 489984"/>
                <a:gd name="connsiteY19" fmla="*/ 229563 h 460966"/>
                <a:gd name="connsiteX20" fmla="*/ 235084 w 489984"/>
                <a:gd name="connsiteY20" fmla="*/ 120072 h 460966"/>
                <a:gd name="connsiteX21" fmla="*/ 342735 w 489984"/>
                <a:gd name="connsiteY21" fmla="*/ 229563 h 460966"/>
                <a:gd name="connsiteX22" fmla="*/ 235084 w 489984"/>
                <a:gd name="connsiteY22" fmla="*/ 33905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9984" h="460966">
                  <a:moveTo>
                    <a:pt x="487189" y="23002"/>
                  </a:moveTo>
                  <a:cubicBezTo>
                    <a:pt x="488109" y="15182"/>
                    <a:pt x="482129" y="8281"/>
                    <a:pt x="474308" y="8281"/>
                  </a:cubicBezTo>
                  <a:cubicBezTo>
                    <a:pt x="453606" y="8281"/>
                    <a:pt x="399320" y="8281"/>
                    <a:pt x="374478" y="8281"/>
                  </a:cubicBezTo>
                  <a:cubicBezTo>
                    <a:pt x="367577" y="8281"/>
                    <a:pt x="362517" y="15642"/>
                    <a:pt x="365737" y="22082"/>
                  </a:cubicBezTo>
                  <a:cubicBezTo>
                    <a:pt x="367117" y="25763"/>
                    <a:pt x="369417" y="29903"/>
                    <a:pt x="372638" y="34043"/>
                  </a:cubicBezTo>
                  <a:cubicBezTo>
                    <a:pt x="374938" y="36804"/>
                    <a:pt x="374938" y="41404"/>
                    <a:pt x="372638" y="44164"/>
                  </a:cubicBezTo>
                  <a:cubicBezTo>
                    <a:pt x="369417" y="47845"/>
                    <a:pt x="363897" y="47845"/>
                    <a:pt x="360676" y="44164"/>
                  </a:cubicBezTo>
                  <a:cubicBezTo>
                    <a:pt x="330313" y="9201"/>
                    <a:pt x="280628" y="0"/>
                    <a:pt x="234624" y="0"/>
                  </a:cubicBezTo>
                  <a:cubicBezTo>
                    <a:pt x="105351" y="0"/>
                    <a:pt x="0" y="93849"/>
                    <a:pt x="0" y="230483"/>
                  </a:cubicBezTo>
                  <a:cubicBezTo>
                    <a:pt x="0" y="367577"/>
                    <a:pt x="104891" y="460967"/>
                    <a:pt x="234624" y="460967"/>
                  </a:cubicBezTo>
                  <a:cubicBezTo>
                    <a:pt x="287989" y="460967"/>
                    <a:pt x="337214" y="436584"/>
                    <a:pt x="376778" y="401621"/>
                  </a:cubicBezTo>
                  <a:cubicBezTo>
                    <a:pt x="379538" y="399320"/>
                    <a:pt x="383679" y="398400"/>
                    <a:pt x="386899" y="400700"/>
                  </a:cubicBezTo>
                  <a:cubicBezTo>
                    <a:pt x="391039" y="403461"/>
                    <a:pt x="391500" y="408981"/>
                    <a:pt x="388279" y="412202"/>
                  </a:cubicBezTo>
                  <a:cubicBezTo>
                    <a:pt x="383679" y="417262"/>
                    <a:pt x="377238" y="425543"/>
                    <a:pt x="374018" y="434744"/>
                  </a:cubicBezTo>
                  <a:cubicBezTo>
                    <a:pt x="371258" y="441185"/>
                    <a:pt x="376318" y="448085"/>
                    <a:pt x="383219" y="448085"/>
                  </a:cubicBezTo>
                  <a:lnTo>
                    <a:pt x="480288" y="448085"/>
                  </a:lnTo>
                  <a:cubicBezTo>
                    <a:pt x="486269" y="448085"/>
                    <a:pt x="490410" y="443025"/>
                    <a:pt x="489949" y="437044"/>
                  </a:cubicBezTo>
                  <a:cubicBezTo>
                    <a:pt x="477068" y="311451"/>
                    <a:pt x="460507" y="237844"/>
                    <a:pt x="487189" y="23002"/>
                  </a:cubicBezTo>
                  <a:close/>
                  <a:moveTo>
                    <a:pt x="235084" y="339054"/>
                  </a:moveTo>
                  <a:cubicBezTo>
                    <a:pt x="171137" y="339054"/>
                    <a:pt x="127433" y="289829"/>
                    <a:pt x="127433" y="229563"/>
                  </a:cubicBezTo>
                  <a:cubicBezTo>
                    <a:pt x="127433" y="169297"/>
                    <a:pt x="171137" y="120072"/>
                    <a:pt x="235084" y="120072"/>
                  </a:cubicBezTo>
                  <a:cubicBezTo>
                    <a:pt x="299030" y="120072"/>
                    <a:pt x="342735" y="169297"/>
                    <a:pt x="342735" y="229563"/>
                  </a:cubicBezTo>
                  <a:cubicBezTo>
                    <a:pt x="342735" y="289829"/>
                    <a:pt x="299030" y="339054"/>
                    <a:pt x="235084" y="33905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30" name="Freeform: Shape 29">
              <a:extLst>
                <a:ext uri="{FF2B5EF4-FFF2-40B4-BE49-F238E27FC236}">
                  <a16:creationId xmlns:a16="http://schemas.microsoft.com/office/drawing/2014/main" id="{3AF62AD0-AA8F-4FC5-8B09-7E6E36BE1D54}"/>
                </a:ext>
              </a:extLst>
            </p:cNvPr>
            <p:cNvSpPr/>
            <p:nvPr/>
          </p:nvSpPr>
          <p:spPr>
            <a:xfrm>
              <a:off x="3294281" y="3198862"/>
              <a:ext cx="469247" cy="460966"/>
            </a:xfrm>
            <a:custGeom>
              <a:avLst/>
              <a:gdLst>
                <a:gd name="connsiteX0" fmla="*/ 469247 w 469247"/>
                <a:gd name="connsiteY0" fmla="*/ 230483 h 460966"/>
                <a:gd name="connsiteX1" fmla="*/ 414962 w 469247"/>
                <a:gd name="connsiteY1" fmla="*/ 79128 h 460966"/>
                <a:gd name="connsiteX2" fmla="*/ 234624 w 469247"/>
                <a:gd name="connsiteY2" fmla="*/ 0 h 460966"/>
                <a:gd name="connsiteX3" fmla="*/ 0 w 469247"/>
                <a:gd name="connsiteY3" fmla="*/ 230483 h 460966"/>
                <a:gd name="connsiteX4" fmla="*/ 234624 w 469247"/>
                <a:gd name="connsiteY4" fmla="*/ 460967 h 460966"/>
                <a:gd name="connsiteX5" fmla="*/ 350095 w 469247"/>
                <a:gd name="connsiteY5" fmla="*/ 433364 h 460966"/>
                <a:gd name="connsiteX6" fmla="*/ 469247 w 469247"/>
                <a:gd name="connsiteY6" fmla="*/ 230483 h 460966"/>
                <a:gd name="connsiteX7" fmla="*/ 234624 w 469247"/>
                <a:gd name="connsiteY7" fmla="*/ 339974 h 460966"/>
                <a:gd name="connsiteX8" fmla="*/ 126973 w 469247"/>
                <a:gd name="connsiteY8" fmla="*/ 230483 h 460966"/>
                <a:gd name="connsiteX9" fmla="*/ 234624 w 469247"/>
                <a:gd name="connsiteY9" fmla="*/ 120992 h 460966"/>
                <a:gd name="connsiteX10" fmla="*/ 342275 w 469247"/>
                <a:gd name="connsiteY10" fmla="*/ 230483 h 460966"/>
                <a:gd name="connsiteX11" fmla="*/ 234624 w 469247"/>
                <a:gd name="connsiteY11" fmla="*/ 33997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9247" h="460966">
                  <a:moveTo>
                    <a:pt x="469247" y="230483"/>
                  </a:moveTo>
                  <a:cubicBezTo>
                    <a:pt x="469247" y="170217"/>
                    <a:pt x="449005" y="118232"/>
                    <a:pt x="414962" y="79128"/>
                  </a:cubicBezTo>
                  <a:cubicBezTo>
                    <a:pt x="372178" y="28983"/>
                    <a:pt x="307311" y="0"/>
                    <a:pt x="234624" y="0"/>
                  </a:cubicBezTo>
                  <a:cubicBezTo>
                    <a:pt x="105351" y="0"/>
                    <a:pt x="0" y="93849"/>
                    <a:pt x="0" y="230483"/>
                  </a:cubicBezTo>
                  <a:cubicBezTo>
                    <a:pt x="0" y="367117"/>
                    <a:pt x="104891" y="460967"/>
                    <a:pt x="234624" y="460967"/>
                  </a:cubicBezTo>
                  <a:cubicBezTo>
                    <a:pt x="276488" y="460967"/>
                    <a:pt x="316052" y="451306"/>
                    <a:pt x="350095" y="433364"/>
                  </a:cubicBezTo>
                  <a:cubicBezTo>
                    <a:pt x="420942" y="395640"/>
                    <a:pt x="469247" y="322953"/>
                    <a:pt x="469247" y="230483"/>
                  </a:cubicBezTo>
                  <a:close/>
                  <a:moveTo>
                    <a:pt x="234624" y="339974"/>
                  </a:moveTo>
                  <a:cubicBezTo>
                    <a:pt x="170677" y="339974"/>
                    <a:pt x="126973" y="290749"/>
                    <a:pt x="126973" y="230483"/>
                  </a:cubicBezTo>
                  <a:cubicBezTo>
                    <a:pt x="126973" y="170217"/>
                    <a:pt x="170677" y="120992"/>
                    <a:pt x="234624" y="120992"/>
                  </a:cubicBezTo>
                  <a:cubicBezTo>
                    <a:pt x="298570" y="120992"/>
                    <a:pt x="342275" y="170217"/>
                    <a:pt x="342275" y="230483"/>
                  </a:cubicBezTo>
                  <a:cubicBezTo>
                    <a:pt x="342275" y="290749"/>
                    <a:pt x="298570" y="339974"/>
                    <a:pt x="234624" y="33997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31" name="Freeform: Shape 30">
              <a:extLst>
                <a:ext uri="{FF2B5EF4-FFF2-40B4-BE49-F238E27FC236}">
                  <a16:creationId xmlns:a16="http://schemas.microsoft.com/office/drawing/2014/main" id="{B0957291-AC2B-4580-87A8-BA1191A06C62}"/>
                </a:ext>
              </a:extLst>
            </p:cNvPr>
            <p:cNvSpPr/>
            <p:nvPr/>
          </p:nvSpPr>
          <p:spPr>
            <a:xfrm>
              <a:off x="2759707" y="3052567"/>
              <a:ext cx="494549" cy="608181"/>
            </a:xfrm>
            <a:custGeom>
              <a:avLst/>
              <a:gdLst>
                <a:gd name="connsiteX0" fmla="*/ 483969 w 494549"/>
                <a:gd name="connsiteY0" fmla="*/ 0 h 608181"/>
                <a:gd name="connsiteX1" fmla="*/ 375398 w 494549"/>
                <a:gd name="connsiteY1" fmla="*/ 0 h 608181"/>
                <a:gd name="connsiteX2" fmla="*/ 365737 w 494549"/>
                <a:gd name="connsiteY2" fmla="*/ 8281 h 608181"/>
                <a:gd name="connsiteX3" fmla="*/ 353316 w 494549"/>
                <a:gd name="connsiteY3" fmla="*/ 139854 h 608181"/>
                <a:gd name="connsiteX4" fmla="*/ 362517 w 494549"/>
                <a:gd name="connsiteY4" fmla="*/ 168837 h 608181"/>
                <a:gd name="connsiteX5" fmla="*/ 363437 w 494549"/>
                <a:gd name="connsiteY5" fmla="*/ 170217 h 608181"/>
                <a:gd name="connsiteX6" fmla="*/ 363897 w 494549"/>
                <a:gd name="connsiteY6" fmla="*/ 180798 h 608181"/>
                <a:gd name="connsiteX7" fmla="*/ 351475 w 494549"/>
                <a:gd name="connsiteY7" fmla="*/ 182178 h 608181"/>
                <a:gd name="connsiteX8" fmla="*/ 234624 w 494549"/>
                <a:gd name="connsiteY8" fmla="*/ 147215 h 608181"/>
                <a:gd name="connsiteX9" fmla="*/ 0 w 494549"/>
                <a:gd name="connsiteY9" fmla="*/ 377698 h 608181"/>
                <a:gd name="connsiteX10" fmla="*/ 234624 w 494549"/>
                <a:gd name="connsiteY10" fmla="*/ 608181 h 608181"/>
                <a:gd name="connsiteX11" fmla="*/ 376778 w 494549"/>
                <a:gd name="connsiteY11" fmla="*/ 548835 h 608181"/>
                <a:gd name="connsiteX12" fmla="*/ 386899 w 494549"/>
                <a:gd name="connsiteY12" fmla="*/ 547915 h 608181"/>
                <a:gd name="connsiteX13" fmla="*/ 388279 w 494549"/>
                <a:gd name="connsiteY13" fmla="*/ 559416 h 608181"/>
                <a:gd name="connsiteX14" fmla="*/ 374018 w 494549"/>
                <a:gd name="connsiteY14" fmla="*/ 581959 h 608181"/>
                <a:gd name="connsiteX15" fmla="*/ 383219 w 494549"/>
                <a:gd name="connsiteY15" fmla="*/ 595300 h 608181"/>
                <a:gd name="connsiteX16" fmla="*/ 480749 w 494549"/>
                <a:gd name="connsiteY16" fmla="*/ 595300 h 608181"/>
                <a:gd name="connsiteX17" fmla="*/ 490410 w 494549"/>
                <a:gd name="connsiteY17" fmla="*/ 584719 h 608181"/>
                <a:gd name="connsiteX18" fmla="*/ 494550 w 494549"/>
                <a:gd name="connsiteY18" fmla="*/ 11041 h 608181"/>
                <a:gd name="connsiteX19" fmla="*/ 483969 w 494549"/>
                <a:gd name="connsiteY19" fmla="*/ 0 h 608181"/>
                <a:gd name="connsiteX20" fmla="*/ 234164 w 494549"/>
                <a:gd name="connsiteY20" fmla="*/ 486269 h 608181"/>
                <a:gd name="connsiteX21" fmla="*/ 126513 w 494549"/>
                <a:gd name="connsiteY21" fmla="*/ 376778 h 608181"/>
                <a:gd name="connsiteX22" fmla="*/ 234164 w 494549"/>
                <a:gd name="connsiteY22" fmla="*/ 267287 h 608181"/>
                <a:gd name="connsiteX23" fmla="*/ 341815 w 494549"/>
                <a:gd name="connsiteY23" fmla="*/ 376778 h 608181"/>
                <a:gd name="connsiteX24" fmla="*/ 234164 w 494549"/>
                <a:gd name="connsiteY24" fmla="*/ 486269 h 60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94549" h="608181">
                  <a:moveTo>
                    <a:pt x="483969" y="0"/>
                  </a:moveTo>
                  <a:lnTo>
                    <a:pt x="375398" y="0"/>
                  </a:lnTo>
                  <a:cubicBezTo>
                    <a:pt x="370337" y="0"/>
                    <a:pt x="366197" y="3680"/>
                    <a:pt x="365737" y="8281"/>
                  </a:cubicBezTo>
                  <a:cubicBezTo>
                    <a:pt x="357916" y="60266"/>
                    <a:pt x="354696" y="113631"/>
                    <a:pt x="353316" y="139854"/>
                  </a:cubicBezTo>
                  <a:cubicBezTo>
                    <a:pt x="352856" y="150435"/>
                    <a:pt x="356076" y="160556"/>
                    <a:pt x="362517" y="168837"/>
                  </a:cubicBezTo>
                  <a:lnTo>
                    <a:pt x="363437" y="170217"/>
                  </a:lnTo>
                  <a:cubicBezTo>
                    <a:pt x="365737" y="173438"/>
                    <a:pt x="366197" y="177578"/>
                    <a:pt x="363897" y="180798"/>
                  </a:cubicBezTo>
                  <a:cubicBezTo>
                    <a:pt x="360676" y="184939"/>
                    <a:pt x="355156" y="185399"/>
                    <a:pt x="351475" y="182178"/>
                  </a:cubicBezTo>
                  <a:cubicBezTo>
                    <a:pt x="320652" y="154576"/>
                    <a:pt x="276028" y="147215"/>
                    <a:pt x="234624" y="147215"/>
                  </a:cubicBezTo>
                  <a:cubicBezTo>
                    <a:pt x="105351" y="147215"/>
                    <a:pt x="0" y="241064"/>
                    <a:pt x="0" y="377698"/>
                  </a:cubicBezTo>
                  <a:cubicBezTo>
                    <a:pt x="0" y="514792"/>
                    <a:pt x="104891" y="608181"/>
                    <a:pt x="234624" y="608181"/>
                  </a:cubicBezTo>
                  <a:cubicBezTo>
                    <a:pt x="287989" y="608181"/>
                    <a:pt x="337214" y="583799"/>
                    <a:pt x="376778" y="548835"/>
                  </a:cubicBezTo>
                  <a:cubicBezTo>
                    <a:pt x="379538" y="546535"/>
                    <a:pt x="383679" y="545615"/>
                    <a:pt x="386899" y="547915"/>
                  </a:cubicBezTo>
                  <a:cubicBezTo>
                    <a:pt x="391039" y="550676"/>
                    <a:pt x="391500" y="556196"/>
                    <a:pt x="388279" y="559416"/>
                  </a:cubicBezTo>
                  <a:cubicBezTo>
                    <a:pt x="383679" y="564477"/>
                    <a:pt x="377238" y="572758"/>
                    <a:pt x="374018" y="581959"/>
                  </a:cubicBezTo>
                  <a:cubicBezTo>
                    <a:pt x="371258" y="588399"/>
                    <a:pt x="376318" y="595300"/>
                    <a:pt x="383219" y="595300"/>
                  </a:cubicBezTo>
                  <a:lnTo>
                    <a:pt x="480749" y="595300"/>
                  </a:lnTo>
                  <a:cubicBezTo>
                    <a:pt x="486269" y="595300"/>
                    <a:pt x="490870" y="590240"/>
                    <a:pt x="490410" y="584719"/>
                  </a:cubicBezTo>
                  <a:cubicBezTo>
                    <a:pt x="478908" y="444865"/>
                    <a:pt x="462807" y="255326"/>
                    <a:pt x="494550" y="11041"/>
                  </a:cubicBezTo>
                  <a:cubicBezTo>
                    <a:pt x="494550" y="5521"/>
                    <a:pt x="489949" y="0"/>
                    <a:pt x="483969" y="0"/>
                  </a:cubicBezTo>
                  <a:close/>
                  <a:moveTo>
                    <a:pt x="234164" y="486269"/>
                  </a:moveTo>
                  <a:cubicBezTo>
                    <a:pt x="170217" y="486269"/>
                    <a:pt x="126513" y="437044"/>
                    <a:pt x="126513" y="376778"/>
                  </a:cubicBezTo>
                  <a:cubicBezTo>
                    <a:pt x="126513" y="316512"/>
                    <a:pt x="170217" y="267287"/>
                    <a:pt x="234164" y="267287"/>
                  </a:cubicBezTo>
                  <a:cubicBezTo>
                    <a:pt x="298110" y="267287"/>
                    <a:pt x="341815" y="316512"/>
                    <a:pt x="341815" y="376778"/>
                  </a:cubicBezTo>
                  <a:cubicBezTo>
                    <a:pt x="341815" y="437044"/>
                    <a:pt x="298110" y="486269"/>
                    <a:pt x="234164" y="486269"/>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32" name="Freeform: Shape 31">
              <a:extLst>
                <a:ext uri="{FF2B5EF4-FFF2-40B4-BE49-F238E27FC236}">
                  <a16:creationId xmlns:a16="http://schemas.microsoft.com/office/drawing/2014/main" id="{92B60EDA-332B-448A-8A50-CB6D261F8B34}"/>
                </a:ext>
              </a:extLst>
            </p:cNvPr>
            <p:cNvSpPr/>
            <p:nvPr/>
          </p:nvSpPr>
          <p:spPr>
            <a:xfrm>
              <a:off x="1274295" y="3078790"/>
              <a:ext cx="521562" cy="569077"/>
            </a:xfrm>
            <a:custGeom>
              <a:avLst/>
              <a:gdLst>
                <a:gd name="connsiteX0" fmla="*/ 327935 w 521562"/>
                <a:gd name="connsiteY0" fmla="*/ 7821 h 569077"/>
                <a:gd name="connsiteX1" fmla="*/ 315514 w 521562"/>
                <a:gd name="connsiteY1" fmla="*/ 0 h 569077"/>
                <a:gd name="connsiteX2" fmla="*/ 207403 w 521562"/>
                <a:gd name="connsiteY2" fmla="*/ 0 h 569077"/>
                <a:gd name="connsiteX3" fmla="*/ 194982 w 521562"/>
                <a:gd name="connsiteY3" fmla="*/ 7821 h 569077"/>
                <a:gd name="connsiteX4" fmla="*/ 382 w 521562"/>
                <a:gd name="connsiteY4" fmla="*/ 556196 h 569077"/>
                <a:gd name="connsiteX5" fmla="*/ 10043 w 521562"/>
                <a:gd name="connsiteY5" fmla="*/ 569077 h 569077"/>
                <a:gd name="connsiteX6" fmla="*/ 120454 w 521562"/>
                <a:gd name="connsiteY6" fmla="*/ 569077 h 569077"/>
                <a:gd name="connsiteX7" fmla="*/ 132876 w 521562"/>
                <a:gd name="connsiteY7" fmla="*/ 559416 h 569077"/>
                <a:gd name="connsiteX8" fmla="*/ 154038 w 521562"/>
                <a:gd name="connsiteY8" fmla="*/ 479368 h 569077"/>
                <a:gd name="connsiteX9" fmla="*/ 164159 w 521562"/>
                <a:gd name="connsiteY9" fmla="*/ 471548 h 569077"/>
                <a:gd name="connsiteX10" fmla="*/ 357378 w 521562"/>
                <a:gd name="connsiteY10" fmla="*/ 471548 h 569077"/>
                <a:gd name="connsiteX11" fmla="*/ 367499 w 521562"/>
                <a:gd name="connsiteY11" fmla="*/ 479368 h 569077"/>
                <a:gd name="connsiteX12" fmla="*/ 388662 w 521562"/>
                <a:gd name="connsiteY12" fmla="*/ 559416 h 569077"/>
                <a:gd name="connsiteX13" fmla="*/ 401083 w 521562"/>
                <a:gd name="connsiteY13" fmla="*/ 569077 h 569077"/>
                <a:gd name="connsiteX14" fmla="*/ 511494 w 521562"/>
                <a:gd name="connsiteY14" fmla="*/ 569077 h 569077"/>
                <a:gd name="connsiteX15" fmla="*/ 521155 w 521562"/>
                <a:gd name="connsiteY15" fmla="*/ 556196 h 569077"/>
                <a:gd name="connsiteX16" fmla="*/ 327935 w 521562"/>
                <a:gd name="connsiteY16" fmla="*/ 7821 h 569077"/>
                <a:gd name="connsiteX17" fmla="*/ 197282 w 521562"/>
                <a:gd name="connsiteY17" fmla="*/ 336754 h 569077"/>
                <a:gd name="connsiteX18" fmla="*/ 252028 w 521562"/>
                <a:gd name="connsiteY18" fmla="*/ 173437 h 569077"/>
                <a:gd name="connsiteX19" fmla="*/ 258928 w 521562"/>
                <a:gd name="connsiteY19" fmla="*/ 166997 h 569077"/>
                <a:gd name="connsiteX20" fmla="*/ 269970 w 521562"/>
                <a:gd name="connsiteY20" fmla="*/ 172977 h 569077"/>
                <a:gd name="connsiteX21" fmla="*/ 324715 w 521562"/>
                <a:gd name="connsiteY21" fmla="*/ 336294 h 569077"/>
                <a:gd name="connsiteX22" fmla="*/ 314134 w 521562"/>
                <a:gd name="connsiteY22" fmla="*/ 350555 h 569077"/>
                <a:gd name="connsiteX23" fmla="*/ 206483 w 521562"/>
                <a:gd name="connsiteY23" fmla="*/ 350555 h 569077"/>
                <a:gd name="connsiteX24" fmla="*/ 197282 w 521562"/>
                <a:gd name="connsiteY24" fmla="*/ 336754 h 569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1562" h="569077">
                  <a:moveTo>
                    <a:pt x="327935" y="7821"/>
                  </a:moveTo>
                  <a:cubicBezTo>
                    <a:pt x="325635" y="2760"/>
                    <a:pt x="321035" y="0"/>
                    <a:pt x="315514" y="0"/>
                  </a:cubicBezTo>
                  <a:lnTo>
                    <a:pt x="207403" y="0"/>
                  </a:lnTo>
                  <a:cubicBezTo>
                    <a:pt x="201883" y="0"/>
                    <a:pt x="197282" y="3220"/>
                    <a:pt x="194982" y="7821"/>
                  </a:cubicBezTo>
                  <a:cubicBezTo>
                    <a:pt x="87331" y="248425"/>
                    <a:pt x="16484" y="497770"/>
                    <a:pt x="382" y="556196"/>
                  </a:cubicBezTo>
                  <a:cubicBezTo>
                    <a:pt x="-1458" y="562637"/>
                    <a:pt x="3603" y="569077"/>
                    <a:pt x="10043" y="569077"/>
                  </a:cubicBezTo>
                  <a:lnTo>
                    <a:pt x="120454" y="569077"/>
                  </a:lnTo>
                  <a:cubicBezTo>
                    <a:pt x="126435" y="569077"/>
                    <a:pt x="131496" y="564937"/>
                    <a:pt x="132876" y="559416"/>
                  </a:cubicBezTo>
                  <a:cubicBezTo>
                    <a:pt x="136096" y="545615"/>
                    <a:pt x="143457" y="518012"/>
                    <a:pt x="154038" y="479368"/>
                  </a:cubicBezTo>
                  <a:cubicBezTo>
                    <a:pt x="155418" y="474768"/>
                    <a:pt x="159558" y="471548"/>
                    <a:pt x="164159" y="471548"/>
                  </a:cubicBezTo>
                  <a:lnTo>
                    <a:pt x="357378" y="471548"/>
                  </a:lnTo>
                  <a:cubicBezTo>
                    <a:pt x="361979" y="471548"/>
                    <a:pt x="366119" y="474768"/>
                    <a:pt x="367499" y="479368"/>
                  </a:cubicBezTo>
                  <a:cubicBezTo>
                    <a:pt x="378080" y="518012"/>
                    <a:pt x="385441" y="545615"/>
                    <a:pt x="388662" y="559416"/>
                  </a:cubicBezTo>
                  <a:cubicBezTo>
                    <a:pt x="390042" y="565397"/>
                    <a:pt x="395102" y="569077"/>
                    <a:pt x="401083" y="569077"/>
                  </a:cubicBezTo>
                  <a:lnTo>
                    <a:pt x="511494" y="569077"/>
                  </a:lnTo>
                  <a:cubicBezTo>
                    <a:pt x="518395" y="569077"/>
                    <a:pt x="522995" y="562637"/>
                    <a:pt x="521155" y="556196"/>
                  </a:cubicBezTo>
                  <a:cubicBezTo>
                    <a:pt x="506433" y="497770"/>
                    <a:pt x="435586" y="248425"/>
                    <a:pt x="327935" y="7821"/>
                  </a:cubicBezTo>
                  <a:close/>
                  <a:moveTo>
                    <a:pt x="197282" y="336754"/>
                  </a:moveTo>
                  <a:cubicBezTo>
                    <a:pt x="212924" y="287989"/>
                    <a:pt x="231326" y="230483"/>
                    <a:pt x="252028" y="173437"/>
                  </a:cubicBezTo>
                  <a:cubicBezTo>
                    <a:pt x="253408" y="170217"/>
                    <a:pt x="255708" y="167457"/>
                    <a:pt x="258928" y="166997"/>
                  </a:cubicBezTo>
                  <a:cubicBezTo>
                    <a:pt x="263989" y="165617"/>
                    <a:pt x="268589" y="168377"/>
                    <a:pt x="269970" y="172977"/>
                  </a:cubicBezTo>
                  <a:cubicBezTo>
                    <a:pt x="291132" y="230023"/>
                    <a:pt x="309073" y="287529"/>
                    <a:pt x="324715" y="336294"/>
                  </a:cubicBezTo>
                  <a:cubicBezTo>
                    <a:pt x="327015" y="343195"/>
                    <a:pt x="321495" y="350555"/>
                    <a:pt x="314134" y="350555"/>
                  </a:cubicBezTo>
                  <a:lnTo>
                    <a:pt x="206483" y="350555"/>
                  </a:lnTo>
                  <a:cubicBezTo>
                    <a:pt x="200042" y="350555"/>
                    <a:pt x="194982" y="343655"/>
                    <a:pt x="197282" y="33675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33" name="Freeform: Shape 32">
              <a:extLst>
                <a:ext uri="{FF2B5EF4-FFF2-40B4-BE49-F238E27FC236}">
                  <a16:creationId xmlns:a16="http://schemas.microsoft.com/office/drawing/2014/main" id="{E29FE643-83C9-442D-BD69-667F289942B5}"/>
                </a:ext>
              </a:extLst>
            </p:cNvPr>
            <p:cNvSpPr/>
            <p:nvPr/>
          </p:nvSpPr>
          <p:spPr>
            <a:xfrm>
              <a:off x="1754720" y="3208063"/>
              <a:ext cx="462142" cy="440264"/>
            </a:xfrm>
            <a:custGeom>
              <a:avLst/>
              <a:gdLst>
                <a:gd name="connsiteX0" fmla="*/ 448791 w 462142"/>
                <a:gd name="connsiteY0" fmla="*/ 0 h 440264"/>
                <a:gd name="connsiteX1" fmla="*/ 343440 w 462142"/>
                <a:gd name="connsiteY1" fmla="*/ 920 h 440264"/>
                <a:gd name="connsiteX2" fmla="*/ 331019 w 462142"/>
                <a:gd name="connsiteY2" fmla="*/ 10121 h 440264"/>
                <a:gd name="connsiteX3" fmla="*/ 240850 w 462142"/>
                <a:gd name="connsiteY3" fmla="*/ 266827 h 440264"/>
                <a:gd name="connsiteX4" fmla="*/ 231649 w 462142"/>
                <a:gd name="connsiteY4" fmla="*/ 272808 h 440264"/>
                <a:gd name="connsiteX5" fmla="*/ 222448 w 462142"/>
                <a:gd name="connsiteY5" fmla="*/ 266827 h 440264"/>
                <a:gd name="connsiteX6" fmla="*/ 132279 w 462142"/>
                <a:gd name="connsiteY6" fmla="*/ 10121 h 440264"/>
                <a:gd name="connsiteX7" fmla="*/ 119858 w 462142"/>
                <a:gd name="connsiteY7" fmla="*/ 920 h 440264"/>
                <a:gd name="connsiteX8" fmla="*/ 9907 w 462142"/>
                <a:gd name="connsiteY8" fmla="*/ 0 h 440264"/>
                <a:gd name="connsiteX9" fmla="*/ 246 w 462142"/>
                <a:gd name="connsiteY9" fmla="*/ 12421 h 440264"/>
                <a:gd name="connsiteX10" fmla="*/ 173683 w 462142"/>
                <a:gd name="connsiteY10" fmla="*/ 434284 h 440264"/>
                <a:gd name="connsiteX11" fmla="*/ 184724 w 462142"/>
                <a:gd name="connsiteY11" fmla="*/ 440264 h 440264"/>
                <a:gd name="connsiteX12" fmla="*/ 278574 w 462142"/>
                <a:gd name="connsiteY12" fmla="*/ 440264 h 440264"/>
                <a:gd name="connsiteX13" fmla="*/ 289615 w 462142"/>
                <a:gd name="connsiteY13" fmla="*/ 434284 h 440264"/>
                <a:gd name="connsiteX14" fmla="*/ 461672 w 462142"/>
                <a:gd name="connsiteY14" fmla="*/ 16562 h 440264"/>
                <a:gd name="connsiteX15" fmla="*/ 448791 w 462142"/>
                <a:gd name="connsiteY15" fmla="*/ 0 h 440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2142" h="440264">
                  <a:moveTo>
                    <a:pt x="448791" y="0"/>
                  </a:moveTo>
                  <a:lnTo>
                    <a:pt x="343440" y="920"/>
                  </a:lnTo>
                  <a:cubicBezTo>
                    <a:pt x="337920" y="920"/>
                    <a:pt x="332859" y="4600"/>
                    <a:pt x="331019" y="10121"/>
                  </a:cubicBezTo>
                  <a:cubicBezTo>
                    <a:pt x="311237" y="75908"/>
                    <a:pt x="286855" y="156876"/>
                    <a:pt x="240850" y="266827"/>
                  </a:cubicBezTo>
                  <a:cubicBezTo>
                    <a:pt x="239470" y="270507"/>
                    <a:pt x="235789" y="272808"/>
                    <a:pt x="231649" y="272808"/>
                  </a:cubicBezTo>
                  <a:cubicBezTo>
                    <a:pt x="227509" y="272808"/>
                    <a:pt x="223828" y="270507"/>
                    <a:pt x="222448" y="266827"/>
                  </a:cubicBezTo>
                  <a:cubicBezTo>
                    <a:pt x="176443" y="156876"/>
                    <a:pt x="152061" y="75908"/>
                    <a:pt x="132279" y="10121"/>
                  </a:cubicBezTo>
                  <a:cubicBezTo>
                    <a:pt x="130439" y="4600"/>
                    <a:pt x="125378" y="920"/>
                    <a:pt x="119858" y="920"/>
                  </a:cubicBezTo>
                  <a:lnTo>
                    <a:pt x="9907" y="0"/>
                  </a:lnTo>
                  <a:cubicBezTo>
                    <a:pt x="3466" y="0"/>
                    <a:pt x="-1135" y="5981"/>
                    <a:pt x="246" y="12421"/>
                  </a:cubicBezTo>
                  <a:cubicBezTo>
                    <a:pt x="14967" y="66707"/>
                    <a:pt x="77533" y="286609"/>
                    <a:pt x="173683" y="434284"/>
                  </a:cubicBezTo>
                  <a:cubicBezTo>
                    <a:pt x="175983" y="437964"/>
                    <a:pt x="180124" y="440264"/>
                    <a:pt x="184724" y="440264"/>
                  </a:cubicBezTo>
                  <a:lnTo>
                    <a:pt x="278574" y="440264"/>
                  </a:lnTo>
                  <a:cubicBezTo>
                    <a:pt x="283174" y="440264"/>
                    <a:pt x="287315" y="437964"/>
                    <a:pt x="289615" y="434284"/>
                  </a:cubicBezTo>
                  <a:cubicBezTo>
                    <a:pt x="383464" y="290289"/>
                    <a:pt x="445571" y="77288"/>
                    <a:pt x="461672" y="16562"/>
                  </a:cubicBezTo>
                  <a:cubicBezTo>
                    <a:pt x="463972" y="8281"/>
                    <a:pt x="457532" y="0"/>
                    <a:pt x="448791" y="0"/>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grpSp>
      <p:sp>
        <p:nvSpPr>
          <p:cNvPr id="3" name="Picture Placeholder 2"/>
          <p:cNvSpPr>
            <a:spLocks noGrp="1"/>
          </p:cNvSpPr>
          <p:nvPr>
            <p:ph type="pic" sz="quarter" idx="10"/>
          </p:nvPr>
        </p:nvSpPr>
        <p:spPr>
          <a:xfrm>
            <a:off x="515938" y="549275"/>
            <a:ext cx="11160125" cy="5543549"/>
          </a:xfrm>
          <a:prstGeom prst="rect">
            <a:avLst/>
          </a:prstGeom>
          <a:solidFill>
            <a:schemeClr val="bg1"/>
          </a:solidFill>
          <a:ln>
            <a:noFill/>
          </a:ln>
        </p:spPr>
        <p:txBody>
          <a:bodyPr/>
          <a:lstStyle>
            <a:lvl1pPr marL="0" indent="0">
              <a:buNone/>
              <a:defRPr sz="2000" b="0" i="0">
                <a:solidFill>
                  <a:schemeClr val="accent5"/>
                </a:solidFill>
                <a:latin typeface="+mn-lt"/>
                <a:ea typeface="Arial" charset="0"/>
                <a:cs typeface="Arial" charset="0"/>
              </a:defRPr>
            </a:lvl1pPr>
          </a:lstStyle>
          <a:p>
            <a:endParaRPr lang="en-US"/>
          </a:p>
        </p:txBody>
      </p:sp>
    </p:spTree>
    <p:extLst>
      <p:ext uri="{BB962C8B-B14F-4D97-AF65-F5344CB8AC3E}">
        <p14:creationId xmlns:p14="http://schemas.microsoft.com/office/powerpoint/2010/main" val="70220180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AVADO_Title_FullPicture_Indigo">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5CE8D9B-FF52-4283-A424-D22913BBB6C9}"/>
              </a:ext>
            </a:extLst>
          </p:cNvPr>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grpSp>
        <p:nvGrpSpPr>
          <p:cNvPr id="16" name="Graphic 7">
            <a:extLst>
              <a:ext uri="{FF2B5EF4-FFF2-40B4-BE49-F238E27FC236}">
                <a16:creationId xmlns:a16="http://schemas.microsoft.com/office/drawing/2014/main" id="{DDAF6D30-F9B6-43D8-A57D-6E55FD9D5BBA}"/>
              </a:ext>
            </a:extLst>
          </p:cNvPr>
          <p:cNvGrpSpPr>
            <a:grpSpLocks noChangeAspect="1"/>
          </p:cNvGrpSpPr>
          <p:nvPr userDrawn="1"/>
        </p:nvGrpSpPr>
        <p:grpSpPr>
          <a:xfrm>
            <a:off x="515938" y="6308725"/>
            <a:ext cx="1015200" cy="360328"/>
            <a:chOff x="1274295" y="2748478"/>
            <a:chExt cx="3428314" cy="1216822"/>
          </a:xfrm>
          <a:solidFill>
            <a:schemeClr val="accent1"/>
          </a:solidFill>
        </p:grpSpPr>
        <p:sp>
          <p:nvSpPr>
            <p:cNvPr id="17" name="Freeform: Shape 16">
              <a:extLst>
                <a:ext uri="{FF2B5EF4-FFF2-40B4-BE49-F238E27FC236}">
                  <a16:creationId xmlns:a16="http://schemas.microsoft.com/office/drawing/2014/main" id="{90A2F2FD-3942-42FB-B511-268A7B0DB5A3}"/>
                </a:ext>
              </a:extLst>
            </p:cNvPr>
            <p:cNvSpPr>
              <a:spLocks noChangeAspect="1"/>
            </p:cNvSpPr>
            <p:nvPr/>
          </p:nvSpPr>
          <p:spPr>
            <a:xfrm>
              <a:off x="3650599" y="2748478"/>
              <a:ext cx="1052010" cy="1216822"/>
            </a:xfrm>
            <a:custGeom>
              <a:avLst/>
              <a:gdLst>
                <a:gd name="connsiteX0" fmla="*/ 952975 w 1052011"/>
                <a:gd name="connsiteY0" fmla="*/ 376318 h 1216822"/>
                <a:gd name="connsiteX1" fmla="*/ 795639 w 1052011"/>
                <a:gd name="connsiteY1" fmla="*/ 381839 h 1216822"/>
                <a:gd name="connsiteX2" fmla="*/ 714211 w 1052011"/>
                <a:gd name="connsiteY2" fmla="*/ 194140 h 1216822"/>
                <a:gd name="connsiteX3" fmla="*/ 465326 w 1052011"/>
                <a:gd name="connsiteY3" fmla="*/ 0 h 1216822"/>
                <a:gd name="connsiteX4" fmla="*/ 106490 w 1052011"/>
                <a:gd name="connsiteY4" fmla="*/ 413122 h 1216822"/>
                <a:gd name="connsiteX5" fmla="*/ 89008 w 1052011"/>
                <a:gd name="connsiteY5" fmla="*/ 469707 h 1216822"/>
                <a:gd name="connsiteX6" fmla="*/ 100049 w 1052011"/>
                <a:gd name="connsiteY6" fmla="*/ 527673 h 1216822"/>
                <a:gd name="connsiteX7" fmla="*/ 149734 w 1052011"/>
                <a:gd name="connsiteY7" fmla="*/ 681329 h 1216822"/>
                <a:gd name="connsiteX8" fmla="*/ 73826 w 1052011"/>
                <a:gd name="connsiteY8" fmla="*/ 864427 h 1216822"/>
                <a:gd name="connsiteX9" fmla="*/ 31042 w 1052011"/>
                <a:gd name="connsiteY9" fmla="*/ 897091 h 1216822"/>
                <a:gd name="connsiteX10" fmla="*/ 2059 w 1052011"/>
                <a:gd name="connsiteY10" fmla="*/ 936194 h 1216822"/>
                <a:gd name="connsiteX11" fmla="*/ 219 w 1052011"/>
                <a:gd name="connsiteY11" fmla="*/ 963337 h 1216822"/>
                <a:gd name="connsiteX12" fmla="*/ 94988 w 1052011"/>
                <a:gd name="connsiteY12" fmla="*/ 1065008 h 1216822"/>
                <a:gd name="connsiteX13" fmla="*/ 95448 w 1052011"/>
                <a:gd name="connsiteY13" fmla="*/ 1065008 h 1216822"/>
                <a:gd name="connsiteX14" fmla="*/ 190218 w 1052011"/>
                <a:gd name="connsiteY14" fmla="*/ 976679 h 1216822"/>
                <a:gd name="connsiteX15" fmla="*/ 287288 w 1052011"/>
                <a:gd name="connsiteY15" fmla="*/ 472468 h 1216822"/>
                <a:gd name="connsiteX16" fmla="*/ 465786 w 1052011"/>
                <a:gd name="connsiteY16" fmla="*/ 189999 h 1216822"/>
                <a:gd name="connsiteX17" fmla="*/ 602880 w 1052011"/>
                <a:gd name="connsiteY17" fmla="*/ 405761 h 1216822"/>
                <a:gd name="connsiteX18" fmla="*/ 370556 w 1052011"/>
                <a:gd name="connsiteY18" fmla="*/ 529973 h 1216822"/>
                <a:gd name="connsiteX19" fmla="*/ 331912 w 1052011"/>
                <a:gd name="connsiteY19" fmla="*/ 792660 h 1216822"/>
                <a:gd name="connsiteX20" fmla="*/ 636923 w 1052011"/>
                <a:gd name="connsiteY20" fmla="*/ 1186920 h 1216822"/>
                <a:gd name="connsiteX21" fmla="*/ 760215 w 1052011"/>
                <a:gd name="connsiteY21" fmla="*/ 1216823 h 1216822"/>
                <a:gd name="connsiteX22" fmla="*/ 838884 w 1052011"/>
                <a:gd name="connsiteY22" fmla="*/ 1199801 h 1216822"/>
                <a:gd name="connsiteX23" fmla="*/ 911111 w 1052011"/>
                <a:gd name="connsiteY23" fmla="*/ 944015 h 1216822"/>
                <a:gd name="connsiteX24" fmla="*/ 886728 w 1052011"/>
                <a:gd name="connsiteY24" fmla="*/ 747575 h 1216822"/>
                <a:gd name="connsiteX25" fmla="*/ 857285 w 1052011"/>
                <a:gd name="connsiteY25" fmla="*/ 599441 h 1216822"/>
                <a:gd name="connsiteX26" fmla="*/ 849925 w 1052011"/>
                <a:gd name="connsiteY26" fmla="*/ 568617 h 1216822"/>
                <a:gd name="connsiteX27" fmla="*/ 958496 w 1052011"/>
                <a:gd name="connsiteY27" fmla="*/ 565397 h 1216822"/>
                <a:gd name="connsiteX28" fmla="*/ 1051885 w 1052011"/>
                <a:gd name="connsiteY28" fmla="*/ 466027 h 1216822"/>
                <a:gd name="connsiteX29" fmla="*/ 952975 w 1052011"/>
                <a:gd name="connsiteY29" fmla="*/ 376318 h 1216822"/>
                <a:gd name="connsiteX30" fmla="*/ 759756 w 1052011"/>
                <a:gd name="connsiteY30" fmla="*/ 592540 h 1216822"/>
                <a:gd name="connsiteX31" fmla="*/ 676487 w 1052011"/>
                <a:gd name="connsiteY31" fmla="*/ 667067 h 1216822"/>
                <a:gd name="connsiteX32" fmla="*/ 722952 w 1052011"/>
                <a:gd name="connsiteY32" fmla="*/ 1001521 h 1216822"/>
                <a:gd name="connsiteX33" fmla="*/ 708690 w 1052011"/>
                <a:gd name="connsiteY33" fmla="*/ 1010722 h 1216822"/>
                <a:gd name="connsiteX34" fmla="*/ 515471 w 1052011"/>
                <a:gd name="connsiteY34" fmla="*/ 745735 h 1216822"/>
                <a:gd name="connsiteX35" fmla="*/ 520071 w 1052011"/>
                <a:gd name="connsiteY35" fmla="*/ 646825 h 1216822"/>
                <a:gd name="connsiteX36" fmla="*/ 757915 w 1052011"/>
                <a:gd name="connsiteY36" fmla="*/ 574598 h 1216822"/>
                <a:gd name="connsiteX37" fmla="*/ 768036 w 1052011"/>
                <a:gd name="connsiteY37" fmla="*/ 584259 h 1216822"/>
                <a:gd name="connsiteX38" fmla="*/ 759756 w 1052011"/>
                <a:gd name="connsiteY38" fmla="*/ 592540 h 1216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52011" h="1216822">
                  <a:moveTo>
                    <a:pt x="952975" y="376318"/>
                  </a:moveTo>
                  <a:cubicBezTo>
                    <a:pt x="896389" y="377238"/>
                    <a:pt x="843944" y="379078"/>
                    <a:pt x="795639" y="381839"/>
                  </a:cubicBezTo>
                  <a:cubicBezTo>
                    <a:pt x="772637" y="314672"/>
                    <a:pt x="745494" y="250265"/>
                    <a:pt x="714211" y="194140"/>
                  </a:cubicBezTo>
                  <a:cubicBezTo>
                    <a:pt x="650724" y="80048"/>
                    <a:pt x="569296" y="0"/>
                    <a:pt x="465326" y="0"/>
                  </a:cubicBezTo>
                  <a:cubicBezTo>
                    <a:pt x="317651" y="0"/>
                    <a:pt x="196659" y="138934"/>
                    <a:pt x="106490" y="413122"/>
                  </a:cubicBezTo>
                  <a:cubicBezTo>
                    <a:pt x="100509" y="431063"/>
                    <a:pt x="94528" y="449925"/>
                    <a:pt x="89008" y="469707"/>
                  </a:cubicBezTo>
                  <a:cubicBezTo>
                    <a:pt x="83027" y="489949"/>
                    <a:pt x="87627" y="511112"/>
                    <a:pt x="100049" y="527673"/>
                  </a:cubicBezTo>
                  <a:cubicBezTo>
                    <a:pt x="132252" y="570458"/>
                    <a:pt x="149734" y="623823"/>
                    <a:pt x="149734" y="681329"/>
                  </a:cubicBezTo>
                  <a:cubicBezTo>
                    <a:pt x="149734" y="752636"/>
                    <a:pt x="123051" y="817963"/>
                    <a:pt x="73826" y="864427"/>
                  </a:cubicBezTo>
                  <a:cubicBezTo>
                    <a:pt x="60945" y="876849"/>
                    <a:pt x="46684" y="887890"/>
                    <a:pt x="31042" y="897091"/>
                  </a:cubicBezTo>
                  <a:cubicBezTo>
                    <a:pt x="24601" y="900771"/>
                    <a:pt x="5739" y="915032"/>
                    <a:pt x="2059" y="936194"/>
                  </a:cubicBezTo>
                  <a:cubicBezTo>
                    <a:pt x="219" y="946315"/>
                    <a:pt x="679" y="953676"/>
                    <a:pt x="219" y="963337"/>
                  </a:cubicBezTo>
                  <a:cubicBezTo>
                    <a:pt x="-3462" y="1018083"/>
                    <a:pt x="39783" y="1065008"/>
                    <a:pt x="94988" y="1065008"/>
                  </a:cubicBezTo>
                  <a:lnTo>
                    <a:pt x="95448" y="1065008"/>
                  </a:lnTo>
                  <a:cubicBezTo>
                    <a:pt x="145593" y="1065008"/>
                    <a:pt x="186537" y="1026364"/>
                    <a:pt x="190218" y="976679"/>
                  </a:cubicBezTo>
                  <a:cubicBezTo>
                    <a:pt x="200339" y="825783"/>
                    <a:pt x="239903" y="616002"/>
                    <a:pt x="287288" y="472468"/>
                  </a:cubicBezTo>
                  <a:cubicBezTo>
                    <a:pt x="360895" y="248885"/>
                    <a:pt x="421621" y="189999"/>
                    <a:pt x="465786" y="189999"/>
                  </a:cubicBezTo>
                  <a:cubicBezTo>
                    <a:pt x="543994" y="189999"/>
                    <a:pt x="602880" y="405761"/>
                    <a:pt x="602880" y="405761"/>
                  </a:cubicBezTo>
                  <a:cubicBezTo>
                    <a:pt x="495689" y="428303"/>
                    <a:pt x="419321" y="466947"/>
                    <a:pt x="370556" y="529973"/>
                  </a:cubicBezTo>
                  <a:cubicBezTo>
                    <a:pt x="317651" y="598060"/>
                    <a:pt x="304769" y="686389"/>
                    <a:pt x="331912" y="792660"/>
                  </a:cubicBezTo>
                  <a:cubicBezTo>
                    <a:pt x="386658" y="1004741"/>
                    <a:pt x="525592" y="1135395"/>
                    <a:pt x="636923" y="1186920"/>
                  </a:cubicBezTo>
                  <a:cubicBezTo>
                    <a:pt x="680168" y="1206702"/>
                    <a:pt x="722032" y="1216823"/>
                    <a:pt x="760215" y="1216823"/>
                  </a:cubicBezTo>
                  <a:cubicBezTo>
                    <a:pt x="788738" y="1216823"/>
                    <a:pt x="815421" y="1211302"/>
                    <a:pt x="838884" y="1199801"/>
                  </a:cubicBezTo>
                  <a:cubicBezTo>
                    <a:pt x="910651" y="1164838"/>
                    <a:pt x="919852" y="1076049"/>
                    <a:pt x="911111" y="944015"/>
                  </a:cubicBezTo>
                  <a:cubicBezTo>
                    <a:pt x="906970" y="885129"/>
                    <a:pt x="898690" y="817502"/>
                    <a:pt x="886728" y="747575"/>
                  </a:cubicBezTo>
                  <a:cubicBezTo>
                    <a:pt x="878447" y="698811"/>
                    <a:pt x="868326" y="648665"/>
                    <a:pt x="857285" y="599441"/>
                  </a:cubicBezTo>
                  <a:cubicBezTo>
                    <a:pt x="854985" y="589320"/>
                    <a:pt x="852685" y="578738"/>
                    <a:pt x="849925" y="568617"/>
                  </a:cubicBezTo>
                  <a:cubicBezTo>
                    <a:pt x="887188" y="566777"/>
                    <a:pt x="924452" y="565857"/>
                    <a:pt x="958496" y="565397"/>
                  </a:cubicBezTo>
                  <a:cubicBezTo>
                    <a:pt x="1011861" y="564937"/>
                    <a:pt x="1054645" y="519852"/>
                    <a:pt x="1051885" y="466027"/>
                  </a:cubicBezTo>
                  <a:cubicBezTo>
                    <a:pt x="1049125" y="414962"/>
                    <a:pt x="1004500" y="375398"/>
                    <a:pt x="952975" y="376318"/>
                  </a:cubicBezTo>
                  <a:close/>
                  <a:moveTo>
                    <a:pt x="759756" y="592540"/>
                  </a:moveTo>
                  <a:cubicBezTo>
                    <a:pt x="728932" y="596680"/>
                    <a:pt x="664986" y="610482"/>
                    <a:pt x="676487" y="667067"/>
                  </a:cubicBezTo>
                  <a:cubicBezTo>
                    <a:pt x="676487" y="667067"/>
                    <a:pt x="715591" y="837745"/>
                    <a:pt x="722952" y="1001521"/>
                  </a:cubicBezTo>
                  <a:cubicBezTo>
                    <a:pt x="723412" y="1008882"/>
                    <a:pt x="715591" y="1013942"/>
                    <a:pt x="708690" y="1010722"/>
                  </a:cubicBezTo>
                  <a:cubicBezTo>
                    <a:pt x="647044" y="978059"/>
                    <a:pt x="554575" y="896170"/>
                    <a:pt x="515471" y="745735"/>
                  </a:cubicBezTo>
                  <a:cubicBezTo>
                    <a:pt x="497529" y="676268"/>
                    <a:pt x="514551" y="654186"/>
                    <a:pt x="520071" y="646825"/>
                  </a:cubicBezTo>
                  <a:cubicBezTo>
                    <a:pt x="536173" y="626123"/>
                    <a:pt x="586778" y="592080"/>
                    <a:pt x="757915" y="574598"/>
                  </a:cubicBezTo>
                  <a:cubicBezTo>
                    <a:pt x="763436" y="574138"/>
                    <a:pt x="768036" y="578278"/>
                    <a:pt x="768036" y="584259"/>
                  </a:cubicBezTo>
                  <a:cubicBezTo>
                    <a:pt x="768036" y="588399"/>
                    <a:pt x="764356" y="592080"/>
                    <a:pt x="759756" y="592540"/>
                  </a:cubicBezTo>
                  <a:close/>
                </a:path>
              </a:pathLst>
            </a:custGeom>
            <a:solidFill>
              <a:srgbClr val="3DE580"/>
            </a:solidFill>
            <a:ln w="4590" cap="flat">
              <a:noFill/>
              <a:prstDash val="solid"/>
              <a:miter/>
            </a:ln>
          </p:spPr>
          <p:txBody>
            <a:bodyPr rtlCol="0" anchor="ctr"/>
            <a:lstStyle/>
            <a:p>
              <a:endParaRPr lang="en-GB">
                <a:solidFill>
                  <a:schemeClr val="tx2"/>
                </a:solidFill>
              </a:endParaRPr>
            </a:p>
          </p:txBody>
        </p:sp>
        <p:sp>
          <p:nvSpPr>
            <p:cNvPr id="18" name="Freeform: Shape 17">
              <a:extLst>
                <a:ext uri="{FF2B5EF4-FFF2-40B4-BE49-F238E27FC236}">
                  <a16:creationId xmlns:a16="http://schemas.microsoft.com/office/drawing/2014/main" id="{BA65EAB1-485D-49D9-B23E-02EFC49095D4}"/>
                </a:ext>
              </a:extLst>
            </p:cNvPr>
            <p:cNvSpPr/>
            <p:nvPr/>
          </p:nvSpPr>
          <p:spPr>
            <a:xfrm>
              <a:off x="2228354" y="3199782"/>
              <a:ext cx="489984" cy="460966"/>
            </a:xfrm>
            <a:custGeom>
              <a:avLst/>
              <a:gdLst>
                <a:gd name="connsiteX0" fmla="*/ 487189 w 489984"/>
                <a:gd name="connsiteY0" fmla="*/ 23002 h 460966"/>
                <a:gd name="connsiteX1" fmla="*/ 474308 w 489984"/>
                <a:gd name="connsiteY1" fmla="*/ 8281 h 460966"/>
                <a:gd name="connsiteX2" fmla="*/ 374478 w 489984"/>
                <a:gd name="connsiteY2" fmla="*/ 8281 h 460966"/>
                <a:gd name="connsiteX3" fmla="*/ 365737 w 489984"/>
                <a:gd name="connsiteY3" fmla="*/ 22082 h 460966"/>
                <a:gd name="connsiteX4" fmla="*/ 372638 w 489984"/>
                <a:gd name="connsiteY4" fmla="*/ 34043 h 460966"/>
                <a:gd name="connsiteX5" fmla="*/ 372638 w 489984"/>
                <a:gd name="connsiteY5" fmla="*/ 44164 h 460966"/>
                <a:gd name="connsiteX6" fmla="*/ 360676 w 489984"/>
                <a:gd name="connsiteY6" fmla="*/ 44164 h 460966"/>
                <a:gd name="connsiteX7" fmla="*/ 234624 w 489984"/>
                <a:gd name="connsiteY7" fmla="*/ 0 h 460966"/>
                <a:gd name="connsiteX8" fmla="*/ 0 w 489984"/>
                <a:gd name="connsiteY8" fmla="*/ 230483 h 460966"/>
                <a:gd name="connsiteX9" fmla="*/ 234624 w 489984"/>
                <a:gd name="connsiteY9" fmla="*/ 460967 h 460966"/>
                <a:gd name="connsiteX10" fmla="*/ 376778 w 489984"/>
                <a:gd name="connsiteY10" fmla="*/ 401621 h 460966"/>
                <a:gd name="connsiteX11" fmla="*/ 386899 w 489984"/>
                <a:gd name="connsiteY11" fmla="*/ 400700 h 460966"/>
                <a:gd name="connsiteX12" fmla="*/ 388279 w 489984"/>
                <a:gd name="connsiteY12" fmla="*/ 412202 h 460966"/>
                <a:gd name="connsiteX13" fmla="*/ 374018 w 489984"/>
                <a:gd name="connsiteY13" fmla="*/ 434744 h 460966"/>
                <a:gd name="connsiteX14" fmla="*/ 383219 w 489984"/>
                <a:gd name="connsiteY14" fmla="*/ 448085 h 460966"/>
                <a:gd name="connsiteX15" fmla="*/ 480288 w 489984"/>
                <a:gd name="connsiteY15" fmla="*/ 448085 h 460966"/>
                <a:gd name="connsiteX16" fmla="*/ 489949 w 489984"/>
                <a:gd name="connsiteY16" fmla="*/ 437044 h 460966"/>
                <a:gd name="connsiteX17" fmla="*/ 487189 w 489984"/>
                <a:gd name="connsiteY17" fmla="*/ 23002 h 460966"/>
                <a:gd name="connsiteX18" fmla="*/ 235084 w 489984"/>
                <a:gd name="connsiteY18" fmla="*/ 339054 h 460966"/>
                <a:gd name="connsiteX19" fmla="*/ 127433 w 489984"/>
                <a:gd name="connsiteY19" fmla="*/ 229563 h 460966"/>
                <a:gd name="connsiteX20" fmla="*/ 235084 w 489984"/>
                <a:gd name="connsiteY20" fmla="*/ 120072 h 460966"/>
                <a:gd name="connsiteX21" fmla="*/ 342735 w 489984"/>
                <a:gd name="connsiteY21" fmla="*/ 229563 h 460966"/>
                <a:gd name="connsiteX22" fmla="*/ 235084 w 489984"/>
                <a:gd name="connsiteY22" fmla="*/ 33905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9984" h="460966">
                  <a:moveTo>
                    <a:pt x="487189" y="23002"/>
                  </a:moveTo>
                  <a:cubicBezTo>
                    <a:pt x="488109" y="15182"/>
                    <a:pt x="482129" y="8281"/>
                    <a:pt x="474308" y="8281"/>
                  </a:cubicBezTo>
                  <a:cubicBezTo>
                    <a:pt x="453606" y="8281"/>
                    <a:pt x="399320" y="8281"/>
                    <a:pt x="374478" y="8281"/>
                  </a:cubicBezTo>
                  <a:cubicBezTo>
                    <a:pt x="367577" y="8281"/>
                    <a:pt x="362517" y="15642"/>
                    <a:pt x="365737" y="22082"/>
                  </a:cubicBezTo>
                  <a:cubicBezTo>
                    <a:pt x="367117" y="25763"/>
                    <a:pt x="369417" y="29903"/>
                    <a:pt x="372638" y="34043"/>
                  </a:cubicBezTo>
                  <a:cubicBezTo>
                    <a:pt x="374938" y="36804"/>
                    <a:pt x="374938" y="41404"/>
                    <a:pt x="372638" y="44164"/>
                  </a:cubicBezTo>
                  <a:cubicBezTo>
                    <a:pt x="369417" y="47845"/>
                    <a:pt x="363897" y="47845"/>
                    <a:pt x="360676" y="44164"/>
                  </a:cubicBezTo>
                  <a:cubicBezTo>
                    <a:pt x="330313" y="9201"/>
                    <a:pt x="280628" y="0"/>
                    <a:pt x="234624" y="0"/>
                  </a:cubicBezTo>
                  <a:cubicBezTo>
                    <a:pt x="105351" y="0"/>
                    <a:pt x="0" y="93849"/>
                    <a:pt x="0" y="230483"/>
                  </a:cubicBezTo>
                  <a:cubicBezTo>
                    <a:pt x="0" y="367577"/>
                    <a:pt x="104891" y="460967"/>
                    <a:pt x="234624" y="460967"/>
                  </a:cubicBezTo>
                  <a:cubicBezTo>
                    <a:pt x="287989" y="460967"/>
                    <a:pt x="337214" y="436584"/>
                    <a:pt x="376778" y="401621"/>
                  </a:cubicBezTo>
                  <a:cubicBezTo>
                    <a:pt x="379538" y="399320"/>
                    <a:pt x="383679" y="398400"/>
                    <a:pt x="386899" y="400700"/>
                  </a:cubicBezTo>
                  <a:cubicBezTo>
                    <a:pt x="391039" y="403461"/>
                    <a:pt x="391500" y="408981"/>
                    <a:pt x="388279" y="412202"/>
                  </a:cubicBezTo>
                  <a:cubicBezTo>
                    <a:pt x="383679" y="417262"/>
                    <a:pt x="377238" y="425543"/>
                    <a:pt x="374018" y="434744"/>
                  </a:cubicBezTo>
                  <a:cubicBezTo>
                    <a:pt x="371258" y="441185"/>
                    <a:pt x="376318" y="448085"/>
                    <a:pt x="383219" y="448085"/>
                  </a:cubicBezTo>
                  <a:lnTo>
                    <a:pt x="480288" y="448085"/>
                  </a:lnTo>
                  <a:cubicBezTo>
                    <a:pt x="486269" y="448085"/>
                    <a:pt x="490410" y="443025"/>
                    <a:pt x="489949" y="437044"/>
                  </a:cubicBezTo>
                  <a:cubicBezTo>
                    <a:pt x="477068" y="311451"/>
                    <a:pt x="460507" y="237844"/>
                    <a:pt x="487189" y="23002"/>
                  </a:cubicBezTo>
                  <a:close/>
                  <a:moveTo>
                    <a:pt x="235084" y="339054"/>
                  </a:moveTo>
                  <a:cubicBezTo>
                    <a:pt x="171137" y="339054"/>
                    <a:pt x="127433" y="289829"/>
                    <a:pt x="127433" y="229563"/>
                  </a:cubicBezTo>
                  <a:cubicBezTo>
                    <a:pt x="127433" y="169297"/>
                    <a:pt x="171137" y="120072"/>
                    <a:pt x="235084" y="120072"/>
                  </a:cubicBezTo>
                  <a:cubicBezTo>
                    <a:pt x="299030" y="120072"/>
                    <a:pt x="342735" y="169297"/>
                    <a:pt x="342735" y="229563"/>
                  </a:cubicBezTo>
                  <a:cubicBezTo>
                    <a:pt x="342735" y="289829"/>
                    <a:pt x="299030" y="339054"/>
                    <a:pt x="235084" y="33905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9" name="Freeform: Shape 18">
              <a:extLst>
                <a:ext uri="{FF2B5EF4-FFF2-40B4-BE49-F238E27FC236}">
                  <a16:creationId xmlns:a16="http://schemas.microsoft.com/office/drawing/2014/main" id="{527C9508-A1CB-4DC2-A833-F8895593EC6B}"/>
                </a:ext>
              </a:extLst>
            </p:cNvPr>
            <p:cNvSpPr/>
            <p:nvPr/>
          </p:nvSpPr>
          <p:spPr>
            <a:xfrm>
              <a:off x="3294281" y="3198862"/>
              <a:ext cx="469247" cy="460966"/>
            </a:xfrm>
            <a:custGeom>
              <a:avLst/>
              <a:gdLst>
                <a:gd name="connsiteX0" fmla="*/ 469247 w 469247"/>
                <a:gd name="connsiteY0" fmla="*/ 230483 h 460966"/>
                <a:gd name="connsiteX1" fmla="*/ 414962 w 469247"/>
                <a:gd name="connsiteY1" fmla="*/ 79128 h 460966"/>
                <a:gd name="connsiteX2" fmla="*/ 234624 w 469247"/>
                <a:gd name="connsiteY2" fmla="*/ 0 h 460966"/>
                <a:gd name="connsiteX3" fmla="*/ 0 w 469247"/>
                <a:gd name="connsiteY3" fmla="*/ 230483 h 460966"/>
                <a:gd name="connsiteX4" fmla="*/ 234624 w 469247"/>
                <a:gd name="connsiteY4" fmla="*/ 460967 h 460966"/>
                <a:gd name="connsiteX5" fmla="*/ 350095 w 469247"/>
                <a:gd name="connsiteY5" fmla="*/ 433364 h 460966"/>
                <a:gd name="connsiteX6" fmla="*/ 469247 w 469247"/>
                <a:gd name="connsiteY6" fmla="*/ 230483 h 460966"/>
                <a:gd name="connsiteX7" fmla="*/ 234624 w 469247"/>
                <a:gd name="connsiteY7" fmla="*/ 339974 h 460966"/>
                <a:gd name="connsiteX8" fmla="*/ 126973 w 469247"/>
                <a:gd name="connsiteY8" fmla="*/ 230483 h 460966"/>
                <a:gd name="connsiteX9" fmla="*/ 234624 w 469247"/>
                <a:gd name="connsiteY9" fmla="*/ 120992 h 460966"/>
                <a:gd name="connsiteX10" fmla="*/ 342275 w 469247"/>
                <a:gd name="connsiteY10" fmla="*/ 230483 h 460966"/>
                <a:gd name="connsiteX11" fmla="*/ 234624 w 469247"/>
                <a:gd name="connsiteY11" fmla="*/ 33997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9247" h="460966">
                  <a:moveTo>
                    <a:pt x="469247" y="230483"/>
                  </a:moveTo>
                  <a:cubicBezTo>
                    <a:pt x="469247" y="170217"/>
                    <a:pt x="449005" y="118232"/>
                    <a:pt x="414962" y="79128"/>
                  </a:cubicBezTo>
                  <a:cubicBezTo>
                    <a:pt x="372178" y="28983"/>
                    <a:pt x="307311" y="0"/>
                    <a:pt x="234624" y="0"/>
                  </a:cubicBezTo>
                  <a:cubicBezTo>
                    <a:pt x="105351" y="0"/>
                    <a:pt x="0" y="93849"/>
                    <a:pt x="0" y="230483"/>
                  </a:cubicBezTo>
                  <a:cubicBezTo>
                    <a:pt x="0" y="367117"/>
                    <a:pt x="104891" y="460967"/>
                    <a:pt x="234624" y="460967"/>
                  </a:cubicBezTo>
                  <a:cubicBezTo>
                    <a:pt x="276488" y="460967"/>
                    <a:pt x="316052" y="451306"/>
                    <a:pt x="350095" y="433364"/>
                  </a:cubicBezTo>
                  <a:cubicBezTo>
                    <a:pt x="420942" y="395640"/>
                    <a:pt x="469247" y="322953"/>
                    <a:pt x="469247" y="230483"/>
                  </a:cubicBezTo>
                  <a:close/>
                  <a:moveTo>
                    <a:pt x="234624" y="339974"/>
                  </a:moveTo>
                  <a:cubicBezTo>
                    <a:pt x="170677" y="339974"/>
                    <a:pt x="126973" y="290749"/>
                    <a:pt x="126973" y="230483"/>
                  </a:cubicBezTo>
                  <a:cubicBezTo>
                    <a:pt x="126973" y="170217"/>
                    <a:pt x="170677" y="120992"/>
                    <a:pt x="234624" y="120992"/>
                  </a:cubicBezTo>
                  <a:cubicBezTo>
                    <a:pt x="298570" y="120992"/>
                    <a:pt x="342275" y="170217"/>
                    <a:pt x="342275" y="230483"/>
                  </a:cubicBezTo>
                  <a:cubicBezTo>
                    <a:pt x="342275" y="290749"/>
                    <a:pt x="298570" y="339974"/>
                    <a:pt x="234624" y="33997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26" name="Freeform: Shape 25">
              <a:extLst>
                <a:ext uri="{FF2B5EF4-FFF2-40B4-BE49-F238E27FC236}">
                  <a16:creationId xmlns:a16="http://schemas.microsoft.com/office/drawing/2014/main" id="{898E3033-2C37-4A94-BA61-EE1CEAC3D64D}"/>
                </a:ext>
              </a:extLst>
            </p:cNvPr>
            <p:cNvSpPr/>
            <p:nvPr/>
          </p:nvSpPr>
          <p:spPr>
            <a:xfrm>
              <a:off x="2759707" y="3052567"/>
              <a:ext cx="494549" cy="608181"/>
            </a:xfrm>
            <a:custGeom>
              <a:avLst/>
              <a:gdLst>
                <a:gd name="connsiteX0" fmla="*/ 483969 w 494549"/>
                <a:gd name="connsiteY0" fmla="*/ 0 h 608181"/>
                <a:gd name="connsiteX1" fmla="*/ 375398 w 494549"/>
                <a:gd name="connsiteY1" fmla="*/ 0 h 608181"/>
                <a:gd name="connsiteX2" fmla="*/ 365737 w 494549"/>
                <a:gd name="connsiteY2" fmla="*/ 8281 h 608181"/>
                <a:gd name="connsiteX3" fmla="*/ 353316 w 494549"/>
                <a:gd name="connsiteY3" fmla="*/ 139854 h 608181"/>
                <a:gd name="connsiteX4" fmla="*/ 362517 w 494549"/>
                <a:gd name="connsiteY4" fmla="*/ 168837 h 608181"/>
                <a:gd name="connsiteX5" fmla="*/ 363437 w 494549"/>
                <a:gd name="connsiteY5" fmla="*/ 170217 h 608181"/>
                <a:gd name="connsiteX6" fmla="*/ 363897 w 494549"/>
                <a:gd name="connsiteY6" fmla="*/ 180798 h 608181"/>
                <a:gd name="connsiteX7" fmla="*/ 351475 w 494549"/>
                <a:gd name="connsiteY7" fmla="*/ 182178 h 608181"/>
                <a:gd name="connsiteX8" fmla="*/ 234624 w 494549"/>
                <a:gd name="connsiteY8" fmla="*/ 147215 h 608181"/>
                <a:gd name="connsiteX9" fmla="*/ 0 w 494549"/>
                <a:gd name="connsiteY9" fmla="*/ 377698 h 608181"/>
                <a:gd name="connsiteX10" fmla="*/ 234624 w 494549"/>
                <a:gd name="connsiteY10" fmla="*/ 608181 h 608181"/>
                <a:gd name="connsiteX11" fmla="*/ 376778 w 494549"/>
                <a:gd name="connsiteY11" fmla="*/ 548835 h 608181"/>
                <a:gd name="connsiteX12" fmla="*/ 386899 w 494549"/>
                <a:gd name="connsiteY12" fmla="*/ 547915 h 608181"/>
                <a:gd name="connsiteX13" fmla="*/ 388279 w 494549"/>
                <a:gd name="connsiteY13" fmla="*/ 559416 h 608181"/>
                <a:gd name="connsiteX14" fmla="*/ 374018 w 494549"/>
                <a:gd name="connsiteY14" fmla="*/ 581959 h 608181"/>
                <a:gd name="connsiteX15" fmla="*/ 383219 w 494549"/>
                <a:gd name="connsiteY15" fmla="*/ 595300 h 608181"/>
                <a:gd name="connsiteX16" fmla="*/ 480749 w 494549"/>
                <a:gd name="connsiteY16" fmla="*/ 595300 h 608181"/>
                <a:gd name="connsiteX17" fmla="*/ 490410 w 494549"/>
                <a:gd name="connsiteY17" fmla="*/ 584719 h 608181"/>
                <a:gd name="connsiteX18" fmla="*/ 494550 w 494549"/>
                <a:gd name="connsiteY18" fmla="*/ 11041 h 608181"/>
                <a:gd name="connsiteX19" fmla="*/ 483969 w 494549"/>
                <a:gd name="connsiteY19" fmla="*/ 0 h 608181"/>
                <a:gd name="connsiteX20" fmla="*/ 234164 w 494549"/>
                <a:gd name="connsiteY20" fmla="*/ 486269 h 608181"/>
                <a:gd name="connsiteX21" fmla="*/ 126513 w 494549"/>
                <a:gd name="connsiteY21" fmla="*/ 376778 h 608181"/>
                <a:gd name="connsiteX22" fmla="*/ 234164 w 494549"/>
                <a:gd name="connsiteY22" fmla="*/ 267287 h 608181"/>
                <a:gd name="connsiteX23" fmla="*/ 341815 w 494549"/>
                <a:gd name="connsiteY23" fmla="*/ 376778 h 608181"/>
                <a:gd name="connsiteX24" fmla="*/ 234164 w 494549"/>
                <a:gd name="connsiteY24" fmla="*/ 486269 h 60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94549" h="608181">
                  <a:moveTo>
                    <a:pt x="483969" y="0"/>
                  </a:moveTo>
                  <a:lnTo>
                    <a:pt x="375398" y="0"/>
                  </a:lnTo>
                  <a:cubicBezTo>
                    <a:pt x="370337" y="0"/>
                    <a:pt x="366197" y="3680"/>
                    <a:pt x="365737" y="8281"/>
                  </a:cubicBezTo>
                  <a:cubicBezTo>
                    <a:pt x="357916" y="60266"/>
                    <a:pt x="354696" y="113631"/>
                    <a:pt x="353316" y="139854"/>
                  </a:cubicBezTo>
                  <a:cubicBezTo>
                    <a:pt x="352856" y="150435"/>
                    <a:pt x="356076" y="160556"/>
                    <a:pt x="362517" y="168837"/>
                  </a:cubicBezTo>
                  <a:lnTo>
                    <a:pt x="363437" y="170217"/>
                  </a:lnTo>
                  <a:cubicBezTo>
                    <a:pt x="365737" y="173438"/>
                    <a:pt x="366197" y="177578"/>
                    <a:pt x="363897" y="180798"/>
                  </a:cubicBezTo>
                  <a:cubicBezTo>
                    <a:pt x="360676" y="184939"/>
                    <a:pt x="355156" y="185399"/>
                    <a:pt x="351475" y="182178"/>
                  </a:cubicBezTo>
                  <a:cubicBezTo>
                    <a:pt x="320652" y="154576"/>
                    <a:pt x="276028" y="147215"/>
                    <a:pt x="234624" y="147215"/>
                  </a:cubicBezTo>
                  <a:cubicBezTo>
                    <a:pt x="105351" y="147215"/>
                    <a:pt x="0" y="241064"/>
                    <a:pt x="0" y="377698"/>
                  </a:cubicBezTo>
                  <a:cubicBezTo>
                    <a:pt x="0" y="514792"/>
                    <a:pt x="104891" y="608181"/>
                    <a:pt x="234624" y="608181"/>
                  </a:cubicBezTo>
                  <a:cubicBezTo>
                    <a:pt x="287989" y="608181"/>
                    <a:pt x="337214" y="583799"/>
                    <a:pt x="376778" y="548835"/>
                  </a:cubicBezTo>
                  <a:cubicBezTo>
                    <a:pt x="379538" y="546535"/>
                    <a:pt x="383679" y="545615"/>
                    <a:pt x="386899" y="547915"/>
                  </a:cubicBezTo>
                  <a:cubicBezTo>
                    <a:pt x="391039" y="550676"/>
                    <a:pt x="391500" y="556196"/>
                    <a:pt x="388279" y="559416"/>
                  </a:cubicBezTo>
                  <a:cubicBezTo>
                    <a:pt x="383679" y="564477"/>
                    <a:pt x="377238" y="572758"/>
                    <a:pt x="374018" y="581959"/>
                  </a:cubicBezTo>
                  <a:cubicBezTo>
                    <a:pt x="371258" y="588399"/>
                    <a:pt x="376318" y="595300"/>
                    <a:pt x="383219" y="595300"/>
                  </a:cubicBezTo>
                  <a:lnTo>
                    <a:pt x="480749" y="595300"/>
                  </a:lnTo>
                  <a:cubicBezTo>
                    <a:pt x="486269" y="595300"/>
                    <a:pt x="490870" y="590240"/>
                    <a:pt x="490410" y="584719"/>
                  </a:cubicBezTo>
                  <a:cubicBezTo>
                    <a:pt x="478908" y="444865"/>
                    <a:pt x="462807" y="255326"/>
                    <a:pt x="494550" y="11041"/>
                  </a:cubicBezTo>
                  <a:cubicBezTo>
                    <a:pt x="494550" y="5521"/>
                    <a:pt x="489949" y="0"/>
                    <a:pt x="483969" y="0"/>
                  </a:cubicBezTo>
                  <a:close/>
                  <a:moveTo>
                    <a:pt x="234164" y="486269"/>
                  </a:moveTo>
                  <a:cubicBezTo>
                    <a:pt x="170217" y="486269"/>
                    <a:pt x="126513" y="437044"/>
                    <a:pt x="126513" y="376778"/>
                  </a:cubicBezTo>
                  <a:cubicBezTo>
                    <a:pt x="126513" y="316512"/>
                    <a:pt x="170217" y="267287"/>
                    <a:pt x="234164" y="267287"/>
                  </a:cubicBezTo>
                  <a:cubicBezTo>
                    <a:pt x="298110" y="267287"/>
                    <a:pt x="341815" y="316512"/>
                    <a:pt x="341815" y="376778"/>
                  </a:cubicBezTo>
                  <a:cubicBezTo>
                    <a:pt x="341815" y="437044"/>
                    <a:pt x="298110" y="486269"/>
                    <a:pt x="234164" y="486269"/>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27" name="Freeform: Shape 26">
              <a:extLst>
                <a:ext uri="{FF2B5EF4-FFF2-40B4-BE49-F238E27FC236}">
                  <a16:creationId xmlns:a16="http://schemas.microsoft.com/office/drawing/2014/main" id="{F7EE1441-E7F0-4384-A3BD-8917B251C88A}"/>
                </a:ext>
              </a:extLst>
            </p:cNvPr>
            <p:cNvSpPr/>
            <p:nvPr/>
          </p:nvSpPr>
          <p:spPr>
            <a:xfrm>
              <a:off x="1274295" y="3078790"/>
              <a:ext cx="521562" cy="569077"/>
            </a:xfrm>
            <a:custGeom>
              <a:avLst/>
              <a:gdLst>
                <a:gd name="connsiteX0" fmla="*/ 327935 w 521562"/>
                <a:gd name="connsiteY0" fmla="*/ 7821 h 569077"/>
                <a:gd name="connsiteX1" fmla="*/ 315514 w 521562"/>
                <a:gd name="connsiteY1" fmla="*/ 0 h 569077"/>
                <a:gd name="connsiteX2" fmla="*/ 207403 w 521562"/>
                <a:gd name="connsiteY2" fmla="*/ 0 h 569077"/>
                <a:gd name="connsiteX3" fmla="*/ 194982 w 521562"/>
                <a:gd name="connsiteY3" fmla="*/ 7821 h 569077"/>
                <a:gd name="connsiteX4" fmla="*/ 382 w 521562"/>
                <a:gd name="connsiteY4" fmla="*/ 556196 h 569077"/>
                <a:gd name="connsiteX5" fmla="*/ 10043 w 521562"/>
                <a:gd name="connsiteY5" fmla="*/ 569077 h 569077"/>
                <a:gd name="connsiteX6" fmla="*/ 120454 w 521562"/>
                <a:gd name="connsiteY6" fmla="*/ 569077 h 569077"/>
                <a:gd name="connsiteX7" fmla="*/ 132876 w 521562"/>
                <a:gd name="connsiteY7" fmla="*/ 559416 h 569077"/>
                <a:gd name="connsiteX8" fmla="*/ 154038 w 521562"/>
                <a:gd name="connsiteY8" fmla="*/ 479368 h 569077"/>
                <a:gd name="connsiteX9" fmla="*/ 164159 w 521562"/>
                <a:gd name="connsiteY9" fmla="*/ 471548 h 569077"/>
                <a:gd name="connsiteX10" fmla="*/ 357378 w 521562"/>
                <a:gd name="connsiteY10" fmla="*/ 471548 h 569077"/>
                <a:gd name="connsiteX11" fmla="*/ 367499 w 521562"/>
                <a:gd name="connsiteY11" fmla="*/ 479368 h 569077"/>
                <a:gd name="connsiteX12" fmla="*/ 388662 w 521562"/>
                <a:gd name="connsiteY12" fmla="*/ 559416 h 569077"/>
                <a:gd name="connsiteX13" fmla="*/ 401083 w 521562"/>
                <a:gd name="connsiteY13" fmla="*/ 569077 h 569077"/>
                <a:gd name="connsiteX14" fmla="*/ 511494 w 521562"/>
                <a:gd name="connsiteY14" fmla="*/ 569077 h 569077"/>
                <a:gd name="connsiteX15" fmla="*/ 521155 w 521562"/>
                <a:gd name="connsiteY15" fmla="*/ 556196 h 569077"/>
                <a:gd name="connsiteX16" fmla="*/ 327935 w 521562"/>
                <a:gd name="connsiteY16" fmla="*/ 7821 h 569077"/>
                <a:gd name="connsiteX17" fmla="*/ 197282 w 521562"/>
                <a:gd name="connsiteY17" fmla="*/ 336754 h 569077"/>
                <a:gd name="connsiteX18" fmla="*/ 252028 w 521562"/>
                <a:gd name="connsiteY18" fmla="*/ 173437 h 569077"/>
                <a:gd name="connsiteX19" fmla="*/ 258928 w 521562"/>
                <a:gd name="connsiteY19" fmla="*/ 166997 h 569077"/>
                <a:gd name="connsiteX20" fmla="*/ 269970 w 521562"/>
                <a:gd name="connsiteY20" fmla="*/ 172977 h 569077"/>
                <a:gd name="connsiteX21" fmla="*/ 324715 w 521562"/>
                <a:gd name="connsiteY21" fmla="*/ 336294 h 569077"/>
                <a:gd name="connsiteX22" fmla="*/ 314134 w 521562"/>
                <a:gd name="connsiteY22" fmla="*/ 350555 h 569077"/>
                <a:gd name="connsiteX23" fmla="*/ 206483 w 521562"/>
                <a:gd name="connsiteY23" fmla="*/ 350555 h 569077"/>
                <a:gd name="connsiteX24" fmla="*/ 197282 w 521562"/>
                <a:gd name="connsiteY24" fmla="*/ 336754 h 569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1562" h="569077">
                  <a:moveTo>
                    <a:pt x="327935" y="7821"/>
                  </a:moveTo>
                  <a:cubicBezTo>
                    <a:pt x="325635" y="2760"/>
                    <a:pt x="321035" y="0"/>
                    <a:pt x="315514" y="0"/>
                  </a:cubicBezTo>
                  <a:lnTo>
                    <a:pt x="207403" y="0"/>
                  </a:lnTo>
                  <a:cubicBezTo>
                    <a:pt x="201883" y="0"/>
                    <a:pt x="197282" y="3220"/>
                    <a:pt x="194982" y="7821"/>
                  </a:cubicBezTo>
                  <a:cubicBezTo>
                    <a:pt x="87331" y="248425"/>
                    <a:pt x="16484" y="497770"/>
                    <a:pt x="382" y="556196"/>
                  </a:cubicBezTo>
                  <a:cubicBezTo>
                    <a:pt x="-1458" y="562637"/>
                    <a:pt x="3603" y="569077"/>
                    <a:pt x="10043" y="569077"/>
                  </a:cubicBezTo>
                  <a:lnTo>
                    <a:pt x="120454" y="569077"/>
                  </a:lnTo>
                  <a:cubicBezTo>
                    <a:pt x="126435" y="569077"/>
                    <a:pt x="131496" y="564937"/>
                    <a:pt x="132876" y="559416"/>
                  </a:cubicBezTo>
                  <a:cubicBezTo>
                    <a:pt x="136096" y="545615"/>
                    <a:pt x="143457" y="518012"/>
                    <a:pt x="154038" y="479368"/>
                  </a:cubicBezTo>
                  <a:cubicBezTo>
                    <a:pt x="155418" y="474768"/>
                    <a:pt x="159558" y="471548"/>
                    <a:pt x="164159" y="471548"/>
                  </a:cubicBezTo>
                  <a:lnTo>
                    <a:pt x="357378" y="471548"/>
                  </a:lnTo>
                  <a:cubicBezTo>
                    <a:pt x="361979" y="471548"/>
                    <a:pt x="366119" y="474768"/>
                    <a:pt x="367499" y="479368"/>
                  </a:cubicBezTo>
                  <a:cubicBezTo>
                    <a:pt x="378080" y="518012"/>
                    <a:pt x="385441" y="545615"/>
                    <a:pt x="388662" y="559416"/>
                  </a:cubicBezTo>
                  <a:cubicBezTo>
                    <a:pt x="390042" y="565397"/>
                    <a:pt x="395102" y="569077"/>
                    <a:pt x="401083" y="569077"/>
                  </a:cubicBezTo>
                  <a:lnTo>
                    <a:pt x="511494" y="569077"/>
                  </a:lnTo>
                  <a:cubicBezTo>
                    <a:pt x="518395" y="569077"/>
                    <a:pt x="522995" y="562637"/>
                    <a:pt x="521155" y="556196"/>
                  </a:cubicBezTo>
                  <a:cubicBezTo>
                    <a:pt x="506433" y="497770"/>
                    <a:pt x="435586" y="248425"/>
                    <a:pt x="327935" y="7821"/>
                  </a:cubicBezTo>
                  <a:close/>
                  <a:moveTo>
                    <a:pt x="197282" y="336754"/>
                  </a:moveTo>
                  <a:cubicBezTo>
                    <a:pt x="212924" y="287989"/>
                    <a:pt x="231326" y="230483"/>
                    <a:pt x="252028" y="173437"/>
                  </a:cubicBezTo>
                  <a:cubicBezTo>
                    <a:pt x="253408" y="170217"/>
                    <a:pt x="255708" y="167457"/>
                    <a:pt x="258928" y="166997"/>
                  </a:cubicBezTo>
                  <a:cubicBezTo>
                    <a:pt x="263989" y="165617"/>
                    <a:pt x="268589" y="168377"/>
                    <a:pt x="269970" y="172977"/>
                  </a:cubicBezTo>
                  <a:cubicBezTo>
                    <a:pt x="291132" y="230023"/>
                    <a:pt x="309073" y="287529"/>
                    <a:pt x="324715" y="336294"/>
                  </a:cubicBezTo>
                  <a:cubicBezTo>
                    <a:pt x="327015" y="343195"/>
                    <a:pt x="321495" y="350555"/>
                    <a:pt x="314134" y="350555"/>
                  </a:cubicBezTo>
                  <a:lnTo>
                    <a:pt x="206483" y="350555"/>
                  </a:lnTo>
                  <a:cubicBezTo>
                    <a:pt x="200042" y="350555"/>
                    <a:pt x="194982" y="343655"/>
                    <a:pt x="197282" y="33675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28" name="Freeform: Shape 27">
              <a:extLst>
                <a:ext uri="{FF2B5EF4-FFF2-40B4-BE49-F238E27FC236}">
                  <a16:creationId xmlns:a16="http://schemas.microsoft.com/office/drawing/2014/main" id="{AC950A28-F0D9-4FBF-9A03-84A509583162}"/>
                </a:ext>
              </a:extLst>
            </p:cNvPr>
            <p:cNvSpPr/>
            <p:nvPr/>
          </p:nvSpPr>
          <p:spPr>
            <a:xfrm>
              <a:off x="1754720" y="3208063"/>
              <a:ext cx="462142" cy="440264"/>
            </a:xfrm>
            <a:custGeom>
              <a:avLst/>
              <a:gdLst>
                <a:gd name="connsiteX0" fmla="*/ 448791 w 462142"/>
                <a:gd name="connsiteY0" fmla="*/ 0 h 440264"/>
                <a:gd name="connsiteX1" fmla="*/ 343440 w 462142"/>
                <a:gd name="connsiteY1" fmla="*/ 920 h 440264"/>
                <a:gd name="connsiteX2" fmla="*/ 331019 w 462142"/>
                <a:gd name="connsiteY2" fmla="*/ 10121 h 440264"/>
                <a:gd name="connsiteX3" fmla="*/ 240850 w 462142"/>
                <a:gd name="connsiteY3" fmla="*/ 266827 h 440264"/>
                <a:gd name="connsiteX4" fmla="*/ 231649 w 462142"/>
                <a:gd name="connsiteY4" fmla="*/ 272808 h 440264"/>
                <a:gd name="connsiteX5" fmla="*/ 222448 w 462142"/>
                <a:gd name="connsiteY5" fmla="*/ 266827 h 440264"/>
                <a:gd name="connsiteX6" fmla="*/ 132279 w 462142"/>
                <a:gd name="connsiteY6" fmla="*/ 10121 h 440264"/>
                <a:gd name="connsiteX7" fmla="*/ 119858 w 462142"/>
                <a:gd name="connsiteY7" fmla="*/ 920 h 440264"/>
                <a:gd name="connsiteX8" fmla="*/ 9907 w 462142"/>
                <a:gd name="connsiteY8" fmla="*/ 0 h 440264"/>
                <a:gd name="connsiteX9" fmla="*/ 246 w 462142"/>
                <a:gd name="connsiteY9" fmla="*/ 12421 h 440264"/>
                <a:gd name="connsiteX10" fmla="*/ 173683 w 462142"/>
                <a:gd name="connsiteY10" fmla="*/ 434284 h 440264"/>
                <a:gd name="connsiteX11" fmla="*/ 184724 w 462142"/>
                <a:gd name="connsiteY11" fmla="*/ 440264 h 440264"/>
                <a:gd name="connsiteX12" fmla="*/ 278574 w 462142"/>
                <a:gd name="connsiteY12" fmla="*/ 440264 h 440264"/>
                <a:gd name="connsiteX13" fmla="*/ 289615 w 462142"/>
                <a:gd name="connsiteY13" fmla="*/ 434284 h 440264"/>
                <a:gd name="connsiteX14" fmla="*/ 461672 w 462142"/>
                <a:gd name="connsiteY14" fmla="*/ 16562 h 440264"/>
                <a:gd name="connsiteX15" fmla="*/ 448791 w 462142"/>
                <a:gd name="connsiteY15" fmla="*/ 0 h 440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2142" h="440264">
                  <a:moveTo>
                    <a:pt x="448791" y="0"/>
                  </a:moveTo>
                  <a:lnTo>
                    <a:pt x="343440" y="920"/>
                  </a:lnTo>
                  <a:cubicBezTo>
                    <a:pt x="337920" y="920"/>
                    <a:pt x="332859" y="4600"/>
                    <a:pt x="331019" y="10121"/>
                  </a:cubicBezTo>
                  <a:cubicBezTo>
                    <a:pt x="311237" y="75908"/>
                    <a:pt x="286855" y="156876"/>
                    <a:pt x="240850" y="266827"/>
                  </a:cubicBezTo>
                  <a:cubicBezTo>
                    <a:pt x="239470" y="270507"/>
                    <a:pt x="235789" y="272808"/>
                    <a:pt x="231649" y="272808"/>
                  </a:cubicBezTo>
                  <a:cubicBezTo>
                    <a:pt x="227509" y="272808"/>
                    <a:pt x="223828" y="270507"/>
                    <a:pt x="222448" y="266827"/>
                  </a:cubicBezTo>
                  <a:cubicBezTo>
                    <a:pt x="176443" y="156876"/>
                    <a:pt x="152061" y="75908"/>
                    <a:pt x="132279" y="10121"/>
                  </a:cubicBezTo>
                  <a:cubicBezTo>
                    <a:pt x="130439" y="4600"/>
                    <a:pt x="125378" y="920"/>
                    <a:pt x="119858" y="920"/>
                  </a:cubicBezTo>
                  <a:lnTo>
                    <a:pt x="9907" y="0"/>
                  </a:lnTo>
                  <a:cubicBezTo>
                    <a:pt x="3466" y="0"/>
                    <a:pt x="-1135" y="5981"/>
                    <a:pt x="246" y="12421"/>
                  </a:cubicBezTo>
                  <a:cubicBezTo>
                    <a:pt x="14967" y="66707"/>
                    <a:pt x="77533" y="286609"/>
                    <a:pt x="173683" y="434284"/>
                  </a:cubicBezTo>
                  <a:cubicBezTo>
                    <a:pt x="175983" y="437964"/>
                    <a:pt x="180124" y="440264"/>
                    <a:pt x="184724" y="440264"/>
                  </a:cubicBezTo>
                  <a:lnTo>
                    <a:pt x="278574" y="440264"/>
                  </a:lnTo>
                  <a:cubicBezTo>
                    <a:pt x="283174" y="440264"/>
                    <a:pt x="287315" y="437964"/>
                    <a:pt x="289615" y="434284"/>
                  </a:cubicBezTo>
                  <a:cubicBezTo>
                    <a:pt x="383464" y="290289"/>
                    <a:pt x="445571" y="77288"/>
                    <a:pt x="461672" y="16562"/>
                  </a:cubicBezTo>
                  <a:cubicBezTo>
                    <a:pt x="463972" y="8281"/>
                    <a:pt x="457532" y="0"/>
                    <a:pt x="448791" y="0"/>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grpSp>
      <p:sp>
        <p:nvSpPr>
          <p:cNvPr id="15" name="Picture Placeholder 2">
            <a:extLst>
              <a:ext uri="{FF2B5EF4-FFF2-40B4-BE49-F238E27FC236}">
                <a16:creationId xmlns:a16="http://schemas.microsoft.com/office/drawing/2014/main" id="{45A9B961-CF86-4E10-A7A8-099B024F72E1}"/>
              </a:ext>
            </a:extLst>
          </p:cNvPr>
          <p:cNvSpPr>
            <a:spLocks noGrp="1"/>
          </p:cNvSpPr>
          <p:nvPr>
            <p:ph type="pic" sz="quarter" idx="14"/>
          </p:nvPr>
        </p:nvSpPr>
        <p:spPr>
          <a:xfrm>
            <a:off x="515937" y="1436495"/>
            <a:ext cx="11160125" cy="4656330"/>
          </a:xfrm>
          <a:prstGeom prst="rect">
            <a:avLst/>
          </a:prstGeom>
          <a:solidFill>
            <a:schemeClr val="bg1"/>
          </a:solidFill>
        </p:spPr>
        <p:txBody>
          <a:bodyPr/>
          <a:lstStyle>
            <a:lvl1pPr marL="0" indent="0">
              <a:buNone/>
              <a:defRPr sz="2000" b="0" i="0">
                <a:solidFill>
                  <a:schemeClr val="accent5"/>
                </a:solidFill>
                <a:latin typeface="+mj-lt"/>
                <a:ea typeface="Arial" charset="0"/>
                <a:cs typeface="Arial" charset="0"/>
              </a:defRPr>
            </a:lvl1pPr>
          </a:lstStyle>
          <a:p>
            <a:endParaRPr lang="en-US"/>
          </a:p>
        </p:txBody>
      </p:sp>
      <p:sp>
        <p:nvSpPr>
          <p:cNvPr id="20" name="Title 3">
            <a:extLst>
              <a:ext uri="{FF2B5EF4-FFF2-40B4-BE49-F238E27FC236}">
                <a16:creationId xmlns:a16="http://schemas.microsoft.com/office/drawing/2014/main" id="{FA566647-2A44-4AE6-A2FD-81F14158361C}"/>
              </a:ext>
            </a:extLst>
          </p:cNvPr>
          <p:cNvSpPr>
            <a:spLocks noGrp="1"/>
          </p:cNvSpPr>
          <p:nvPr>
            <p:ph type="title" hasCustomPrompt="1"/>
          </p:nvPr>
        </p:nvSpPr>
        <p:spPr>
          <a:xfrm>
            <a:off x="515937" y="557525"/>
            <a:ext cx="11160125" cy="586800"/>
          </a:xfrm>
          <a:prstGeom prst="rect">
            <a:avLst/>
          </a:prstGeom>
        </p:spPr>
        <p:txBody>
          <a:bodyPr lIns="0" tIns="0" rIns="0" bIns="0" anchor="t" anchorCtr="0"/>
          <a:lstStyle>
            <a:lvl1pPr>
              <a:lnSpc>
                <a:spcPct val="100000"/>
              </a:lnSpc>
              <a:defRPr sz="2800" b="1" i="0" cap="none" spc="0" baseline="0">
                <a:solidFill>
                  <a:schemeClr val="bg1"/>
                </a:solidFill>
                <a:latin typeface="+mn-lt"/>
                <a:ea typeface="Arial" charset="0"/>
                <a:cs typeface="Arial" charset="0"/>
              </a:defRPr>
            </a:lvl1pPr>
          </a:lstStyle>
          <a:p>
            <a:r>
              <a:rPr lang="en-US"/>
              <a:t>Click to edit master title style</a:t>
            </a:r>
          </a:p>
        </p:txBody>
      </p:sp>
    </p:spTree>
    <p:extLst>
      <p:ext uri="{BB962C8B-B14F-4D97-AF65-F5344CB8AC3E}">
        <p14:creationId xmlns:p14="http://schemas.microsoft.com/office/powerpoint/2010/main" val="320647836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AVADO_Title_2Pictures_Indigo">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705FA927-0C9A-4FBC-AF82-8B2BD0124107}"/>
              </a:ext>
            </a:extLst>
          </p:cNvPr>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grpSp>
        <p:nvGrpSpPr>
          <p:cNvPr id="14" name="Graphic 7">
            <a:extLst>
              <a:ext uri="{FF2B5EF4-FFF2-40B4-BE49-F238E27FC236}">
                <a16:creationId xmlns:a16="http://schemas.microsoft.com/office/drawing/2014/main" id="{24EB83B0-B944-41A2-8FD6-BA89A6E9B384}"/>
              </a:ext>
            </a:extLst>
          </p:cNvPr>
          <p:cNvGrpSpPr>
            <a:grpSpLocks noChangeAspect="1"/>
          </p:cNvGrpSpPr>
          <p:nvPr userDrawn="1"/>
        </p:nvGrpSpPr>
        <p:grpSpPr>
          <a:xfrm>
            <a:off x="515938" y="6308725"/>
            <a:ext cx="1015200" cy="360328"/>
            <a:chOff x="1274295" y="2748478"/>
            <a:chExt cx="3428314" cy="1216822"/>
          </a:xfrm>
          <a:solidFill>
            <a:schemeClr val="accent1"/>
          </a:solidFill>
        </p:grpSpPr>
        <p:sp>
          <p:nvSpPr>
            <p:cNvPr id="15" name="Freeform: Shape 14">
              <a:extLst>
                <a:ext uri="{FF2B5EF4-FFF2-40B4-BE49-F238E27FC236}">
                  <a16:creationId xmlns:a16="http://schemas.microsoft.com/office/drawing/2014/main" id="{444227A3-A3E1-4040-AB31-DCCA13D0E372}"/>
                </a:ext>
              </a:extLst>
            </p:cNvPr>
            <p:cNvSpPr>
              <a:spLocks noChangeAspect="1"/>
            </p:cNvSpPr>
            <p:nvPr/>
          </p:nvSpPr>
          <p:spPr>
            <a:xfrm>
              <a:off x="3650599" y="2748478"/>
              <a:ext cx="1052010" cy="1216822"/>
            </a:xfrm>
            <a:custGeom>
              <a:avLst/>
              <a:gdLst>
                <a:gd name="connsiteX0" fmla="*/ 952975 w 1052011"/>
                <a:gd name="connsiteY0" fmla="*/ 376318 h 1216822"/>
                <a:gd name="connsiteX1" fmla="*/ 795639 w 1052011"/>
                <a:gd name="connsiteY1" fmla="*/ 381839 h 1216822"/>
                <a:gd name="connsiteX2" fmla="*/ 714211 w 1052011"/>
                <a:gd name="connsiteY2" fmla="*/ 194140 h 1216822"/>
                <a:gd name="connsiteX3" fmla="*/ 465326 w 1052011"/>
                <a:gd name="connsiteY3" fmla="*/ 0 h 1216822"/>
                <a:gd name="connsiteX4" fmla="*/ 106490 w 1052011"/>
                <a:gd name="connsiteY4" fmla="*/ 413122 h 1216822"/>
                <a:gd name="connsiteX5" fmla="*/ 89008 w 1052011"/>
                <a:gd name="connsiteY5" fmla="*/ 469707 h 1216822"/>
                <a:gd name="connsiteX6" fmla="*/ 100049 w 1052011"/>
                <a:gd name="connsiteY6" fmla="*/ 527673 h 1216822"/>
                <a:gd name="connsiteX7" fmla="*/ 149734 w 1052011"/>
                <a:gd name="connsiteY7" fmla="*/ 681329 h 1216822"/>
                <a:gd name="connsiteX8" fmla="*/ 73826 w 1052011"/>
                <a:gd name="connsiteY8" fmla="*/ 864427 h 1216822"/>
                <a:gd name="connsiteX9" fmla="*/ 31042 w 1052011"/>
                <a:gd name="connsiteY9" fmla="*/ 897091 h 1216822"/>
                <a:gd name="connsiteX10" fmla="*/ 2059 w 1052011"/>
                <a:gd name="connsiteY10" fmla="*/ 936194 h 1216822"/>
                <a:gd name="connsiteX11" fmla="*/ 219 w 1052011"/>
                <a:gd name="connsiteY11" fmla="*/ 963337 h 1216822"/>
                <a:gd name="connsiteX12" fmla="*/ 94988 w 1052011"/>
                <a:gd name="connsiteY12" fmla="*/ 1065008 h 1216822"/>
                <a:gd name="connsiteX13" fmla="*/ 95448 w 1052011"/>
                <a:gd name="connsiteY13" fmla="*/ 1065008 h 1216822"/>
                <a:gd name="connsiteX14" fmla="*/ 190218 w 1052011"/>
                <a:gd name="connsiteY14" fmla="*/ 976679 h 1216822"/>
                <a:gd name="connsiteX15" fmla="*/ 287288 w 1052011"/>
                <a:gd name="connsiteY15" fmla="*/ 472468 h 1216822"/>
                <a:gd name="connsiteX16" fmla="*/ 465786 w 1052011"/>
                <a:gd name="connsiteY16" fmla="*/ 189999 h 1216822"/>
                <a:gd name="connsiteX17" fmla="*/ 602880 w 1052011"/>
                <a:gd name="connsiteY17" fmla="*/ 405761 h 1216822"/>
                <a:gd name="connsiteX18" fmla="*/ 370556 w 1052011"/>
                <a:gd name="connsiteY18" fmla="*/ 529973 h 1216822"/>
                <a:gd name="connsiteX19" fmla="*/ 331912 w 1052011"/>
                <a:gd name="connsiteY19" fmla="*/ 792660 h 1216822"/>
                <a:gd name="connsiteX20" fmla="*/ 636923 w 1052011"/>
                <a:gd name="connsiteY20" fmla="*/ 1186920 h 1216822"/>
                <a:gd name="connsiteX21" fmla="*/ 760215 w 1052011"/>
                <a:gd name="connsiteY21" fmla="*/ 1216823 h 1216822"/>
                <a:gd name="connsiteX22" fmla="*/ 838884 w 1052011"/>
                <a:gd name="connsiteY22" fmla="*/ 1199801 h 1216822"/>
                <a:gd name="connsiteX23" fmla="*/ 911111 w 1052011"/>
                <a:gd name="connsiteY23" fmla="*/ 944015 h 1216822"/>
                <a:gd name="connsiteX24" fmla="*/ 886728 w 1052011"/>
                <a:gd name="connsiteY24" fmla="*/ 747575 h 1216822"/>
                <a:gd name="connsiteX25" fmla="*/ 857285 w 1052011"/>
                <a:gd name="connsiteY25" fmla="*/ 599441 h 1216822"/>
                <a:gd name="connsiteX26" fmla="*/ 849925 w 1052011"/>
                <a:gd name="connsiteY26" fmla="*/ 568617 h 1216822"/>
                <a:gd name="connsiteX27" fmla="*/ 958496 w 1052011"/>
                <a:gd name="connsiteY27" fmla="*/ 565397 h 1216822"/>
                <a:gd name="connsiteX28" fmla="*/ 1051885 w 1052011"/>
                <a:gd name="connsiteY28" fmla="*/ 466027 h 1216822"/>
                <a:gd name="connsiteX29" fmla="*/ 952975 w 1052011"/>
                <a:gd name="connsiteY29" fmla="*/ 376318 h 1216822"/>
                <a:gd name="connsiteX30" fmla="*/ 759756 w 1052011"/>
                <a:gd name="connsiteY30" fmla="*/ 592540 h 1216822"/>
                <a:gd name="connsiteX31" fmla="*/ 676487 w 1052011"/>
                <a:gd name="connsiteY31" fmla="*/ 667067 h 1216822"/>
                <a:gd name="connsiteX32" fmla="*/ 722952 w 1052011"/>
                <a:gd name="connsiteY32" fmla="*/ 1001521 h 1216822"/>
                <a:gd name="connsiteX33" fmla="*/ 708690 w 1052011"/>
                <a:gd name="connsiteY33" fmla="*/ 1010722 h 1216822"/>
                <a:gd name="connsiteX34" fmla="*/ 515471 w 1052011"/>
                <a:gd name="connsiteY34" fmla="*/ 745735 h 1216822"/>
                <a:gd name="connsiteX35" fmla="*/ 520071 w 1052011"/>
                <a:gd name="connsiteY35" fmla="*/ 646825 h 1216822"/>
                <a:gd name="connsiteX36" fmla="*/ 757915 w 1052011"/>
                <a:gd name="connsiteY36" fmla="*/ 574598 h 1216822"/>
                <a:gd name="connsiteX37" fmla="*/ 768036 w 1052011"/>
                <a:gd name="connsiteY37" fmla="*/ 584259 h 1216822"/>
                <a:gd name="connsiteX38" fmla="*/ 759756 w 1052011"/>
                <a:gd name="connsiteY38" fmla="*/ 592540 h 1216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52011" h="1216822">
                  <a:moveTo>
                    <a:pt x="952975" y="376318"/>
                  </a:moveTo>
                  <a:cubicBezTo>
                    <a:pt x="896389" y="377238"/>
                    <a:pt x="843944" y="379078"/>
                    <a:pt x="795639" y="381839"/>
                  </a:cubicBezTo>
                  <a:cubicBezTo>
                    <a:pt x="772637" y="314672"/>
                    <a:pt x="745494" y="250265"/>
                    <a:pt x="714211" y="194140"/>
                  </a:cubicBezTo>
                  <a:cubicBezTo>
                    <a:pt x="650724" y="80048"/>
                    <a:pt x="569296" y="0"/>
                    <a:pt x="465326" y="0"/>
                  </a:cubicBezTo>
                  <a:cubicBezTo>
                    <a:pt x="317651" y="0"/>
                    <a:pt x="196659" y="138934"/>
                    <a:pt x="106490" y="413122"/>
                  </a:cubicBezTo>
                  <a:cubicBezTo>
                    <a:pt x="100509" y="431063"/>
                    <a:pt x="94528" y="449925"/>
                    <a:pt x="89008" y="469707"/>
                  </a:cubicBezTo>
                  <a:cubicBezTo>
                    <a:pt x="83027" y="489949"/>
                    <a:pt x="87627" y="511112"/>
                    <a:pt x="100049" y="527673"/>
                  </a:cubicBezTo>
                  <a:cubicBezTo>
                    <a:pt x="132252" y="570458"/>
                    <a:pt x="149734" y="623823"/>
                    <a:pt x="149734" y="681329"/>
                  </a:cubicBezTo>
                  <a:cubicBezTo>
                    <a:pt x="149734" y="752636"/>
                    <a:pt x="123051" y="817963"/>
                    <a:pt x="73826" y="864427"/>
                  </a:cubicBezTo>
                  <a:cubicBezTo>
                    <a:pt x="60945" y="876849"/>
                    <a:pt x="46684" y="887890"/>
                    <a:pt x="31042" y="897091"/>
                  </a:cubicBezTo>
                  <a:cubicBezTo>
                    <a:pt x="24601" y="900771"/>
                    <a:pt x="5739" y="915032"/>
                    <a:pt x="2059" y="936194"/>
                  </a:cubicBezTo>
                  <a:cubicBezTo>
                    <a:pt x="219" y="946315"/>
                    <a:pt x="679" y="953676"/>
                    <a:pt x="219" y="963337"/>
                  </a:cubicBezTo>
                  <a:cubicBezTo>
                    <a:pt x="-3462" y="1018083"/>
                    <a:pt x="39783" y="1065008"/>
                    <a:pt x="94988" y="1065008"/>
                  </a:cubicBezTo>
                  <a:lnTo>
                    <a:pt x="95448" y="1065008"/>
                  </a:lnTo>
                  <a:cubicBezTo>
                    <a:pt x="145593" y="1065008"/>
                    <a:pt x="186537" y="1026364"/>
                    <a:pt x="190218" y="976679"/>
                  </a:cubicBezTo>
                  <a:cubicBezTo>
                    <a:pt x="200339" y="825783"/>
                    <a:pt x="239903" y="616002"/>
                    <a:pt x="287288" y="472468"/>
                  </a:cubicBezTo>
                  <a:cubicBezTo>
                    <a:pt x="360895" y="248885"/>
                    <a:pt x="421621" y="189999"/>
                    <a:pt x="465786" y="189999"/>
                  </a:cubicBezTo>
                  <a:cubicBezTo>
                    <a:pt x="543994" y="189999"/>
                    <a:pt x="602880" y="405761"/>
                    <a:pt x="602880" y="405761"/>
                  </a:cubicBezTo>
                  <a:cubicBezTo>
                    <a:pt x="495689" y="428303"/>
                    <a:pt x="419321" y="466947"/>
                    <a:pt x="370556" y="529973"/>
                  </a:cubicBezTo>
                  <a:cubicBezTo>
                    <a:pt x="317651" y="598060"/>
                    <a:pt x="304769" y="686389"/>
                    <a:pt x="331912" y="792660"/>
                  </a:cubicBezTo>
                  <a:cubicBezTo>
                    <a:pt x="386658" y="1004741"/>
                    <a:pt x="525592" y="1135395"/>
                    <a:pt x="636923" y="1186920"/>
                  </a:cubicBezTo>
                  <a:cubicBezTo>
                    <a:pt x="680168" y="1206702"/>
                    <a:pt x="722032" y="1216823"/>
                    <a:pt x="760215" y="1216823"/>
                  </a:cubicBezTo>
                  <a:cubicBezTo>
                    <a:pt x="788738" y="1216823"/>
                    <a:pt x="815421" y="1211302"/>
                    <a:pt x="838884" y="1199801"/>
                  </a:cubicBezTo>
                  <a:cubicBezTo>
                    <a:pt x="910651" y="1164838"/>
                    <a:pt x="919852" y="1076049"/>
                    <a:pt x="911111" y="944015"/>
                  </a:cubicBezTo>
                  <a:cubicBezTo>
                    <a:pt x="906970" y="885129"/>
                    <a:pt x="898690" y="817502"/>
                    <a:pt x="886728" y="747575"/>
                  </a:cubicBezTo>
                  <a:cubicBezTo>
                    <a:pt x="878447" y="698811"/>
                    <a:pt x="868326" y="648665"/>
                    <a:pt x="857285" y="599441"/>
                  </a:cubicBezTo>
                  <a:cubicBezTo>
                    <a:pt x="854985" y="589320"/>
                    <a:pt x="852685" y="578738"/>
                    <a:pt x="849925" y="568617"/>
                  </a:cubicBezTo>
                  <a:cubicBezTo>
                    <a:pt x="887188" y="566777"/>
                    <a:pt x="924452" y="565857"/>
                    <a:pt x="958496" y="565397"/>
                  </a:cubicBezTo>
                  <a:cubicBezTo>
                    <a:pt x="1011861" y="564937"/>
                    <a:pt x="1054645" y="519852"/>
                    <a:pt x="1051885" y="466027"/>
                  </a:cubicBezTo>
                  <a:cubicBezTo>
                    <a:pt x="1049125" y="414962"/>
                    <a:pt x="1004500" y="375398"/>
                    <a:pt x="952975" y="376318"/>
                  </a:cubicBezTo>
                  <a:close/>
                  <a:moveTo>
                    <a:pt x="759756" y="592540"/>
                  </a:moveTo>
                  <a:cubicBezTo>
                    <a:pt x="728932" y="596680"/>
                    <a:pt x="664986" y="610482"/>
                    <a:pt x="676487" y="667067"/>
                  </a:cubicBezTo>
                  <a:cubicBezTo>
                    <a:pt x="676487" y="667067"/>
                    <a:pt x="715591" y="837745"/>
                    <a:pt x="722952" y="1001521"/>
                  </a:cubicBezTo>
                  <a:cubicBezTo>
                    <a:pt x="723412" y="1008882"/>
                    <a:pt x="715591" y="1013942"/>
                    <a:pt x="708690" y="1010722"/>
                  </a:cubicBezTo>
                  <a:cubicBezTo>
                    <a:pt x="647044" y="978059"/>
                    <a:pt x="554575" y="896170"/>
                    <a:pt x="515471" y="745735"/>
                  </a:cubicBezTo>
                  <a:cubicBezTo>
                    <a:pt x="497529" y="676268"/>
                    <a:pt x="514551" y="654186"/>
                    <a:pt x="520071" y="646825"/>
                  </a:cubicBezTo>
                  <a:cubicBezTo>
                    <a:pt x="536173" y="626123"/>
                    <a:pt x="586778" y="592080"/>
                    <a:pt x="757915" y="574598"/>
                  </a:cubicBezTo>
                  <a:cubicBezTo>
                    <a:pt x="763436" y="574138"/>
                    <a:pt x="768036" y="578278"/>
                    <a:pt x="768036" y="584259"/>
                  </a:cubicBezTo>
                  <a:cubicBezTo>
                    <a:pt x="768036" y="588399"/>
                    <a:pt x="764356" y="592080"/>
                    <a:pt x="759756" y="592540"/>
                  </a:cubicBezTo>
                  <a:close/>
                </a:path>
              </a:pathLst>
            </a:custGeom>
            <a:solidFill>
              <a:srgbClr val="3DE580"/>
            </a:solidFill>
            <a:ln w="4590" cap="flat">
              <a:noFill/>
              <a:prstDash val="solid"/>
              <a:miter/>
            </a:ln>
          </p:spPr>
          <p:txBody>
            <a:bodyPr rtlCol="0" anchor="ctr"/>
            <a:lstStyle/>
            <a:p>
              <a:endParaRPr lang="en-GB">
                <a:solidFill>
                  <a:schemeClr val="tx2"/>
                </a:solidFill>
              </a:endParaRPr>
            </a:p>
          </p:txBody>
        </p:sp>
        <p:sp>
          <p:nvSpPr>
            <p:cNvPr id="16" name="Freeform: Shape 15">
              <a:extLst>
                <a:ext uri="{FF2B5EF4-FFF2-40B4-BE49-F238E27FC236}">
                  <a16:creationId xmlns:a16="http://schemas.microsoft.com/office/drawing/2014/main" id="{0C5798B6-631E-4A6D-93C7-9800E497F02D}"/>
                </a:ext>
              </a:extLst>
            </p:cNvPr>
            <p:cNvSpPr/>
            <p:nvPr/>
          </p:nvSpPr>
          <p:spPr>
            <a:xfrm>
              <a:off x="2228354" y="3199782"/>
              <a:ext cx="489984" cy="460966"/>
            </a:xfrm>
            <a:custGeom>
              <a:avLst/>
              <a:gdLst>
                <a:gd name="connsiteX0" fmla="*/ 487189 w 489984"/>
                <a:gd name="connsiteY0" fmla="*/ 23002 h 460966"/>
                <a:gd name="connsiteX1" fmla="*/ 474308 w 489984"/>
                <a:gd name="connsiteY1" fmla="*/ 8281 h 460966"/>
                <a:gd name="connsiteX2" fmla="*/ 374478 w 489984"/>
                <a:gd name="connsiteY2" fmla="*/ 8281 h 460966"/>
                <a:gd name="connsiteX3" fmla="*/ 365737 w 489984"/>
                <a:gd name="connsiteY3" fmla="*/ 22082 h 460966"/>
                <a:gd name="connsiteX4" fmla="*/ 372638 w 489984"/>
                <a:gd name="connsiteY4" fmla="*/ 34043 h 460966"/>
                <a:gd name="connsiteX5" fmla="*/ 372638 w 489984"/>
                <a:gd name="connsiteY5" fmla="*/ 44164 h 460966"/>
                <a:gd name="connsiteX6" fmla="*/ 360676 w 489984"/>
                <a:gd name="connsiteY6" fmla="*/ 44164 h 460966"/>
                <a:gd name="connsiteX7" fmla="*/ 234624 w 489984"/>
                <a:gd name="connsiteY7" fmla="*/ 0 h 460966"/>
                <a:gd name="connsiteX8" fmla="*/ 0 w 489984"/>
                <a:gd name="connsiteY8" fmla="*/ 230483 h 460966"/>
                <a:gd name="connsiteX9" fmla="*/ 234624 w 489984"/>
                <a:gd name="connsiteY9" fmla="*/ 460967 h 460966"/>
                <a:gd name="connsiteX10" fmla="*/ 376778 w 489984"/>
                <a:gd name="connsiteY10" fmla="*/ 401621 h 460966"/>
                <a:gd name="connsiteX11" fmla="*/ 386899 w 489984"/>
                <a:gd name="connsiteY11" fmla="*/ 400700 h 460966"/>
                <a:gd name="connsiteX12" fmla="*/ 388279 w 489984"/>
                <a:gd name="connsiteY12" fmla="*/ 412202 h 460966"/>
                <a:gd name="connsiteX13" fmla="*/ 374018 w 489984"/>
                <a:gd name="connsiteY13" fmla="*/ 434744 h 460966"/>
                <a:gd name="connsiteX14" fmla="*/ 383219 w 489984"/>
                <a:gd name="connsiteY14" fmla="*/ 448085 h 460966"/>
                <a:gd name="connsiteX15" fmla="*/ 480288 w 489984"/>
                <a:gd name="connsiteY15" fmla="*/ 448085 h 460966"/>
                <a:gd name="connsiteX16" fmla="*/ 489949 w 489984"/>
                <a:gd name="connsiteY16" fmla="*/ 437044 h 460966"/>
                <a:gd name="connsiteX17" fmla="*/ 487189 w 489984"/>
                <a:gd name="connsiteY17" fmla="*/ 23002 h 460966"/>
                <a:gd name="connsiteX18" fmla="*/ 235084 w 489984"/>
                <a:gd name="connsiteY18" fmla="*/ 339054 h 460966"/>
                <a:gd name="connsiteX19" fmla="*/ 127433 w 489984"/>
                <a:gd name="connsiteY19" fmla="*/ 229563 h 460966"/>
                <a:gd name="connsiteX20" fmla="*/ 235084 w 489984"/>
                <a:gd name="connsiteY20" fmla="*/ 120072 h 460966"/>
                <a:gd name="connsiteX21" fmla="*/ 342735 w 489984"/>
                <a:gd name="connsiteY21" fmla="*/ 229563 h 460966"/>
                <a:gd name="connsiteX22" fmla="*/ 235084 w 489984"/>
                <a:gd name="connsiteY22" fmla="*/ 33905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9984" h="460966">
                  <a:moveTo>
                    <a:pt x="487189" y="23002"/>
                  </a:moveTo>
                  <a:cubicBezTo>
                    <a:pt x="488109" y="15182"/>
                    <a:pt x="482129" y="8281"/>
                    <a:pt x="474308" y="8281"/>
                  </a:cubicBezTo>
                  <a:cubicBezTo>
                    <a:pt x="453606" y="8281"/>
                    <a:pt x="399320" y="8281"/>
                    <a:pt x="374478" y="8281"/>
                  </a:cubicBezTo>
                  <a:cubicBezTo>
                    <a:pt x="367577" y="8281"/>
                    <a:pt x="362517" y="15642"/>
                    <a:pt x="365737" y="22082"/>
                  </a:cubicBezTo>
                  <a:cubicBezTo>
                    <a:pt x="367117" y="25763"/>
                    <a:pt x="369417" y="29903"/>
                    <a:pt x="372638" y="34043"/>
                  </a:cubicBezTo>
                  <a:cubicBezTo>
                    <a:pt x="374938" y="36804"/>
                    <a:pt x="374938" y="41404"/>
                    <a:pt x="372638" y="44164"/>
                  </a:cubicBezTo>
                  <a:cubicBezTo>
                    <a:pt x="369417" y="47845"/>
                    <a:pt x="363897" y="47845"/>
                    <a:pt x="360676" y="44164"/>
                  </a:cubicBezTo>
                  <a:cubicBezTo>
                    <a:pt x="330313" y="9201"/>
                    <a:pt x="280628" y="0"/>
                    <a:pt x="234624" y="0"/>
                  </a:cubicBezTo>
                  <a:cubicBezTo>
                    <a:pt x="105351" y="0"/>
                    <a:pt x="0" y="93849"/>
                    <a:pt x="0" y="230483"/>
                  </a:cubicBezTo>
                  <a:cubicBezTo>
                    <a:pt x="0" y="367577"/>
                    <a:pt x="104891" y="460967"/>
                    <a:pt x="234624" y="460967"/>
                  </a:cubicBezTo>
                  <a:cubicBezTo>
                    <a:pt x="287989" y="460967"/>
                    <a:pt x="337214" y="436584"/>
                    <a:pt x="376778" y="401621"/>
                  </a:cubicBezTo>
                  <a:cubicBezTo>
                    <a:pt x="379538" y="399320"/>
                    <a:pt x="383679" y="398400"/>
                    <a:pt x="386899" y="400700"/>
                  </a:cubicBezTo>
                  <a:cubicBezTo>
                    <a:pt x="391039" y="403461"/>
                    <a:pt x="391500" y="408981"/>
                    <a:pt x="388279" y="412202"/>
                  </a:cubicBezTo>
                  <a:cubicBezTo>
                    <a:pt x="383679" y="417262"/>
                    <a:pt x="377238" y="425543"/>
                    <a:pt x="374018" y="434744"/>
                  </a:cubicBezTo>
                  <a:cubicBezTo>
                    <a:pt x="371258" y="441185"/>
                    <a:pt x="376318" y="448085"/>
                    <a:pt x="383219" y="448085"/>
                  </a:cubicBezTo>
                  <a:lnTo>
                    <a:pt x="480288" y="448085"/>
                  </a:lnTo>
                  <a:cubicBezTo>
                    <a:pt x="486269" y="448085"/>
                    <a:pt x="490410" y="443025"/>
                    <a:pt x="489949" y="437044"/>
                  </a:cubicBezTo>
                  <a:cubicBezTo>
                    <a:pt x="477068" y="311451"/>
                    <a:pt x="460507" y="237844"/>
                    <a:pt x="487189" y="23002"/>
                  </a:cubicBezTo>
                  <a:close/>
                  <a:moveTo>
                    <a:pt x="235084" y="339054"/>
                  </a:moveTo>
                  <a:cubicBezTo>
                    <a:pt x="171137" y="339054"/>
                    <a:pt x="127433" y="289829"/>
                    <a:pt x="127433" y="229563"/>
                  </a:cubicBezTo>
                  <a:cubicBezTo>
                    <a:pt x="127433" y="169297"/>
                    <a:pt x="171137" y="120072"/>
                    <a:pt x="235084" y="120072"/>
                  </a:cubicBezTo>
                  <a:cubicBezTo>
                    <a:pt x="299030" y="120072"/>
                    <a:pt x="342735" y="169297"/>
                    <a:pt x="342735" y="229563"/>
                  </a:cubicBezTo>
                  <a:cubicBezTo>
                    <a:pt x="342735" y="289829"/>
                    <a:pt x="299030" y="339054"/>
                    <a:pt x="235084" y="33905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7" name="Freeform: Shape 16">
              <a:extLst>
                <a:ext uri="{FF2B5EF4-FFF2-40B4-BE49-F238E27FC236}">
                  <a16:creationId xmlns:a16="http://schemas.microsoft.com/office/drawing/2014/main" id="{D05B319E-1993-44AA-818C-9BCA78B60755}"/>
                </a:ext>
              </a:extLst>
            </p:cNvPr>
            <p:cNvSpPr/>
            <p:nvPr/>
          </p:nvSpPr>
          <p:spPr>
            <a:xfrm>
              <a:off x="3294281" y="3198862"/>
              <a:ext cx="469247" cy="460966"/>
            </a:xfrm>
            <a:custGeom>
              <a:avLst/>
              <a:gdLst>
                <a:gd name="connsiteX0" fmla="*/ 469247 w 469247"/>
                <a:gd name="connsiteY0" fmla="*/ 230483 h 460966"/>
                <a:gd name="connsiteX1" fmla="*/ 414962 w 469247"/>
                <a:gd name="connsiteY1" fmla="*/ 79128 h 460966"/>
                <a:gd name="connsiteX2" fmla="*/ 234624 w 469247"/>
                <a:gd name="connsiteY2" fmla="*/ 0 h 460966"/>
                <a:gd name="connsiteX3" fmla="*/ 0 w 469247"/>
                <a:gd name="connsiteY3" fmla="*/ 230483 h 460966"/>
                <a:gd name="connsiteX4" fmla="*/ 234624 w 469247"/>
                <a:gd name="connsiteY4" fmla="*/ 460967 h 460966"/>
                <a:gd name="connsiteX5" fmla="*/ 350095 w 469247"/>
                <a:gd name="connsiteY5" fmla="*/ 433364 h 460966"/>
                <a:gd name="connsiteX6" fmla="*/ 469247 w 469247"/>
                <a:gd name="connsiteY6" fmla="*/ 230483 h 460966"/>
                <a:gd name="connsiteX7" fmla="*/ 234624 w 469247"/>
                <a:gd name="connsiteY7" fmla="*/ 339974 h 460966"/>
                <a:gd name="connsiteX8" fmla="*/ 126973 w 469247"/>
                <a:gd name="connsiteY8" fmla="*/ 230483 h 460966"/>
                <a:gd name="connsiteX9" fmla="*/ 234624 w 469247"/>
                <a:gd name="connsiteY9" fmla="*/ 120992 h 460966"/>
                <a:gd name="connsiteX10" fmla="*/ 342275 w 469247"/>
                <a:gd name="connsiteY10" fmla="*/ 230483 h 460966"/>
                <a:gd name="connsiteX11" fmla="*/ 234624 w 469247"/>
                <a:gd name="connsiteY11" fmla="*/ 33997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9247" h="460966">
                  <a:moveTo>
                    <a:pt x="469247" y="230483"/>
                  </a:moveTo>
                  <a:cubicBezTo>
                    <a:pt x="469247" y="170217"/>
                    <a:pt x="449005" y="118232"/>
                    <a:pt x="414962" y="79128"/>
                  </a:cubicBezTo>
                  <a:cubicBezTo>
                    <a:pt x="372178" y="28983"/>
                    <a:pt x="307311" y="0"/>
                    <a:pt x="234624" y="0"/>
                  </a:cubicBezTo>
                  <a:cubicBezTo>
                    <a:pt x="105351" y="0"/>
                    <a:pt x="0" y="93849"/>
                    <a:pt x="0" y="230483"/>
                  </a:cubicBezTo>
                  <a:cubicBezTo>
                    <a:pt x="0" y="367117"/>
                    <a:pt x="104891" y="460967"/>
                    <a:pt x="234624" y="460967"/>
                  </a:cubicBezTo>
                  <a:cubicBezTo>
                    <a:pt x="276488" y="460967"/>
                    <a:pt x="316052" y="451306"/>
                    <a:pt x="350095" y="433364"/>
                  </a:cubicBezTo>
                  <a:cubicBezTo>
                    <a:pt x="420942" y="395640"/>
                    <a:pt x="469247" y="322953"/>
                    <a:pt x="469247" y="230483"/>
                  </a:cubicBezTo>
                  <a:close/>
                  <a:moveTo>
                    <a:pt x="234624" y="339974"/>
                  </a:moveTo>
                  <a:cubicBezTo>
                    <a:pt x="170677" y="339974"/>
                    <a:pt x="126973" y="290749"/>
                    <a:pt x="126973" y="230483"/>
                  </a:cubicBezTo>
                  <a:cubicBezTo>
                    <a:pt x="126973" y="170217"/>
                    <a:pt x="170677" y="120992"/>
                    <a:pt x="234624" y="120992"/>
                  </a:cubicBezTo>
                  <a:cubicBezTo>
                    <a:pt x="298570" y="120992"/>
                    <a:pt x="342275" y="170217"/>
                    <a:pt x="342275" y="230483"/>
                  </a:cubicBezTo>
                  <a:cubicBezTo>
                    <a:pt x="342275" y="290749"/>
                    <a:pt x="298570" y="339974"/>
                    <a:pt x="234624" y="33997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8" name="Freeform: Shape 17">
              <a:extLst>
                <a:ext uri="{FF2B5EF4-FFF2-40B4-BE49-F238E27FC236}">
                  <a16:creationId xmlns:a16="http://schemas.microsoft.com/office/drawing/2014/main" id="{A6E6DB0A-E4E4-4D38-8816-434E602A991E}"/>
                </a:ext>
              </a:extLst>
            </p:cNvPr>
            <p:cNvSpPr/>
            <p:nvPr/>
          </p:nvSpPr>
          <p:spPr>
            <a:xfrm>
              <a:off x="2759707" y="3052567"/>
              <a:ext cx="494549" cy="608181"/>
            </a:xfrm>
            <a:custGeom>
              <a:avLst/>
              <a:gdLst>
                <a:gd name="connsiteX0" fmla="*/ 483969 w 494549"/>
                <a:gd name="connsiteY0" fmla="*/ 0 h 608181"/>
                <a:gd name="connsiteX1" fmla="*/ 375398 w 494549"/>
                <a:gd name="connsiteY1" fmla="*/ 0 h 608181"/>
                <a:gd name="connsiteX2" fmla="*/ 365737 w 494549"/>
                <a:gd name="connsiteY2" fmla="*/ 8281 h 608181"/>
                <a:gd name="connsiteX3" fmla="*/ 353316 w 494549"/>
                <a:gd name="connsiteY3" fmla="*/ 139854 h 608181"/>
                <a:gd name="connsiteX4" fmla="*/ 362517 w 494549"/>
                <a:gd name="connsiteY4" fmla="*/ 168837 h 608181"/>
                <a:gd name="connsiteX5" fmla="*/ 363437 w 494549"/>
                <a:gd name="connsiteY5" fmla="*/ 170217 h 608181"/>
                <a:gd name="connsiteX6" fmla="*/ 363897 w 494549"/>
                <a:gd name="connsiteY6" fmla="*/ 180798 h 608181"/>
                <a:gd name="connsiteX7" fmla="*/ 351475 w 494549"/>
                <a:gd name="connsiteY7" fmla="*/ 182178 h 608181"/>
                <a:gd name="connsiteX8" fmla="*/ 234624 w 494549"/>
                <a:gd name="connsiteY8" fmla="*/ 147215 h 608181"/>
                <a:gd name="connsiteX9" fmla="*/ 0 w 494549"/>
                <a:gd name="connsiteY9" fmla="*/ 377698 h 608181"/>
                <a:gd name="connsiteX10" fmla="*/ 234624 w 494549"/>
                <a:gd name="connsiteY10" fmla="*/ 608181 h 608181"/>
                <a:gd name="connsiteX11" fmla="*/ 376778 w 494549"/>
                <a:gd name="connsiteY11" fmla="*/ 548835 h 608181"/>
                <a:gd name="connsiteX12" fmla="*/ 386899 w 494549"/>
                <a:gd name="connsiteY12" fmla="*/ 547915 h 608181"/>
                <a:gd name="connsiteX13" fmla="*/ 388279 w 494549"/>
                <a:gd name="connsiteY13" fmla="*/ 559416 h 608181"/>
                <a:gd name="connsiteX14" fmla="*/ 374018 w 494549"/>
                <a:gd name="connsiteY14" fmla="*/ 581959 h 608181"/>
                <a:gd name="connsiteX15" fmla="*/ 383219 w 494549"/>
                <a:gd name="connsiteY15" fmla="*/ 595300 h 608181"/>
                <a:gd name="connsiteX16" fmla="*/ 480749 w 494549"/>
                <a:gd name="connsiteY16" fmla="*/ 595300 h 608181"/>
                <a:gd name="connsiteX17" fmla="*/ 490410 w 494549"/>
                <a:gd name="connsiteY17" fmla="*/ 584719 h 608181"/>
                <a:gd name="connsiteX18" fmla="*/ 494550 w 494549"/>
                <a:gd name="connsiteY18" fmla="*/ 11041 h 608181"/>
                <a:gd name="connsiteX19" fmla="*/ 483969 w 494549"/>
                <a:gd name="connsiteY19" fmla="*/ 0 h 608181"/>
                <a:gd name="connsiteX20" fmla="*/ 234164 w 494549"/>
                <a:gd name="connsiteY20" fmla="*/ 486269 h 608181"/>
                <a:gd name="connsiteX21" fmla="*/ 126513 w 494549"/>
                <a:gd name="connsiteY21" fmla="*/ 376778 h 608181"/>
                <a:gd name="connsiteX22" fmla="*/ 234164 w 494549"/>
                <a:gd name="connsiteY22" fmla="*/ 267287 h 608181"/>
                <a:gd name="connsiteX23" fmla="*/ 341815 w 494549"/>
                <a:gd name="connsiteY23" fmla="*/ 376778 h 608181"/>
                <a:gd name="connsiteX24" fmla="*/ 234164 w 494549"/>
                <a:gd name="connsiteY24" fmla="*/ 486269 h 60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94549" h="608181">
                  <a:moveTo>
                    <a:pt x="483969" y="0"/>
                  </a:moveTo>
                  <a:lnTo>
                    <a:pt x="375398" y="0"/>
                  </a:lnTo>
                  <a:cubicBezTo>
                    <a:pt x="370337" y="0"/>
                    <a:pt x="366197" y="3680"/>
                    <a:pt x="365737" y="8281"/>
                  </a:cubicBezTo>
                  <a:cubicBezTo>
                    <a:pt x="357916" y="60266"/>
                    <a:pt x="354696" y="113631"/>
                    <a:pt x="353316" y="139854"/>
                  </a:cubicBezTo>
                  <a:cubicBezTo>
                    <a:pt x="352856" y="150435"/>
                    <a:pt x="356076" y="160556"/>
                    <a:pt x="362517" y="168837"/>
                  </a:cubicBezTo>
                  <a:lnTo>
                    <a:pt x="363437" y="170217"/>
                  </a:lnTo>
                  <a:cubicBezTo>
                    <a:pt x="365737" y="173438"/>
                    <a:pt x="366197" y="177578"/>
                    <a:pt x="363897" y="180798"/>
                  </a:cubicBezTo>
                  <a:cubicBezTo>
                    <a:pt x="360676" y="184939"/>
                    <a:pt x="355156" y="185399"/>
                    <a:pt x="351475" y="182178"/>
                  </a:cubicBezTo>
                  <a:cubicBezTo>
                    <a:pt x="320652" y="154576"/>
                    <a:pt x="276028" y="147215"/>
                    <a:pt x="234624" y="147215"/>
                  </a:cubicBezTo>
                  <a:cubicBezTo>
                    <a:pt x="105351" y="147215"/>
                    <a:pt x="0" y="241064"/>
                    <a:pt x="0" y="377698"/>
                  </a:cubicBezTo>
                  <a:cubicBezTo>
                    <a:pt x="0" y="514792"/>
                    <a:pt x="104891" y="608181"/>
                    <a:pt x="234624" y="608181"/>
                  </a:cubicBezTo>
                  <a:cubicBezTo>
                    <a:pt x="287989" y="608181"/>
                    <a:pt x="337214" y="583799"/>
                    <a:pt x="376778" y="548835"/>
                  </a:cubicBezTo>
                  <a:cubicBezTo>
                    <a:pt x="379538" y="546535"/>
                    <a:pt x="383679" y="545615"/>
                    <a:pt x="386899" y="547915"/>
                  </a:cubicBezTo>
                  <a:cubicBezTo>
                    <a:pt x="391039" y="550676"/>
                    <a:pt x="391500" y="556196"/>
                    <a:pt x="388279" y="559416"/>
                  </a:cubicBezTo>
                  <a:cubicBezTo>
                    <a:pt x="383679" y="564477"/>
                    <a:pt x="377238" y="572758"/>
                    <a:pt x="374018" y="581959"/>
                  </a:cubicBezTo>
                  <a:cubicBezTo>
                    <a:pt x="371258" y="588399"/>
                    <a:pt x="376318" y="595300"/>
                    <a:pt x="383219" y="595300"/>
                  </a:cubicBezTo>
                  <a:lnTo>
                    <a:pt x="480749" y="595300"/>
                  </a:lnTo>
                  <a:cubicBezTo>
                    <a:pt x="486269" y="595300"/>
                    <a:pt x="490870" y="590240"/>
                    <a:pt x="490410" y="584719"/>
                  </a:cubicBezTo>
                  <a:cubicBezTo>
                    <a:pt x="478908" y="444865"/>
                    <a:pt x="462807" y="255326"/>
                    <a:pt x="494550" y="11041"/>
                  </a:cubicBezTo>
                  <a:cubicBezTo>
                    <a:pt x="494550" y="5521"/>
                    <a:pt x="489949" y="0"/>
                    <a:pt x="483969" y="0"/>
                  </a:cubicBezTo>
                  <a:close/>
                  <a:moveTo>
                    <a:pt x="234164" y="486269"/>
                  </a:moveTo>
                  <a:cubicBezTo>
                    <a:pt x="170217" y="486269"/>
                    <a:pt x="126513" y="437044"/>
                    <a:pt x="126513" y="376778"/>
                  </a:cubicBezTo>
                  <a:cubicBezTo>
                    <a:pt x="126513" y="316512"/>
                    <a:pt x="170217" y="267287"/>
                    <a:pt x="234164" y="267287"/>
                  </a:cubicBezTo>
                  <a:cubicBezTo>
                    <a:pt x="298110" y="267287"/>
                    <a:pt x="341815" y="316512"/>
                    <a:pt x="341815" y="376778"/>
                  </a:cubicBezTo>
                  <a:cubicBezTo>
                    <a:pt x="341815" y="437044"/>
                    <a:pt x="298110" y="486269"/>
                    <a:pt x="234164" y="486269"/>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9" name="Freeform: Shape 18">
              <a:extLst>
                <a:ext uri="{FF2B5EF4-FFF2-40B4-BE49-F238E27FC236}">
                  <a16:creationId xmlns:a16="http://schemas.microsoft.com/office/drawing/2014/main" id="{8C34D2B3-00C7-42A3-97A6-447F0EF4DE5A}"/>
                </a:ext>
              </a:extLst>
            </p:cNvPr>
            <p:cNvSpPr/>
            <p:nvPr/>
          </p:nvSpPr>
          <p:spPr>
            <a:xfrm>
              <a:off x="1274295" y="3078790"/>
              <a:ext cx="521562" cy="569077"/>
            </a:xfrm>
            <a:custGeom>
              <a:avLst/>
              <a:gdLst>
                <a:gd name="connsiteX0" fmla="*/ 327935 w 521562"/>
                <a:gd name="connsiteY0" fmla="*/ 7821 h 569077"/>
                <a:gd name="connsiteX1" fmla="*/ 315514 w 521562"/>
                <a:gd name="connsiteY1" fmla="*/ 0 h 569077"/>
                <a:gd name="connsiteX2" fmla="*/ 207403 w 521562"/>
                <a:gd name="connsiteY2" fmla="*/ 0 h 569077"/>
                <a:gd name="connsiteX3" fmla="*/ 194982 w 521562"/>
                <a:gd name="connsiteY3" fmla="*/ 7821 h 569077"/>
                <a:gd name="connsiteX4" fmla="*/ 382 w 521562"/>
                <a:gd name="connsiteY4" fmla="*/ 556196 h 569077"/>
                <a:gd name="connsiteX5" fmla="*/ 10043 w 521562"/>
                <a:gd name="connsiteY5" fmla="*/ 569077 h 569077"/>
                <a:gd name="connsiteX6" fmla="*/ 120454 w 521562"/>
                <a:gd name="connsiteY6" fmla="*/ 569077 h 569077"/>
                <a:gd name="connsiteX7" fmla="*/ 132876 w 521562"/>
                <a:gd name="connsiteY7" fmla="*/ 559416 h 569077"/>
                <a:gd name="connsiteX8" fmla="*/ 154038 w 521562"/>
                <a:gd name="connsiteY8" fmla="*/ 479368 h 569077"/>
                <a:gd name="connsiteX9" fmla="*/ 164159 w 521562"/>
                <a:gd name="connsiteY9" fmla="*/ 471548 h 569077"/>
                <a:gd name="connsiteX10" fmla="*/ 357378 w 521562"/>
                <a:gd name="connsiteY10" fmla="*/ 471548 h 569077"/>
                <a:gd name="connsiteX11" fmla="*/ 367499 w 521562"/>
                <a:gd name="connsiteY11" fmla="*/ 479368 h 569077"/>
                <a:gd name="connsiteX12" fmla="*/ 388662 w 521562"/>
                <a:gd name="connsiteY12" fmla="*/ 559416 h 569077"/>
                <a:gd name="connsiteX13" fmla="*/ 401083 w 521562"/>
                <a:gd name="connsiteY13" fmla="*/ 569077 h 569077"/>
                <a:gd name="connsiteX14" fmla="*/ 511494 w 521562"/>
                <a:gd name="connsiteY14" fmla="*/ 569077 h 569077"/>
                <a:gd name="connsiteX15" fmla="*/ 521155 w 521562"/>
                <a:gd name="connsiteY15" fmla="*/ 556196 h 569077"/>
                <a:gd name="connsiteX16" fmla="*/ 327935 w 521562"/>
                <a:gd name="connsiteY16" fmla="*/ 7821 h 569077"/>
                <a:gd name="connsiteX17" fmla="*/ 197282 w 521562"/>
                <a:gd name="connsiteY17" fmla="*/ 336754 h 569077"/>
                <a:gd name="connsiteX18" fmla="*/ 252028 w 521562"/>
                <a:gd name="connsiteY18" fmla="*/ 173437 h 569077"/>
                <a:gd name="connsiteX19" fmla="*/ 258928 w 521562"/>
                <a:gd name="connsiteY19" fmla="*/ 166997 h 569077"/>
                <a:gd name="connsiteX20" fmla="*/ 269970 w 521562"/>
                <a:gd name="connsiteY20" fmla="*/ 172977 h 569077"/>
                <a:gd name="connsiteX21" fmla="*/ 324715 w 521562"/>
                <a:gd name="connsiteY21" fmla="*/ 336294 h 569077"/>
                <a:gd name="connsiteX22" fmla="*/ 314134 w 521562"/>
                <a:gd name="connsiteY22" fmla="*/ 350555 h 569077"/>
                <a:gd name="connsiteX23" fmla="*/ 206483 w 521562"/>
                <a:gd name="connsiteY23" fmla="*/ 350555 h 569077"/>
                <a:gd name="connsiteX24" fmla="*/ 197282 w 521562"/>
                <a:gd name="connsiteY24" fmla="*/ 336754 h 569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1562" h="569077">
                  <a:moveTo>
                    <a:pt x="327935" y="7821"/>
                  </a:moveTo>
                  <a:cubicBezTo>
                    <a:pt x="325635" y="2760"/>
                    <a:pt x="321035" y="0"/>
                    <a:pt x="315514" y="0"/>
                  </a:cubicBezTo>
                  <a:lnTo>
                    <a:pt x="207403" y="0"/>
                  </a:lnTo>
                  <a:cubicBezTo>
                    <a:pt x="201883" y="0"/>
                    <a:pt x="197282" y="3220"/>
                    <a:pt x="194982" y="7821"/>
                  </a:cubicBezTo>
                  <a:cubicBezTo>
                    <a:pt x="87331" y="248425"/>
                    <a:pt x="16484" y="497770"/>
                    <a:pt x="382" y="556196"/>
                  </a:cubicBezTo>
                  <a:cubicBezTo>
                    <a:pt x="-1458" y="562637"/>
                    <a:pt x="3603" y="569077"/>
                    <a:pt x="10043" y="569077"/>
                  </a:cubicBezTo>
                  <a:lnTo>
                    <a:pt x="120454" y="569077"/>
                  </a:lnTo>
                  <a:cubicBezTo>
                    <a:pt x="126435" y="569077"/>
                    <a:pt x="131496" y="564937"/>
                    <a:pt x="132876" y="559416"/>
                  </a:cubicBezTo>
                  <a:cubicBezTo>
                    <a:pt x="136096" y="545615"/>
                    <a:pt x="143457" y="518012"/>
                    <a:pt x="154038" y="479368"/>
                  </a:cubicBezTo>
                  <a:cubicBezTo>
                    <a:pt x="155418" y="474768"/>
                    <a:pt x="159558" y="471548"/>
                    <a:pt x="164159" y="471548"/>
                  </a:cubicBezTo>
                  <a:lnTo>
                    <a:pt x="357378" y="471548"/>
                  </a:lnTo>
                  <a:cubicBezTo>
                    <a:pt x="361979" y="471548"/>
                    <a:pt x="366119" y="474768"/>
                    <a:pt x="367499" y="479368"/>
                  </a:cubicBezTo>
                  <a:cubicBezTo>
                    <a:pt x="378080" y="518012"/>
                    <a:pt x="385441" y="545615"/>
                    <a:pt x="388662" y="559416"/>
                  </a:cubicBezTo>
                  <a:cubicBezTo>
                    <a:pt x="390042" y="565397"/>
                    <a:pt x="395102" y="569077"/>
                    <a:pt x="401083" y="569077"/>
                  </a:cubicBezTo>
                  <a:lnTo>
                    <a:pt x="511494" y="569077"/>
                  </a:lnTo>
                  <a:cubicBezTo>
                    <a:pt x="518395" y="569077"/>
                    <a:pt x="522995" y="562637"/>
                    <a:pt x="521155" y="556196"/>
                  </a:cubicBezTo>
                  <a:cubicBezTo>
                    <a:pt x="506433" y="497770"/>
                    <a:pt x="435586" y="248425"/>
                    <a:pt x="327935" y="7821"/>
                  </a:cubicBezTo>
                  <a:close/>
                  <a:moveTo>
                    <a:pt x="197282" y="336754"/>
                  </a:moveTo>
                  <a:cubicBezTo>
                    <a:pt x="212924" y="287989"/>
                    <a:pt x="231326" y="230483"/>
                    <a:pt x="252028" y="173437"/>
                  </a:cubicBezTo>
                  <a:cubicBezTo>
                    <a:pt x="253408" y="170217"/>
                    <a:pt x="255708" y="167457"/>
                    <a:pt x="258928" y="166997"/>
                  </a:cubicBezTo>
                  <a:cubicBezTo>
                    <a:pt x="263989" y="165617"/>
                    <a:pt x="268589" y="168377"/>
                    <a:pt x="269970" y="172977"/>
                  </a:cubicBezTo>
                  <a:cubicBezTo>
                    <a:pt x="291132" y="230023"/>
                    <a:pt x="309073" y="287529"/>
                    <a:pt x="324715" y="336294"/>
                  </a:cubicBezTo>
                  <a:cubicBezTo>
                    <a:pt x="327015" y="343195"/>
                    <a:pt x="321495" y="350555"/>
                    <a:pt x="314134" y="350555"/>
                  </a:cubicBezTo>
                  <a:lnTo>
                    <a:pt x="206483" y="350555"/>
                  </a:lnTo>
                  <a:cubicBezTo>
                    <a:pt x="200042" y="350555"/>
                    <a:pt x="194982" y="343655"/>
                    <a:pt x="197282" y="33675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29" name="Freeform: Shape 28">
              <a:extLst>
                <a:ext uri="{FF2B5EF4-FFF2-40B4-BE49-F238E27FC236}">
                  <a16:creationId xmlns:a16="http://schemas.microsoft.com/office/drawing/2014/main" id="{14824880-6035-46B2-BF06-807299E06A4A}"/>
                </a:ext>
              </a:extLst>
            </p:cNvPr>
            <p:cNvSpPr/>
            <p:nvPr/>
          </p:nvSpPr>
          <p:spPr>
            <a:xfrm>
              <a:off x="1754720" y="3208063"/>
              <a:ext cx="462142" cy="440264"/>
            </a:xfrm>
            <a:custGeom>
              <a:avLst/>
              <a:gdLst>
                <a:gd name="connsiteX0" fmla="*/ 448791 w 462142"/>
                <a:gd name="connsiteY0" fmla="*/ 0 h 440264"/>
                <a:gd name="connsiteX1" fmla="*/ 343440 w 462142"/>
                <a:gd name="connsiteY1" fmla="*/ 920 h 440264"/>
                <a:gd name="connsiteX2" fmla="*/ 331019 w 462142"/>
                <a:gd name="connsiteY2" fmla="*/ 10121 h 440264"/>
                <a:gd name="connsiteX3" fmla="*/ 240850 w 462142"/>
                <a:gd name="connsiteY3" fmla="*/ 266827 h 440264"/>
                <a:gd name="connsiteX4" fmla="*/ 231649 w 462142"/>
                <a:gd name="connsiteY4" fmla="*/ 272808 h 440264"/>
                <a:gd name="connsiteX5" fmla="*/ 222448 w 462142"/>
                <a:gd name="connsiteY5" fmla="*/ 266827 h 440264"/>
                <a:gd name="connsiteX6" fmla="*/ 132279 w 462142"/>
                <a:gd name="connsiteY6" fmla="*/ 10121 h 440264"/>
                <a:gd name="connsiteX7" fmla="*/ 119858 w 462142"/>
                <a:gd name="connsiteY7" fmla="*/ 920 h 440264"/>
                <a:gd name="connsiteX8" fmla="*/ 9907 w 462142"/>
                <a:gd name="connsiteY8" fmla="*/ 0 h 440264"/>
                <a:gd name="connsiteX9" fmla="*/ 246 w 462142"/>
                <a:gd name="connsiteY9" fmla="*/ 12421 h 440264"/>
                <a:gd name="connsiteX10" fmla="*/ 173683 w 462142"/>
                <a:gd name="connsiteY10" fmla="*/ 434284 h 440264"/>
                <a:gd name="connsiteX11" fmla="*/ 184724 w 462142"/>
                <a:gd name="connsiteY11" fmla="*/ 440264 h 440264"/>
                <a:gd name="connsiteX12" fmla="*/ 278574 w 462142"/>
                <a:gd name="connsiteY12" fmla="*/ 440264 h 440264"/>
                <a:gd name="connsiteX13" fmla="*/ 289615 w 462142"/>
                <a:gd name="connsiteY13" fmla="*/ 434284 h 440264"/>
                <a:gd name="connsiteX14" fmla="*/ 461672 w 462142"/>
                <a:gd name="connsiteY14" fmla="*/ 16562 h 440264"/>
                <a:gd name="connsiteX15" fmla="*/ 448791 w 462142"/>
                <a:gd name="connsiteY15" fmla="*/ 0 h 440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2142" h="440264">
                  <a:moveTo>
                    <a:pt x="448791" y="0"/>
                  </a:moveTo>
                  <a:lnTo>
                    <a:pt x="343440" y="920"/>
                  </a:lnTo>
                  <a:cubicBezTo>
                    <a:pt x="337920" y="920"/>
                    <a:pt x="332859" y="4600"/>
                    <a:pt x="331019" y="10121"/>
                  </a:cubicBezTo>
                  <a:cubicBezTo>
                    <a:pt x="311237" y="75908"/>
                    <a:pt x="286855" y="156876"/>
                    <a:pt x="240850" y="266827"/>
                  </a:cubicBezTo>
                  <a:cubicBezTo>
                    <a:pt x="239470" y="270507"/>
                    <a:pt x="235789" y="272808"/>
                    <a:pt x="231649" y="272808"/>
                  </a:cubicBezTo>
                  <a:cubicBezTo>
                    <a:pt x="227509" y="272808"/>
                    <a:pt x="223828" y="270507"/>
                    <a:pt x="222448" y="266827"/>
                  </a:cubicBezTo>
                  <a:cubicBezTo>
                    <a:pt x="176443" y="156876"/>
                    <a:pt x="152061" y="75908"/>
                    <a:pt x="132279" y="10121"/>
                  </a:cubicBezTo>
                  <a:cubicBezTo>
                    <a:pt x="130439" y="4600"/>
                    <a:pt x="125378" y="920"/>
                    <a:pt x="119858" y="920"/>
                  </a:cubicBezTo>
                  <a:lnTo>
                    <a:pt x="9907" y="0"/>
                  </a:lnTo>
                  <a:cubicBezTo>
                    <a:pt x="3466" y="0"/>
                    <a:pt x="-1135" y="5981"/>
                    <a:pt x="246" y="12421"/>
                  </a:cubicBezTo>
                  <a:cubicBezTo>
                    <a:pt x="14967" y="66707"/>
                    <a:pt x="77533" y="286609"/>
                    <a:pt x="173683" y="434284"/>
                  </a:cubicBezTo>
                  <a:cubicBezTo>
                    <a:pt x="175983" y="437964"/>
                    <a:pt x="180124" y="440264"/>
                    <a:pt x="184724" y="440264"/>
                  </a:cubicBezTo>
                  <a:lnTo>
                    <a:pt x="278574" y="440264"/>
                  </a:lnTo>
                  <a:cubicBezTo>
                    <a:pt x="283174" y="440264"/>
                    <a:pt x="287315" y="437964"/>
                    <a:pt x="289615" y="434284"/>
                  </a:cubicBezTo>
                  <a:cubicBezTo>
                    <a:pt x="383464" y="290289"/>
                    <a:pt x="445571" y="77288"/>
                    <a:pt x="461672" y="16562"/>
                  </a:cubicBezTo>
                  <a:cubicBezTo>
                    <a:pt x="463972" y="8281"/>
                    <a:pt x="457532" y="0"/>
                    <a:pt x="448791" y="0"/>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grpSp>
      <p:sp>
        <p:nvSpPr>
          <p:cNvPr id="20" name="Picture Placeholder 2">
            <a:extLst>
              <a:ext uri="{FF2B5EF4-FFF2-40B4-BE49-F238E27FC236}">
                <a16:creationId xmlns:a16="http://schemas.microsoft.com/office/drawing/2014/main" id="{B9C7B0B0-B482-4590-A2BD-B685CF1BEB68}"/>
              </a:ext>
            </a:extLst>
          </p:cNvPr>
          <p:cNvSpPr>
            <a:spLocks noGrp="1"/>
          </p:cNvSpPr>
          <p:nvPr>
            <p:ph type="pic" sz="quarter" idx="14"/>
          </p:nvPr>
        </p:nvSpPr>
        <p:spPr>
          <a:xfrm>
            <a:off x="515939" y="1436495"/>
            <a:ext cx="5472111" cy="4656329"/>
          </a:xfrm>
          <a:prstGeom prst="rect">
            <a:avLst/>
          </a:prstGeom>
          <a:solidFill>
            <a:schemeClr val="bg1"/>
          </a:solidFill>
        </p:spPr>
        <p:txBody>
          <a:bodyPr/>
          <a:lstStyle>
            <a:lvl1pPr marL="0" indent="0">
              <a:buNone/>
              <a:defRPr sz="2000" b="0" i="0">
                <a:solidFill>
                  <a:schemeClr val="accent5"/>
                </a:solidFill>
                <a:latin typeface="+mj-lt"/>
                <a:ea typeface="Arial" charset="0"/>
                <a:cs typeface="Arial" charset="0"/>
              </a:defRPr>
            </a:lvl1pPr>
          </a:lstStyle>
          <a:p>
            <a:endParaRPr lang="en-US"/>
          </a:p>
        </p:txBody>
      </p:sp>
      <p:sp>
        <p:nvSpPr>
          <p:cNvPr id="22" name="Picture Placeholder 2">
            <a:extLst>
              <a:ext uri="{FF2B5EF4-FFF2-40B4-BE49-F238E27FC236}">
                <a16:creationId xmlns:a16="http://schemas.microsoft.com/office/drawing/2014/main" id="{DA8F814D-B946-43CB-80A9-15227E3C24B3}"/>
              </a:ext>
            </a:extLst>
          </p:cNvPr>
          <p:cNvSpPr>
            <a:spLocks noGrp="1"/>
          </p:cNvSpPr>
          <p:nvPr>
            <p:ph type="pic" sz="quarter" idx="16"/>
          </p:nvPr>
        </p:nvSpPr>
        <p:spPr>
          <a:xfrm>
            <a:off x="6203951" y="1436495"/>
            <a:ext cx="5472111" cy="4656329"/>
          </a:xfrm>
          <a:prstGeom prst="rect">
            <a:avLst/>
          </a:prstGeom>
          <a:solidFill>
            <a:schemeClr val="bg1"/>
          </a:solidFill>
        </p:spPr>
        <p:txBody>
          <a:bodyPr/>
          <a:lstStyle>
            <a:lvl1pPr marL="0" indent="0">
              <a:buNone/>
              <a:defRPr sz="2000" b="0" i="0">
                <a:solidFill>
                  <a:schemeClr val="accent5"/>
                </a:solidFill>
                <a:latin typeface="+mj-lt"/>
                <a:ea typeface="Arial" charset="0"/>
                <a:cs typeface="Arial" charset="0"/>
              </a:defRPr>
            </a:lvl1pPr>
          </a:lstStyle>
          <a:p>
            <a:endParaRPr lang="en-US"/>
          </a:p>
        </p:txBody>
      </p:sp>
      <p:sp>
        <p:nvSpPr>
          <p:cNvPr id="30" name="Title 3">
            <a:extLst>
              <a:ext uri="{FF2B5EF4-FFF2-40B4-BE49-F238E27FC236}">
                <a16:creationId xmlns:a16="http://schemas.microsoft.com/office/drawing/2014/main" id="{B6E0FFF8-D925-46FE-BB94-B91E41518681}"/>
              </a:ext>
            </a:extLst>
          </p:cNvPr>
          <p:cNvSpPr>
            <a:spLocks noGrp="1"/>
          </p:cNvSpPr>
          <p:nvPr>
            <p:ph type="title" hasCustomPrompt="1"/>
          </p:nvPr>
        </p:nvSpPr>
        <p:spPr>
          <a:xfrm>
            <a:off x="515937" y="557525"/>
            <a:ext cx="11160125" cy="586800"/>
          </a:xfrm>
          <a:prstGeom prst="rect">
            <a:avLst/>
          </a:prstGeom>
        </p:spPr>
        <p:txBody>
          <a:bodyPr lIns="0" tIns="0" rIns="0" bIns="0" anchor="t" anchorCtr="0"/>
          <a:lstStyle>
            <a:lvl1pPr>
              <a:lnSpc>
                <a:spcPct val="100000"/>
              </a:lnSpc>
              <a:defRPr sz="2800" b="1" i="0" cap="none" spc="0" baseline="0">
                <a:solidFill>
                  <a:schemeClr val="bg1"/>
                </a:solidFill>
                <a:latin typeface="+mn-lt"/>
                <a:ea typeface="Arial" charset="0"/>
                <a:cs typeface="Arial" charset="0"/>
              </a:defRPr>
            </a:lvl1pPr>
          </a:lstStyle>
          <a:p>
            <a:r>
              <a:rPr lang="en-US"/>
              <a:t>Click to edit master title style</a:t>
            </a:r>
          </a:p>
        </p:txBody>
      </p:sp>
    </p:spTree>
    <p:extLst>
      <p:ext uri="{BB962C8B-B14F-4D97-AF65-F5344CB8AC3E}">
        <p14:creationId xmlns:p14="http://schemas.microsoft.com/office/powerpoint/2010/main" val="2625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RCH_Cover_Indigo">
    <p:spTree>
      <p:nvGrpSpPr>
        <p:cNvPr id="1" name=""/>
        <p:cNvGrpSpPr/>
        <p:nvPr/>
      </p:nvGrpSpPr>
      <p:grpSpPr>
        <a:xfrm>
          <a:off x="0" y="0"/>
          <a:ext cx="0" cy="0"/>
          <a:chOff x="0" y="0"/>
          <a:chExt cx="0" cy="0"/>
        </a:xfrm>
      </p:grpSpPr>
      <p:pic>
        <p:nvPicPr>
          <p:cNvPr id="50" name="Graphic 49">
            <a:extLst>
              <a:ext uri="{FF2B5EF4-FFF2-40B4-BE49-F238E27FC236}">
                <a16:creationId xmlns:a16="http://schemas.microsoft.com/office/drawing/2014/main" id="{292F012D-F741-40B4-9481-E3D03FB2D1E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467" y="0"/>
            <a:ext cx="12187066" cy="6858000"/>
          </a:xfrm>
          <a:prstGeom prst="rect">
            <a:avLst/>
          </a:prstGeom>
        </p:spPr>
      </p:pic>
      <p:sp>
        <p:nvSpPr>
          <p:cNvPr id="4" name="Title 1">
            <a:extLst>
              <a:ext uri="{FF2B5EF4-FFF2-40B4-BE49-F238E27FC236}">
                <a16:creationId xmlns:a16="http://schemas.microsoft.com/office/drawing/2014/main" id="{8152CBD1-A9B7-4F7B-BF15-CEB951CD78EE}"/>
              </a:ext>
            </a:extLst>
          </p:cNvPr>
          <p:cNvSpPr>
            <a:spLocks noGrp="1"/>
          </p:cNvSpPr>
          <p:nvPr>
            <p:ph type="title" hasCustomPrompt="1"/>
          </p:nvPr>
        </p:nvSpPr>
        <p:spPr>
          <a:xfrm>
            <a:off x="5988049" y="2748478"/>
            <a:ext cx="5688013" cy="1219123"/>
          </a:xfrm>
          <a:prstGeom prst="rect">
            <a:avLst/>
          </a:prstGeom>
        </p:spPr>
        <p:txBody>
          <a:bodyPr anchor="t" anchorCtr="0">
            <a:noAutofit/>
          </a:bodyPr>
          <a:lstStyle>
            <a:lvl1pPr algn="l">
              <a:defRPr sz="4200" b="1" spc="0" baseline="0">
                <a:solidFill>
                  <a:schemeClr val="bg1"/>
                </a:solidFill>
                <a:effectLst/>
              </a:defRPr>
            </a:lvl1pPr>
          </a:lstStyle>
          <a:p>
            <a:r>
              <a:rPr lang="en-US"/>
              <a:t>Click to add a presentation title</a:t>
            </a:r>
          </a:p>
        </p:txBody>
      </p:sp>
      <p:sp>
        <p:nvSpPr>
          <p:cNvPr id="5" name="Text Placeholder 2">
            <a:extLst>
              <a:ext uri="{FF2B5EF4-FFF2-40B4-BE49-F238E27FC236}">
                <a16:creationId xmlns:a16="http://schemas.microsoft.com/office/drawing/2014/main" id="{5BE3D1E2-F94E-4E3E-9906-839B67C4D82A}"/>
              </a:ext>
            </a:extLst>
          </p:cNvPr>
          <p:cNvSpPr>
            <a:spLocks noGrp="1"/>
          </p:cNvSpPr>
          <p:nvPr>
            <p:ph type="body" idx="1" hasCustomPrompt="1"/>
          </p:nvPr>
        </p:nvSpPr>
        <p:spPr>
          <a:xfrm>
            <a:off x="5988049" y="4507777"/>
            <a:ext cx="5688013" cy="422659"/>
          </a:xfrm>
          <a:prstGeom prst="rect">
            <a:avLst/>
          </a:prstGeom>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a:buNone/>
              <a:tabLst/>
              <a:defRPr sz="1600" b="1" spc="0" baseline="0">
                <a:solidFill>
                  <a:schemeClr val="accent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marL="0" marR="0" lvl="0" indent="0" algn="l" defTabSz="914400" rtl="0" eaLnBrk="1" fontAlgn="auto" latinLnBrk="0" hangingPunct="1">
              <a:lnSpc>
                <a:spcPct val="90000"/>
              </a:lnSpc>
              <a:spcBef>
                <a:spcPts val="1000"/>
              </a:spcBef>
              <a:spcAft>
                <a:spcPts val="0"/>
              </a:spcAft>
              <a:buClrTx/>
              <a:buSzTx/>
              <a:buFont typeface="Arial"/>
              <a:buNone/>
              <a:tabLst/>
              <a:defRPr/>
            </a:pPr>
            <a:r>
              <a:rPr lang="en-US"/>
              <a:t>Add speaker’s name if needed</a:t>
            </a:r>
          </a:p>
        </p:txBody>
      </p:sp>
      <p:sp>
        <p:nvSpPr>
          <p:cNvPr id="6" name="Text Placeholder 2">
            <a:extLst>
              <a:ext uri="{FF2B5EF4-FFF2-40B4-BE49-F238E27FC236}">
                <a16:creationId xmlns:a16="http://schemas.microsoft.com/office/drawing/2014/main" id="{477E7345-4968-407D-BCA9-78B73AF81B2C}"/>
              </a:ext>
            </a:extLst>
          </p:cNvPr>
          <p:cNvSpPr>
            <a:spLocks noGrp="1"/>
          </p:cNvSpPr>
          <p:nvPr>
            <p:ph type="body" idx="10" hasCustomPrompt="1"/>
          </p:nvPr>
        </p:nvSpPr>
        <p:spPr>
          <a:xfrm>
            <a:off x="5988049" y="5047953"/>
            <a:ext cx="5688013" cy="422659"/>
          </a:xfrm>
          <a:prstGeom prst="rect">
            <a:avLst/>
          </a:prstGeom>
        </p:spPr>
        <p:txBody>
          <a:bodyPr>
            <a:noAutofit/>
          </a:bodyPr>
          <a:lstStyle>
            <a:lvl1pPr marL="0" indent="0" algn="l">
              <a:buNone/>
              <a:defRPr sz="1600" b="1" baseline="0">
                <a:solidFill>
                  <a:schemeClr val="accent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date if needed</a:t>
            </a:r>
          </a:p>
        </p:txBody>
      </p:sp>
      <p:grpSp>
        <p:nvGrpSpPr>
          <p:cNvPr id="3" name="Graphic 15">
            <a:extLst>
              <a:ext uri="{FF2B5EF4-FFF2-40B4-BE49-F238E27FC236}">
                <a16:creationId xmlns:a16="http://schemas.microsoft.com/office/drawing/2014/main" id="{F7C2544F-1150-49E1-B361-49011FBCA853}"/>
              </a:ext>
            </a:extLst>
          </p:cNvPr>
          <p:cNvGrpSpPr/>
          <p:nvPr/>
        </p:nvGrpSpPr>
        <p:grpSpPr>
          <a:xfrm>
            <a:off x="1274078" y="2754928"/>
            <a:ext cx="2929720" cy="1214963"/>
            <a:chOff x="1274078" y="2754928"/>
            <a:chExt cx="2929720" cy="1214963"/>
          </a:xfrm>
          <a:solidFill>
            <a:schemeClr val="accent1"/>
          </a:solidFill>
        </p:grpSpPr>
        <p:grpSp>
          <p:nvGrpSpPr>
            <p:cNvPr id="7" name="Graphic 15">
              <a:extLst>
                <a:ext uri="{FF2B5EF4-FFF2-40B4-BE49-F238E27FC236}">
                  <a16:creationId xmlns:a16="http://schemas.microsoft.com/office/drawing/2014/main" id="{F7C2544F-1150-49E1-B361-49011FBCA853}"/>
                </a:ext>
              </a:extLst>
            </p:cNvPr>
            <p:cNvGrpSpPr/>
            <p:nvPr/>
          </p:nvGrpSpPr>
          <p:grpSpPr>
            <a:xfrm>
              <a:off x="2450688" y="3622299"/>
              <a:ext cx="1753110" cy="219483"/>
              <a:chOff x="2450688" y="3622299"/>
              <a:chExt cx="1753110" cy="219483"/>
            </a:xfrm>
            <a:solidFill>
              <a:srgbClr val="463977"/>
            </a:solidFill>
          </p:grpSpPr>
          <p:sp>
            <p:nvSpPr>
              <p:cNvPr id="8" name="Freeform: Shape 7">
                <a:extLst>
                  <a:ext uri="{FF2B5EF4-FFF2-40B4-BE49-F238E27FC236}">
                    <a16:creationId xmlns:a16="http://schemas.microsoft.com/office/drawing/2014/main" id="{8E061BB5-0C82-4353-ABA1-144AEC03DE33}"/>
                  </a:ext>
                </a:extLst>
              </p:cNvPr>
              <p:cNvSpPr/>
              <p:nvPr/>
            </p:nvSpPr>
            <p:spPr>
              <a:xfrm>
                <a:off x="2450688" y="3630564"/>
                <a:ext cx="175862" cy="163005"/>
              </a:xfrm>
              <a:custGeom>
                <a:avLst/>
                <a:gdLst>
                  <a:gd name="connsiteX0" fmla="*/ 53264 w 175862"/>
                  <a:gd name="connsiteY0" fmla="*/ 133159 h 163005"/>
                  <a:gd name="connsiteX1" fmla="*/ 42244 w 175862"/>
                  <a:gd name="connsiteY1" fmla="*/ 163005 h 163005"/>
                  <a:gd name="connsiteX2" fmla="*/ 0 w 175862"/>
                  <a:gd name="connsiteY2" fmla="*/ 163005 h 163005"/>
                  <a:gd name="connsiteX3" fmla="*/ 64284 w 175862"/>
                  <a:gd name="connsiteY3" fmla="*/ 0 h 163005"/>
                  <a:gd name="connsiteX4" fmla="*/ 111119 w 175862"/>
                  <a:gd name="connsiteY4" fmla="*/ 0 h 163005"/>
                  <a:gd name="connsiteX5" fmla="*/ 175862 w 175862"/>
                  <a:gd name="connsiteY5" fmla="*/ 163005 h 163005"/>
                  <a:gd name="connsiteX6" fmla="*/ 133618 w 175862"/>
                  <a:gd name="connsiteY6" fmla="*/ 163005 h 163005"/>
                  <a:gd name="connsiteX7" fmla="*/ 122598 w 175862"/>
                  <a:gd name="connsiteY7" fmla="*/ 133159 h 163005"/>
                  <a:gd name="connsiteX8" fmla="*/ 53264 w 175862"/>
                  <a:gd name="connsiteY8" fmla="*/ 133159 h 163005"/>
                  <a:gd name="connsiteX9" fmla="*/ 111119 w 175862"/>
                  <a:gd name="connsiteY9" fmla="*/ 102395 h 163005"/>
                  <a:gd name="connsiteX10" fmla="*/ 87701 w 175862"/>
                  <a:gd name="connsiteY10" fmla="*/ 39489 h 163005"/>
                  <a:gd name="connsiteX11" fmla="*/ 64284 w 175862"/>
                  <a:gd name="connsiteY11" fmla="*/ 102395 h 163005"/>
                  <a:gd name="connsiteX12" fmla="*/ 111119 w 175862"/>
                  <a:gd name="connsiteY12" fmla="*/ 102395 h 163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5862" h="163005">
                    <a:moveTo>
                      <a:pt x="53264" y="133159"/>
                    </a:moveTo>
                    <a:lnTo>
                      <a:pt x="42244" y="163005"/>
                    </a:lnTo>
                    <a:lnTo>
                      <a:pt x="0" y="163005"/>
                    </a:lnTo>
                    <a:lnTo>
                      <a:pt x="64284" y="0"/>
                    </a:lnTo>
                    <a:lnTo>
                      <a:pt x="111119" y="0"/>
                    </a:lnTo>
                    <a:lnTo>
                      <a:pt x="175862" y="163005"/>
                    </a:lnTo>
                    <a:lnTo>
                      <a:pt x="133618" y="163005"/>
                    </a:lnTo>
                    <a:lnTo>
                      <a:pt x="122598" y="133159"/>
                    </a:lnTo>
                    <a:lnTo>
                      <a:pt x="53264" y="133159"/>
                    </a:lnTo>
                    <a:close/>
                    <a:moveTo>
                      <a:pt x="111119" y="102395"/>
                    </a:moveTo>
                    <a:lnTo>
                      <a:pt x="87701" y="39489"/>
                    </a:lnTo>
                    <a:lnTo>
                      <a:pt x="64284" y="102395"/>
                    </a:lnTo>
                    <a:lnTo>
                      <a:pt x="111119" y="102395"/>
                    </a:lnTo>
                    <a:close/>
                  </a:path>
                </a:pathLst>
              </a:custGeom>
              <a:solidFill>
                <a:schemeClr val="bg1"/>
              </a:solidFill>
              <a:ln w="4583" cap="flat">
                <a:noFill/>
                <a:prstDash val="solid"/>
                <a:miter/>
              </a:ln>
            </p:spPr>
            <p:txBody>
              <a:bodyPr rtlCol="0" anchor="ctr"/>
              <a:lstStyle/>
              <a:p>
                <a:endParaRPr lang="en-GB"/>
              </a:p>
            </p:txBody>
          </p:sp>
          <p:sp>
            <p:nvSpPr>
              <p:cNvPr id="17" name="Freeform: Shape 16">
                <a:extLst>
                  <a:ext uri="{FF2B5EF4-FFF2-40B4-BE49-F238E27FC236}">
                    <a16:creationId xmlns:a16="http://schemas.microsoft.com/office/drawing/2014/main" id="{C5195E6F-EBF0-42DB-9D58-3FC254130394}"/>
                  </a:ext>
                </a:extLst>
              </p:cNvPr>
              <p:cNvSpPr/>
              <p:nvPr/>
            </p:nvSpPr>
            <p:spPr>
              <a:xfrm>
                <a:off x="2638488" y="3675563"/>
                <a:ext cx="125353" cy="166219"/>
              </a:xfrm>
              <a:custGeom>
                <a:avLst/>
                <a:gdLst>
                  <a:gd name="connsiteX0" fmla="*/ 0 w 125353"/>
                  <a:gd name="connsiteY0" fmla="*/ 166219 h 166219"/>
                  <a:gd name="connsiteX1" fmla="*/ 0 w 125353"/>
                  <a:gd name="connsiteY1" fmla="*/ 2755 h 166219"/>
                  <a:gd name="connsiteX2" fmla="*/ 35356 w 125353"/>
                  <a:gd name="connsiteY2" fmla="*/ 2755 h 166219"/>
                  <a:gd name="connsiteX3" fmla="*/ 36734 w 125353"/>
                  <a:gd name="connsiteY3" fmla="*/ 14693 h 166219"/>
                  <a:gd name="connsiteX4" fmla="*/ 71631 w 125353"/>
                  <a:gd name="connsiteY4" fmla="*/ 0 h 166219"/>
                  <a:gd name="connsiteX5" fmla="*/ 125353 w 125353"/>
                  <a:gd name="connsiteY5" fmla="*/ 60151 h 166219"/>
                  <a:gd name="connsiteX6" fmla="*/ 71631 w 125353"/>
                  <a:gd name="connsiteY6" fmla="*/ 119843 h 166219"/>
                  <a:gd name="connsiteX7" fmla="*/ 37652 w 125353"/>
                  <a:gd name="connsiteY7" fmla="*/ 108823 h 166219"/>
                  <a:gd name="connsiteX8" fmla="*/ 37652 w 125353"/>
                  <a:gd name="connsiteY8" fmla="*/ 165301 h 166219"/>
                  <a:gd name="connsiteX9" fmla="*/ 0 w 125353"/>
                  <a:gd name="connsiteY9" fmla="*/ 165301 h 166219"/>
                  <a:gd name="connsiteX10" fmla="*/ 37652 w 125353"/>
                  <a:gd name="connsiteY10" fmla="*/ 60610 h 166219"/>
                  <a:gd name="connsiteX11" fmla="*/ 62447 w 125353"/>
                  <a:gd name="connsiteY11" fmla="*/ 86783 h 166219"/>
                  <a:gd name="connsiteX12" fmla="*/ 87701 w 125353"/>
                  <a:gd name="connsiteY12" fmla="*/ 60610 h 166219"/>
                  <a:gd name="connsiteX13" fmla="*/ 62447 w 125353"/>
                  <a:gd name="connsiteY13" fmla="*/ 34438 h 166219"/>
                  <a:gd name="connsiteX14" fmla="*/ 37652 w 125353"/>
                  <a:gd name="connsiteY14" fmla="*/ 60610 h 166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5353" h="166219">
                    <a:moveTo>
                      <a:pt x="0" y="166219"/>
                    </a:moveTo>
                    <a:lnTo>
                      <a:pt x="0" y="2755"/>
                    </a:lnTo>
                    <a:lnTo>
                      <a:pt x="35356" y="2755"/>
                    </a:lnTo>
                    <a:lnTo>
                      <a:pt x="36734" y="14693"/>
                    </a:lnTo>
                    <a:cubicBezTo>
                      <a:pt x="43621" y="6428"/>
                      <a:pt x="54182" y="0"/>
                      <a:pt x="71631" y="0"/>
                    </a:cubicBezTo>
                    <a:cubicBezTo>
                      <a:pt x="104231" y="0"/>
                      <a:pt x="125353" y="25714"/>
                      <a:pt x="125353" y="60151"/>
                    </a:cubicBezTo>
                    <a:cubicBezTo>
                      <a:pt x="125353" y="94589"/>
                      <a:pt x="104231" y="119843"/>
                      <a:pt x="71631" y="119843"/>
                    </a:cubicBezTo>
                    <a:cubicBezTo>
                      <a:pt x="57396" y="119843"/>
                      <a:pt x="44539" y="115711"/>
                      <a:pt x="37652" y="108823"/>
                    </a:cubicBezTo>
                    <a:lnTo>
                      <a:pt x="37652" y="165301"/>
                    </a:lnTo>
                    <a:lnTo>
                      <a:pt x="0" y="165301"/>
                    </a:lnTo>
                    <a:close/>
                    <a:moveTo>
                      <a:pt x="37652" y="60610"/>
                    </a:moveTo>
                    <a:cubicBezTo>
                      <a:pt x="37652" y="76222"/>
                      <a:pt x="48213" y="86783"/>
                      <a:pt x="62447" y="86783"/>
                    </a:cubicBezTo>
                    <a:cubicBezTo>
                      <a:pt x="76681" y="86783"/>
                      <a:pt x="87701" y="75763"/>
                      <a:pt x="87701" y="60610"/>
                    </a:cubicBezTo>
                    <a:cubicBezTo>
                      <a:pt x="87701" y="44539"/>
                      <a:pt x="76681" y="34438"/>
                      <a:pt x="62447" y="34438"/>
                    </a:cubicBezTo>
                    <a:cubicBezTo>
                      <a:pt x="47754" y="34438"/>
                      <a:pt x="37652" y="44999"/>
                      <a:pt x="37652" y="60610"/>
                    </a:cubicBezTo>
                    <a:close/>
                  </a:path>
                </a:pathLst>
              </a:custGeom>
              <a:solidFill>
                <a:schemeClr val="bg1"/>
              </a:solidFill>
              <a:ln w="4583" cap="flat">
                <a:noFill/>
                <a:prstDash val="solid"/>
                <a:miter/>
              </a:ln>
            </p:spPr>
            <p:txBody>
              <a:bodyPr rtlCol="0" anchor="ctr"/>
              <a:lstStyle/>
              <a:p>
                <a:endParaRPr lang="en-GB"/>
              </a:p>
            </p:txBody>
          </p:sp>
          <p:sp>
            <p:nvSpPr>
              <p:cNvPr id="18" name="Freeform: Shape 17">
                <a:extLst>
                  <a:ext uri="{FF2B5EF4-FFF2-40B4-BE49-F238E27FC236}">
                    <a16:creationId xmlns:a16="http://schemas.microsoft.com/office/drawing/2014/main" id="{CCE30814-1B79-4016-BCA4-A2E7C529C49E}"/>
                  </a:ext>
                </a:extLst>
              </p:cNvPr>
              <p:cNvSpPr/>
              <p:nvPr/>
            </p:nvSpPr>
            <p:spPr>
              <a:xfrm>
                <a:off x="2780372" y="3675563"/>
                <a:ext cx="125353" cy="166219"/>
              </a:xfrm>
              <a:custGeom>
                <a:avLst/>
                <a:gdLst>
                  <a:gd name="connsiteX0" fmla="*/ 0 w 125353"/>
                  <a:gd name="connsiteY0" fmla="*/ 166219 h 166219"/>
                  <a:gd name="connsiteX1" fmla="*/ 0 w 125353"/>
                  <a:gd name="connsiteY1" fmla="*/ 2755 h 166219"/>
                  <a:gd name="connsiteX2" fmla="*/ 35356 w 125353"/>
                  <a:gd name="connsiteY2" fmla="*/ 2755 h 166219"/>
                  <a:gd name="connsiteX3" fmla="*/ 36734 w 125353"/>
                  <a:gd name="connsiteY3" fmla="*/ 14693 h 166219"/>
                  <a:gd name="connsiteX4" fmla="*/ 71631 w 125353"/>
                  <a:gd name="connsiteY4" fmla="*/ 0 h 166219"/>
                  <a:gd name="connsiteX5" fmla="*/ 125353 w 125353"/>
                  <a:gd name="connsiteY5" fmla="*/ 60151 h 166219"/>
                  <a:gd name="connsiteX6" fmla="*/ 71631 w 125353"/>
                  <a:gd name="connsiteY6" fmla="*/ 119843 h 166219"/>
                  <a:gd name="connsiteX7" fmla="*/ 37652 w 125353"/>
                  <a:gd name="connsiteY7" fmla="*/ 108823 h 166219"/>
                  <a:gd name="connsiteX8" fmla="*/ 37652 w 125353"/>
                  <a:gd name="connsiteY8" fmla="*/ 165301 h 166219"/>
                  <a:gd name="connsiteX9" fmla="*/ 0 w 125353"/>
                  <a:gd name="connsiteY9" fmla="*/ 165301 h 166219"/>
                  <a:gd name="connsiteX10" fmla="*/ 37193 w 125353"/>
                  <a:gd name="connsiteY10" fmla="*/ 60610 h 166219"/>
                  <a:gd name="connsiteX11" fmla="*/ 61988 w 125353"/>
                  <a:gd name="connsiteY11" fmla="*/ 86783 h 166219"/>
                  <a:gd name="connsiteX12" fmla="*/ 87242 w 125353"/>
                  <a:gd name="connsiteY12" fmla="*/ 60610 h 166219"/>
                  <a:gd name="connsiteX13" fmla="*/ 61988 w 125353"/>
                  <a:gd name="connsiteY13" fmla="*/ 34438 h 166219"/>
                  <a:gd name="connsiteX14" fmla="*/ 37193 w 125353"/>
                  <a:gd name="connsiteY14" fmla="*/ 60610 h 166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5353" h="166219">
                    <a:moveTo>
                      <a:pt x="0" y="166219"/>
                    </a:moveTo>
                    <a:lnTo>
                      <a:pt x="0" y="2755"/>
                    </a:lnTo>
                    <a:lnTo>
                      <a:pt x="35356" y="2755"/>
                    </a:lnTo>
                    <a:lnTo>
                      <a:pt x="36734" y="14693"/>
                    </a:lnTo>
                    <a:cubicBezTo>
                      <a:pt x="43621" y="6428"/>
                      <a:pt x="54182" y="0"/>
                      <a:pt x="71631" y="0"/>
                    </a:cubicBezTo>
                    <a:cubicBezTo>
                      <a:pt x="104232" y="0"/>
                      <a:pt x="125353" y="25714"/>
                      <a:pt x="125353" y="60151"/>
                    </a:cubicBezTo>
                    <a:cubicBezTo>
                      <a:pt x="125353" y="94589"/>
                      <a:pt x="104232" y="119843"/>
                      <a:pt x="71631" y="119843"/>
                    </a:cubicBezTo>
                    <a:cubicBezTo>
                      <a:pt x="57396" y="119843"/>
                      <a:pt x="44540" y="115711"/>
                      <a:pt x="37652" y="108823"/>
                    </a:cubicBezTo>
                    <a:lnTo>
                      <a:pt x="37652" y="165301"/>
                    </a:lnTo>
                    <a:lnTo>
                      <a:pt x="0" y="165301"/>
                    </a:lnTo>
                    <a:close/>
                    <a:moveTo>
                      <a:pt x="37193" y="60610"/>
                    </a:moveTo>
                    <a:cubicBezTo>
                      <a:pt x="37193" y="76222"/>
                      <a:pt x="47754" y="86783"/>
                      <a:pt x="61988" y="86783"/>
                    </a:cubicBezTo>
                    <a:cubicBezTo>
                      <a:pt x="76222" y="86783"/>
                      <a:pt x="87242" y="75763"/>
                      <a:pt x="87242" y="60610"/>
                    </a:cubicBezTo>
                    <a:cubicBezTo>
                      <a:pt x="87242" y="44539"/>
                      <a:pt x="76222" y="34438"/>
                      <a:pt x="61988" y="34438"/>
                    </a:cubicBezTo>
                    <a:cubicBezTo>
                      <a:pt x="47754" y="34438"/>
                      <a:pt x="37193" y="44999"/>
                      <a:pt x="37193" y="60610"/>
                    </a:cubicBezTo>
                    <a:close/>
                  </a:path>
                </a:pathLst>
              </a:custGeom>
              <a:solidFill>
                <a:schemeClr val="bg1"/>
              </a:solidFill>
              <a:ln w="4583" cap="flat">
                <a:noFill/>
                <a:prstDash val="solid"/>
                <a:miter/>
              </a:ln>
            </p:spPr>
            <p:txBody>
              <a:bodyPr rtlCol="0" anchor="ctr"/>
              <a:lstStyle/>
              <a:p>
                <a:endParaRPr lang="en-GB"/>
              </a:p>
            </p:txBody>
          </p:sp>
          <p:sp>
            <p:nvSpPr>
              <p:cNvPr id="19" name="Freeform: Shape 18">
                <a:extLst>
                  <a:ext uri="{FF2B5EF4-FFF2-40B4-BE49-F238E27FC236}">
                    <a16:creationId xmlns:a16="http://schemas.microsoft.com/office/drawing/2014/main" id="{B694E2AE-4E24-4379-A6D2-5E2F02D79F5B}"/>
                  </a:ext>
                </a:extLst>
              </p:cNvPr>
              <p:cNvSpPr/>
              <p:nvPr/>
            </p:nvSpPr>
            <p:spPr>
              <a:xfrm>
                <a:off x="2921796" y="3676022"/>
                <a:ext cx="81273" cy="118006"/>
              </a:xfrm>
              <a:custGeom>
                <a:avLst/>
                <a:gdLst>
                  <a:gd name="connsiteX0" fmla="*/ 67039 w 81273"/>
                  <a:gd name="connsiteY0" fmla="*/ 0 h 118006"/>
                  <a:gd name="connsiteX1" fmla="*/ 81273 w 81273"/>
                  <a:gd name="connsiteY1" fmla="*/ 2296 h 118006"/>
                  <a:gd name="connsiteX2" fmla="*/ 78977 w 81273"/>
                  <a:gd name="connsiteY2" fmla="*/ 35356 h 118006"/>
                  <a:gd name="connsiteX3" fmla="*/ 64284 w 81273"/>
                  <a:gd name="connsiteY3" fmla="*/ 33060 h 118006"/>
                  <a:gd name="connsiteX4" fmla="*/ 37652 w 81273"/>
                  <a:gd name="connsiteY4" fmla="*/ 62447 h 118006"/>
                  <a:gd name="connsiteX5" fmla="*/ 37652 w 81273"/>
                  <a:gd name="connsiteY5" fmla="*/ 118007 h 118006"/>
                  <a:gd name="connsiteX6" fmla="*/ 0 w 81273"/>
                  <a:gd name="connsiteY6" fmla="*/ 118007 h 118006"/>
                  <a:gd name="connsiteX7" fmla="*/ 0 w 81273"/>
                  <a:gd name="connsiteY7" fmla="*/ 2755 h 118006"/>
                  <a:gd name="connsiteX8" fmla="*/ 35815 w 81273"/>
                  <a:gd name="connsiteY8" fmla="*/ 2755 h 118006"/>
                  <a:gd name="connsiteX9" fmla="*/ 37193 w 81273"/>
                  <a:gd name="connsiteY9" fmla="*/ 18367 h 118006"/>
                  <a:gd name="connsiteX10" fmla="*/ 67039 w 81273"/>
                  <a:gd name="connsiteY10" fmla="*/ 0 h 118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1273" h="118006">
                    <a:moveTo>
                      <a:pt x="67039" y="0"/>
                    </a:moveTo>
                    <a:cubicBezTo>
                      <a:pt x="71631" y="0"/>
                      <a:pt x="76222" y="918"/>
                      <a:pt x="81273" y="2296"/>
                    </a:cubicBezTo>
                    <a:lnTo>
                      <a:pt x="78977" y="35356"/>
                    </a:lnTo>
                    <a:cubicBezTo>
                      <a:pt x="74386" y="33519"/>
                      <a:pt x="69335" y="33060"/>
                      <a:pt x="64284" y="33060"/>
                    </a:cubicBezTo>
                    <a:cubicBezTo>
                      <a:pt x="50050" y="33060"/>
                      <a:pt x="37652" y="40866"/>
                      <a:pt x="37652" y="62447"/>
                    </a:cubicBezTo>
                    <a:lnTo>
                      <a:pt x="37652" y="118007"/>
                    </a:lnTo>
                    <a:lnTo>
                      <a:pt x="0" y="118007"/>
                    </a:lnTo>
                    <a:lnTo>
                      <a:pt x="0" y="2755"/>
                    </a:lnTo>
                    <a:lnTo>
                      <a:pt x="35815" y="2755"/>
                    </a:lnTo>
                    <a:lnTo>
                      <a:pt x="37193" y="18367"/>
                    </a:lnTo>
                    <a:cubicBezTo>
                      <a:pt x="42244" y="6888"/>
                      <a:pt x="53723" y="0"/>
                      <a:pt x="67039" y="0"/>
                    </a:cubicBezTo>
                    <a:close/>
                  </a:path>
                </a:pathLst>
              </a:custGeom>
              <a:solidFill>
                <a:schemeClr val="bg1"/>
              </a:solidFill>
              <a:ln w="4583" cap="flat">
                <a:noFill/>
                <a:prstDash val="solid"/>
                <a:miter/>
              </a:ln>
            </p:spPr>
            <p:txBody>
              <a:bodyPr rtlCol="0" anchor="ctr"/>
              <a:lstStyle/>
              <a:p>
                <a:endParaRPr lang="en-GB"/>
              </a:p>
            </p:txBody>
          </p:sp>
          <p:sp>
            <p:nvSpPr>
              <p:cNvPr id="20" name="Freeform: Shape 19">
                <a:extLst>
                  <a:ext uri="{FF2B5EF4-FFF2-40B4-BE49-F238E27FC236}">
                    <a16:creationId xmlns:a16="http://schemas.microsoft.com/office/drawing/2014/main" id="{B562DF6C-CFF6-4822-80A5-80147E18BCD5}"/>
                  </a:ext>
                </a:extLst>
              </p:cNvPr>
              <p:cNvSpPr/>
              <p:nvPr/>
            </p:nvSpPr>
            <p:spPr>
              <a:xfrm>
                <a:off x="3007202" y="3676022"/>
                <a:ext cx="115282" cy="120302"/>
              </a:xfrm>
              <a:custGeom>
                <a:avLst/>
                <a:gdLst>
                  <a:gd name="connsiteX0" fmla="*/ 111578 w 115282"/>
                  <a:gd name="connsiteY0" fmla="*/ 109742 h 120302"/>
                  <a:gd name="connsiteX1" fmla="*/ 68416 w 115282"/>
                  <a:gd name="connsiteY1" fmla="*/ 120302 h 120302"/>
                  <a:gd name="connsiteX2" fmla="*/ 0 w 115282"/>
                  <a:gd name="connsiteY2" fmla="*/ 60151 h 120302"/>
                  <a:gd name="connsiteX3" fmla="*/ 59233 w 115282"/>
                  <a:gd name="connsiteY3" fmla="*/ 0 h 120302"/>
                  <a:gd name="connsiteX4" fmla="*/ 113874 w 115282"/>
                  <a:gd name="connsiteY4" fmla="*/ 69794 h 120302"/>
                  <a:gd name="connsiteX5" fmla="*/ 36734 w 115282"/>
                  <a:gd name="connsiteY5" fmla="*/ 69794 h 120302"/>
                  <a:gd name="connsiteX6" fmla="*/ 68416 w 115282"/>
                  <a:gd name="connsiteY6" fmla="*/ 88161 h 120302"/>
                  <a:gd name="connsiteX7" fmla="*/ 106068 w 115282"/>
                  <a:gd name="connsiteY7" fmla="*/ 81273 h 120302"/>
                  <a:gd name="connsiteX8" fmla="*/ 111578 w 115282"/>
                  <a:gd name="connsiteY8" fmla="*/ 109742 h 120302"/>
                  <a:gd name="connsiteX9" fmla="*/ 79896 w 115282"/>
                  <a:gd name="connsiteY9" fmla="*/ 47754 h 120302"/>
                  <a:gd name="connsiteX10" fmla="*/ 59692 w 115282"/>
                  <a:gd name="connsiteY10" fmla="*/ 30305 h 120302"/>
                  <a:gd name="connsiteX11" fmla="*/ 37193 w 115282"/>
                  <a:gd name="connsiteY11" fmla="*/ 47754 h 120302"/>
                  <a:gd name="connsiteX12" fmla="*/ 79896 w 115282"/>
                  <a:gd name="connsiteY12" fmla="*/ 47754 h 120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5282" h="120302">
                    <a:moveTo>
                      <a:pt x="111578" y="109742"/>
                    </a:moveTo>
                    <a:cubicBezTo>
                      <a:pt x="102395" y="114792"/>
                      <a:pt x="86324" y="120302"/>
                      <a:pt x="68416" y="120302"/>
                    </a:cubicBezTo>
                    <a:cubicBezTo>
                      <a:pt x="25714" y="120302"/>
                      <a:pt x="0" y="96426"/>
                      <a:pt x="0" y="60151"/>
                    </a:cubicBezTo>
                    <a:cubicBezTo>
                      <a:pt x="0" y="23877"/>
                      <a:pt x="25254" y="0"/>
                      <a:pt x="59233" y="0"/>
                    </a:cubicBezTo>
                    <a:cubicBezTo>
                      <a:pt x="92752" y="0"/>
                      <a:pt x="122139" y="22040"/>
                      <a:pt x="113874" y="69794"/>
                    </a:cubicBezTo>
                    <a:lnTo>
                      <a:pt x="36734" y="69794"/>
                    </a:lnTo>
                    <a:cubicBezTo>
                      <a:pt x="38570" y="83110"/>
                      <a:pt x="52805" y="88161"/>
                      <a:pt x="68416" y="88161"/>
                    </a:cubicBezTo>
                    <a:cubicBezTo>
                      <a:pt x="83569" y="88161"/>
                      <a:pt x="98722" y="84946"/>
                      <a:pt x="106068" y="81273"/>
                    </a:cubicBezTo>
                    <a:lnTo>
                      <a:pt x="111578" y="109742"/>
                    </a:lnTo>
                    <a:close/>
                    <a:moveTo>
                      <a:pt x="79896" y="47754"/>
                    </a:moveTo>
                    <a:cubicBezTo>
                      <a:pt x="79896" y="38570"/>
                      <a:pt x="72549" y="30305"/>
                      <a:pt x="59692" y="30305"/>
                    </a:cubicBezTo>
                    <a:cubicBezTo>
                      <a:pt x="45917" y="30305"/>
                      <a:pt x="38111" y="38570"/>
                      <a:pt x="37193" y="47754"/>
                    </a:cubicBezTo>
                    <a:lnTo>
                      <a:pt x="79896" y="47754"/>
                    </a:lnTo>
                    <a:close/>
                  </a:path>
                </a:pathLst>
              </a:custGeom>
              <a:solidFill>
                <a:schemeClr val="bg1"/>
              </a:solidFill>
              <a:ln w="4583" cap="flat">
                <a:noFill/>
                <a:prstDash val="solid"/>
                <a:miter/>
              </a:ln>
            </p:spPr>
            <p:txBody>
              <a:bodyPr rtlCol="0" anchor="ctr"/>
              <a:lstStyle/>
              <a:p>
                <a:endParaRPr lang="en-GB"/>
              </a:p>
            </p:txBody>
          </p:sp>
          <p:sp>
            <p:nvSpPr>
              <p:cNvPr id="21" name="Freeform: Shape 20">
                <a:extLst>
                  <a:ext uri="{FF2B5EF4-FFF2-40B4-BE49-F238E27FC236}">
                    <a16:creationId xmlns:a16="http://schemas.microsoft.com/office/drawing/2014/main" id="{19341BEE-2199-43DF-840D-A65E2B0CAF4C}"/>
                  </a:ext>
                </a:extLst>
              </p:cNvPr>
              <p:cNvSpPr/>
              <p:nvPr/>
            </p:nvSpPr>
            <p:spPr>
              <a:xfrm>
                <a:off x="3138524" y="3676022"/>
                <a:ext cx="114792" cy="118006"/>
              </a:xfrm>
              <a:custGeom>
                <a:avLst/>
                <a:gdLst>
                  <a:gd name="connsiteX0" fmla="*/ 76681 w 114792"/>
                  <a:gd name="connsiteY0" fmla="*/ 118007 h 118006"/>
                  <a:gd name="connsiteX1" fmla="*/ 76681 w 114792"/>
                  <a:gd name="connsiteY1" fmla="*/ 53723 h 118006"/>
                  <a:gd name="connsiteX2" fmla="*/ 57396 w 114792"/>
                  <a:gd name="connsiteY2" fmla="*/ 34897 h 118006"/>
                  <a:gd name="connsiteX3" fmla="*/ 38111 w 114792"/>
                  <a:gd name="connsiteY3" fmla="*/ 53723 h 118006"/>
                  <a:gd name="connsiteX4" fmla="*/ 38111 w 114792"/>
                  <a:gd name="connsiteY4" fmla="*/ 118007 h 118006"/>
                  <a:gd name="connsiteX5" fmla="*/ 0 w 114792"/>
                  <a:gd name="connsiteY5" fmla="*/ 118007 h 118006"/>
                  <a:gd name="connsiteX6" fmla="*/ 0 w 114792"/>
                  <a:gd name="connsiteY6" fmla="*/ 2755 h 118006"/>
                  <a:gd name="connsiteX7" fmla="*/ 34897 w 114792"/>
                  <a:gd name="connsiteY7" fmla="*/ 2755 h 118006"/>
                  <a:gd name="connsiteX8" fmla="*/ 36274 w 114792"/>
                  <a:gd name="connsiteY8" fmla="*/ 14693 h 118006"/>
                  <a:gd name="connsiteX9" fmla="*/ 72090 w 114792"/>
                  <a:gd name="connsiteY9" fmla="*/ 0 h 118006"/>
                  <a:gd name="connsiteX10" fmla="*/ 114792 w 114792"/>
                  <a:gd name="connsiteY10" fmla="*/ 42703 h 118006"/>
                  <a:gd name="connsiteX11" fmla="*/ 114792 w 114792"/>
                  <a:gd name="connsiteY11" fmla="*/ 117547 h 118006"/>
                  <a:gd name="connsiteX12" fmla="*/ 76681 w 114792"/>
                  <a:gd name="connsiteY12" fmla="*/ 117547 h 118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4792" h="118006">
                    <a:moveTo>
                      <a:pt x="76681" y="118007"/>
                    </a:moveTo>
                    <a:lnTo>
                      <a:pt x="76681" y="53723"/>
                    </a:lnTo>
                    <a:cubicBezTo>
                      <a:pt x="76681" y="40866"/>
                      <a:pt x="66580" y="34897"/>
                      <a:pt x="57396" y="34897"/>
                    </a:cubicBezTo>
                    <a:cubicBezTo>
                      <a:pt x="47754" y="34897"/>
                      <a:pt x="38111" y="40866"/>
                      <a:pt x="38111" y="53723"/>
                    </a:cubicBezTo>
                    <a:lnTo>
                      <a:pt x="38111" y="118007"/>
                    </a:lnTo>
                    <a:lnTo>
                      <a:pt x="0" y="118007"/>
                    </a:lnTo>
                    <a:lnTo>
                      <a:pt x="0" y="2755"/>
                    </a:lnTo>
                    <a:lnTo>
                      <a:pt x="34897" y="2755"/>
                    </a:lnTo>
                    <a:lnTo>
                      <a:pt x="36274" y="14693"/>
                    </a:lnTo>
                    <a:cubicBezTo>
                      <a:pt x="44540" y="4133"/>
                      <a:pt x="58315" y="0"/>
                      <a:pt x="72090" y="0"/>
                    </a:cubicBezTo>
                    <a:cubicBezTo>
                      <a:pt x="93671" y="0"/>
                      <a:pt x="114792" y="15153"/>
                      <a:pt x="114792" y="42703"/>
                    </a:cubicBezTo>
                    <a:lnTo>
                      <a:pt x="114792" y="117547"/>
                    </a:lnTo>
                    <a:lnTo>
                      <a:pt x="76681" y="117547"/>
                    </a:lnTo>
                    <a:close/>
                  </a:path>
                </a:pathLst>
              </a:custGeom>
              <a:solidFill>
                <a:schemeClr val="bg1"/>
              </a:solidFill>
              <a:ln w="4583" cap="flat">
                <a:noFill/>
                <a:prstDash val="solid"/>
                <a:miter/>
              </a:ln>
            </p:spPr>
            <p:txBody>
              <a:bodyPr rtlCol="0" anchor="ctr"/>
              <a:lstStyle/>
              <a:p>
                <a:endParaRPr lang="en-GB"/>
              </a:p>
            </p:txBody>
          </p:sp>
          <p:sp>
            <p:nvSpPr>
              <p:cNvPr id="22" name="Freeform: Shape 21">
                <a:extLst>
                  <a:ext uri="{FF2B5EF4-FFF2-40B4-BE49-F238E27FC236}">
                    <a16:creationId xmlns:a16="http://schemas.microsoft.com/office/drawing/2014/main" id="{A640199A-2AEA-4820-9496-CD4FDD915CC8}"/>
                  </a:ext>
                </a:extLst>
              </p:cNvPr>
              <p:cNvSpPr/>
              <p:nvPr/>
            </p:nvSpPr>
            <p:spPr>
              <a:xfrm>
                <a:off x="3262500" y="3642044"/>
                <a:ext cx="94589" cy="154740"/>
              </a:xfrm>
              <a:custGeom>
                <a:avLst/>
                <a:gdLst>
                  <a:gd name="connsiteX0" fmla="*/ 56019 w 94589"/>
                  <a:gd name="connsiteY0" fmla="*/ 67498 h 154740"/>
                  <a:gd name="connsiteX1" fmla="*/ 56019 w 94589"/>
                  <a:gd name="connsiteY1" fmla="*/ 104691 h 154740"/>
                  <a:gd name="connsiteX2" fmla="*/ 91834 w 94589"/>
                  <a:gd name="connsiteY2" fmla="*/ 118466 h 154740"/>
                  <a:gd name="connsiteX3" fmla="*/ 94589 w 94589"/>
                  <a:gd name="connsiteY3" fmla="*/ 149230 h 154740"/>
                  <a:gd name="connsiteX4" fmla="*/ 63825 w 94589"/>
                  <a:gd name="connsiteY4" fmla="*/ 154740 h 154740"/>
                  <a:gd name="connsiteX5" fmla="*/ 18367 w 94589"/>
                  <a:gd name="connsiteY5" fmla="*/ 111119 h 154740"/>
                  <a:gd name="connsiteX6" fmla="*/ 18367 w 94589"/>
                  <a:gd name="connsiteY6" fmla="*/ 67957 h 154740"/>
                  <a:gd name="connsiteX7" fmla="*/ 0 w 94589"/>
                  <a:gd name="connsiteY7" fmla="*/ 67957 h 154740"/>
                  <a:gd name="connsiteX8" fmla="*/ 0 w 94589"/>
                  <a:gd name="connsiteY8" fmla="*/ 37193 h 154740"/>
                  <a:gd name="connsiteX9" fmla="*/ 18367 w 94589"/>
                  <a:gd name="connsiteY9" fmla="*/ 37193 h 154740"/>
                  <a:gd name="connsiteX10" fmla="*/ 18367 w 94589"/>
                  <a:gd name="connsiteY10" fmla="*/ 0 h 154740"/>
                  <a:gd name="connsiteX11" fmla="*/ 55100 w 94589"/>
                  <a:gd name="connsiteY11" fmla="*/ 0 h 154740"/>
                  <a:gd name="connsiteX12" fmla="*/ 55100 w 94589"/>
                  <a:gd name="connsiteY12" fmla="*/ 37193 h 154740"/>
                  <a:gd name="connsiteX13" fmla="*/ 87701 w 94589"/>
                  <a:gd name="connsiteY13" fmla="*/ 37193 h 154740"/>
                  <a:gd name="connsiteX14" fmla="*/ 87701 w 94589"/>
                  <a:gd name="connsiteY14" fmla="*/ 67957 h 154740"/>
                  <a:gd name="connsiteX15" fmla="*/ 56019 w 94589"/>
                  <a:gd name="connsiteY15" fmla="*/ 67957 h 154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4589" h="154740">
                    <a:moveTo>
                      <a:pt x="56019" y="67498"/>
                    </a:moveTo>
                    <a:lnTo>
                      <a:pt x="56019" y="104691"/>
                    </a:lnTo>
                    <a:cubicBezTo>
                      <a:pt x="56019" y="124435"/>
                      <a:pt x="73467" y="122598"/>
                      <a:pt x="91834" y="118466"/>
                    </a:cubicBezTo>
                    <a:lnTo>
                      <a:pt x="94589" y="149230"/>
                    </a:lnTo>
                    <a:cubicBezTo>
                      <a:pt x="86324" y="152444"/>
                      <a:pt x="73467" y="154740"/>
                      <a:pt x="63825" y="154740"/>
                    </a:cubicBezTo>
                    <a:cubicBezTo>
                      <a:pt x="37193" y="154740"/>
                      <a:pt x="18367" y="141884"/>
                      <a:pt x="18367" y="111119"/>
                    </a:cubicBezTo>
                    <a:lnTo>
                      <a:pt x="18367" y="67957"/>
                    </a:lnTo>
                    <a:lnTo>
                      <a:pt x="0" y="67957"/>
                    </a:lnTo>
                    <a:lnTo>
                      <a:pt x="0" y="37193"/>
                    </a:lnTo>
                    <a:lnTo>
                      <a:pt x="18367" y="37193"/>
                    </a:lnTo>
                    <a:lnTo>
                      <a:pt x="18367" y="0"/>
                    </a:lnTo>
                    <a:lnTo>
                      <a:pt x="55100" y="0"/>
                    </a:lnTo>
                    <a:lnTo>
                      <a:pt x="55100" y="37193"/>
                    </a:lnTo>
                    <a:lnTo>
                      <a:pt x="87701" y="37193"/>
                    </a:lnTo>
                    <a:lnTo>
                      <a:pt x="87701" y="67957"/>
                    </a:lnTo>
                    <a:lnTo>
                      <a:pt x="56019" y="67957"/>
                    </a:lnTo>
                    <a:close/>
                  </a:path>
                </a:pathLst>
              </a:custGeom>
              <a:solidFill>
                <a:schemeClr val="bg1"/>
              </a:solidFill>
              <a:ln w="4583" cap="flat">
                <a:noFill/>
                <a:prstDash val="solid"/>
                <a:miter/>
              </a:ln>
            </p:spPr>
            <p:txBody>
              <a:bodyPr rtlCol="0" anchor="ctr"/>
              <a:lstStyle/>
              <a:p>
                <a:endParaRPr lang="en-GB"/>
              </a:p>
            </p:txBody>
          </p:sp>
          <p:sp>
            <p:nvSpPr>
              <p:cNvPr id="23" name="Freeform: Shape 22">
                <a:extLst>
                  <a:ext uri="{FF2B5EF4-FFF2-40B4-BE49-F238E27FC236}">
                    <a16:creationId xmlns:a16="http://schemas.microsoft.com/office/drawing/2014/main" id="{519F6441-8198-4059-B094-37DFDB237610}"/>
                  </a:ext>
                </a:extLst>
              </p:cNvPr>
              <p:cNvSpPr/>
              <p:nvPr/>
            </p:nvSpPr>
            <p:spPr>
              <a:xfrm>
                <a:off x="3368109" y="3622299"/>
                <a:ext cx="41784" cy="171729"/>
              </a:xfrm>
              <a:custGeom>
                <a:avLst/>
                <a:gdLst>
                  <a:gd name="connsiteX0" fmla="*/ 0 w 41784"/>
                  <a:gd name="connsiteY0" fmla="*/ 20663 h 171729"/>
                  <a:gd name="connsiteX1" fmla="*/ 20663 w 41784"/>
                  <a:gd name="connsiteY1" fmla="*/ 0 h 171729"/>
                  <a:gd name="connsiteX2" fmla="*/ 41784 w 41784"/>
                  <a:gd name="connsiteY2" fmla="*/ 20663 h 171729"/>
                  <a:gd name="connsiteX3" fmla="*/ 20663 w 41784"/>
                  <a:gd name="connsiteY3" fmla="*/ 41325 h 171729"/>
                  <a:gd name="connsiteX4" fmla="*/ 0 w 41784"/>
                  <a:gd name="connsiteY4" fmla="*/ 20663 h 171729"/>
                  <a:gd name="connsiteX5" fmla="*/ 39489 w 41784"/>
                  <a:gd name="connsiteY5" fmla="*/ 171730 h 171729"/>
                  <a:gd name="connsiteX6" fmla="*/ 1837 w 41784"/>
                  <a:gd name="connsiteY6" fmla="*/ 171730 h 171729"/>
                  <a:gd name="connsiteX7" fmla="*/ 1837 w 41784"/>
                  <a:gd name="connsiteY7" fmla="*/ 56478 h 171729"/>
                  <a:gd name="connsiteX8" fmla="*/ 39489 w 41784"/>
                  <a:gd name="connsiteY8" fmla="*/ 56478 h 171729"/>
                  <a:gd name="connsiteX9" fmla="*/ 39489 w 41784"/>
                  <a:gd name="connsiteY9" fmla="*/ 171730 h 171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784" h="171729">
                    <a:moveTo>
                      <a:pt x="0" y="20663"/>
                    </a:moveTo>
                    <a:cubicBezTo>
                      <a:pt x="0" y="8265"/>
                      <a:pt x="8265" y="0"/>
                      <a:pt x="20663" y="0"/>
                    </a:cubicBezTo>
                    <a:cubicBezTo>
                      <a:pt x="33060" y="0"/>
                      <a:pt x="41784" y="8265"/>
                      <a:pt x="41784" y="20663"/>
                    </a:cubicBezTo>
                    <a:cubicBezTo>
                      <a:pt x="41784" y="33060"/>
                      <a:pt x="33060" y="41325"/>
                      <a:pt x="20663" y="41325"/>
                    </a:cubicBezTo>
                    <a:cubicBezTo>
                      <a:pt x="8265" y="41325"/>
                      <a:pt x="0" y="33060"/>
                      <a:pt x="0" y="20663"/>
                    </a:cubicBezTo>
                    <a:close/>
                    <a:moveTo>
                      <a:pt x="39489" y="171730"/>
                    </a:moveTo>
                    <a:lnTo>
                      <a:pt x="1837" y="171730"/>
                    </a:lnTo>
                    <a:lnTo>
                      <a:pt x="1837" y="56478"/>
                    </a:lnTo>
                    <a:lnTo>
                      <a:pt x="39489" y="56478"/>
                    </a:lnTo>
                    <a:lnTo>
                      <a:pt x="39489" y="171730"/>
                    </a:lnTo>
                    <a:close/>
                  </a:path>
                </a:pathLst>
              </a:custGeom>
              <a:solidFill>
                <a:schemeClr val="bg1"/>
              </a:solidFill>
              <a:ln w="4583" cap="flat">
                <a:noFill/>
                <a:prstDash val="solid"/>
                <a:miter/>
              </a:ln>
            </p:spPr>
            <p:txBody>
              <a:bodyPr rtlCol="0" anchor="ctr"/>
              <a:lstStyle/>
              <a:p>
                <a:endParaRPr lang="en-GB"/>
              </a:p>
            </p:txBody>
          </p:sp>
          <p:sp>
            <p:nvSpPr>
              <p:cNvPr id="24" name="Freeform: Shape 23">
                <a:extLst>
                  <a:ext uri="{FF2B5EF4-FFF2-40B4-BE49-F238E27FC236}">
                    <a16:creationId xmlns:a16="http://schemas.microsoft.com/office/drawing/2014/main" id="{9EE179F6-F45E-4F89-98A8-43ED304B976A}"/>
                  </a:ext>
                </a:extLst>
              </p:cNvPr>
              <p:cNvSpPr/>
              <p:nvPr/>
            </p:nvSpPr>
            <p:spPr>
              <a:xfrm>
                <a:off x="3423204" y="3676022"/>
                <a:ext cx="103318" cy="120302"/>
              </a:xfrm>
              <a:custGeom>
                <a:avLst/>
                <a:gdLst>
                  <a:gd name="connsiteX0" fmla="*/ 63371 w 103318"/>
                  <a:gd name="connsiteY0" fmla="*/ 0 h 120302"/>
                  <a:gd name="connsiteX1" fmla="*/ 101482 w 103318"/>
                  <a:gd name="connsiteY1" fmla="*/ 7806 h 120302"/>
                  <a:gd name="connsiteX2" fmla="*/ 98727 w 103318"/>
                  <a:gd name="connsiteY2" fmla="*/ 39948 h 120302"/>
                  <a:gd name="connsiteX3" fmla="*/ 70258 w 103318"/>
                  <a:gd name="connsiteY3" fmla="*/ 34438 h 120302"/>
                  <a:gd name="connsiteX4" fmla="*/ 37657 w 103318"/>
                  <a:gd name="connsiteY4" fmla="*/ 60151 h 120302"/>
                  <a:gd name="connsiteX5" fmla="*/ 68422 w 103318"/>
                  <a:gd name="connsiteY5" fmla="*/ 85406 h 120302"/>
                  <a:gd name="connsiteX6" fmla="*/ 99645 w 103318"/>
                  <a:gd name="connsiteY6" fmla="*/ 77600 h 120302"/>
                  <a:gd name="connsiteX7" fmla="*/ 103319 w 103318"/>
                  <a:gd name="connsiteY7" fmla="*/ 110660 h 120302"/>
                  <a:gd name="connsiteX8" fmla="*/ 64289 w 103318"/>
                  <a:gd name="connsiteY8" fmla="*/ 120302 h 120302"/>
                  <a:gd name="connsiteX9" fmla="*/ 5 w 103318"/>
                  <a:gd name="connsiteY9" fmla="*/ 60610 h 120302"/>
                  <a:gd name="connsiteX10" fmla="*/ 63371 w 103318"/>
                  <a:gd name="connsiteY10" fmla="*/ 0 h 120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3318" h="120302">
                    <a:moveTo>
                      <a:pt x="63371" y="0"/>
                    </a:moveTo>
                    <a:cubicBezTo>
                      <a:pt x="76687" y="0"/>
                      <a:pt x="87248" y="1837"/>
                      <a:pt x="101482" y="7806"/>
                    </a:cubicBezTo>
                    <a:lnTo>
                      <a:pt x="98727" y="39948"/>
                    </a:lnTo>
                    <a:cubicBezTo>
                      <a:pt x="90462" y="36274"/>
                      <a:pt x="79901" y="34438"/>
                      <a:pt x="70258" y="34438"/>
                    </a:cubicBezTo>
                    <a:cubicBezTo>
                      <a:pt x="52810" y="34438"/>
                      <a:pt x="37657" y="40866"/>
                      <a:pt x="37657" y="60151"/>
                    </a:cubicBezTo>
                    <a:cubicBezTo>
                      <a:pt x="37657" y="76681"/>
                      <a:pt x="51433" y="85406"/>
                      <a:pt x="68422" y="85406"/>
                    </a:cubicBezTo>
                    <a:cubicBezTo>
                      <a:pt x="80819" y="85406"/>
                      <a:pt x="88625" y="82651"/>
                      <a:pt x="99645" y="77600"/>
                    </a:cubicBezTo>
                    <a:lnTo>
                      <a:pt x="103319" y="110660"/>
                    </a:lnTo>
                    <a:cubicBezTo>
                      <a:pt x="90003" y="117088"/>
                      <a:pt x="79442" y="120302"/>
                      <a:pt x="64289" y="120302"/>
                    </a:cubicBezTo>
                    <a:cubicBezTo>
                      <a:pt x="27556" y="120302"/>
                      <a:pt x="5" y="95966"/>
                      <a:pt x="5" y="60610"/>
                    </a:cubicBezTo>
                    <a:cubicBezTo>
                      <a:pt x="-454" y="20663"/>
                      <a:pt x="28015" y="0"/>
                      <a:pt x="63371" y="0"/>
                    </a:cubicBezTo>
                    <a:close/>
                  </a:path>
                </a:pathLst>
              </a:custGeom>
              <a:solidFill>
                <a:schemeClr val="bg1"/>
              </a:solidFill>
              <a:ln w="4583" cap="flat">
                <a:noFill/>
                <a:prstDash val="solid"/>
                <a:miter/>
              </a:ln>
            </p:spPr>
            <p:txBody>
              <a:bodyPr rtlCol="0" anchor="ctr"/>
              <a:lstStyle/>
              <a:p>
                <a:endParaRPr lang="en-GB"/>
              </a:p>
            </p:txBody>
          </p:sp>
          <p:sp>
            <p:nvSpPr>
              <p:cNvPr id="25" name="Freeform: Shape 24">
                <a:extLst>
                  <a:ext uri="{FF2B5EF4-FFF2-40B4-BE49-F238E27FC236}">
                    <a16:creationId xmlns:a16="http://schemas.microsoft.com/office/drawing/2014/main" id="{7EC83657-32F8-481C-A36F-1C3715720A26}"/>
                  </a:ext>
                </a:extLst>
              </p:cNvPr>
              <p:cNvSpPr/>
              <p:nvPr/>
            </p:nvSpPr>
            <p:spPr>
              <a:xfrm>
                <a:off x="3534788" y="3676022"/>
                <a:ext cx="115282" cy="120302"/>
              </a:xfrm>
              <a:custGeom>
                <a:avLst/>
                <a:gdLst>
                  <a:gd name="connsiteX0" fmla="*/ 111578 w 115282"/>
                  <a:gd name="connsiteY0" fmla="*/ 109742 h 120302"/>
                  <a:gd name="connsiteX1" fmla="*/ 68416 w 115282"/>
                  <a:gd name="connsiteY1" fmla="*/ 120302 h 120302"/>
                  <a:gd name="connsiteX2" fmla="*/ 0 w 115282"/>
                  <a:gd name="connsiteY2" fmla="*/ 60151 h 120302"/>
                  <a:gd name="connsiteX3" fmla="*/ 59233 w 115282"/>
                  <a:gd name="connsiteY3" fmla="*/ 0 h 120302"/>
                  <a:gd name="connsiteX4" fmla="*/ 113874 w 115282"/>
                  <a:gd name="connsiteY4" fmla="*/ 69794 h 120302"/>
                  <a:gd name="connsiteX5" fmla="*/ 36734 w 115282"/>
                  <a:gd name="connsiteY5" fmla="*/ 69794 h 120302"/>
                  <a:gd name="connsiteX6" fmla="*/ 68416 w 115282"/>
                  <a:gd name="connsiteY6" fmla="*/ 88161 h 120302"/>
                  <a:gd name="connsiteX7" fmla="*/ 106068 w 115282"/>
                  <a:gd name="connsiteY7" fmla="*/ 81273 h 120302"/>
                  <a:gd name="connsiteX8" fmla="*/ 111578 w 115282"/>
                  <a:gd name="connsiteY8" fmla="*/ 109742 h 120302"/>
                  <a:gd name="connsiteX9" fmla="*/ 79896 w 115282"/>
                  <a:gd name="connsiteY9" fmla="*/ 47754 h 120302"/>
                  <a:gd name="connsiteX10" fmla="*/ 59692 w 115282"/>
                  <a:gd name="connsiteY10" fmla="*/ 30305 h 120302"/>
                  <a:gd name="connsiteX11" fmla="*/ 37193 w 115282"/>
                  <a:gd name="connsiteY11" fmla="*/ 47754 h 120302"/>
                  <a:gd name="connsiteX12" fmla="*/ 79896 w 115282"/>
                  <a:gd name="connsiteY12" fmla="*/ 47754 h 120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5282" h="120302">
                    <a:moveTo>
                      <a:pt x="111578" y="109742"/>
                    </a:moveTo>
                    <a:cubicBezTo>
                      <a:pt x="102395" y="114792"/>
                      <a:pt x="86324" y="120302"/>
                      <a:pt x="68416" y="120302"/>
                    </a:cubicBezTo>
                    <a:cubicBezTo>
                      <a:pt x="25714" y="120302"/>
                      <a:pt x="0" y="96426"/>
                      <a:pt x="0" y="60151"/>
                    </a:cubicBezTo>
                    <a:cubicBezTo>
                      <a:pt x="0" y="23877"/>
                      <a:pt x="25254" y="0"/>
                      <a:pt x="59233" y="0"/>
                    </a:cubicBezTo>
                    <a:cubicBezTo>
                      <a:pt x="92752" y="0"/>
                      <a:pt x="122139" y="22040"/>
                      <a:pt x="113874" y="69794"/>
                    </a:cubicBezTo>
                    <a:lnTo>
                      <a:pt x="36734" y="69794"/>
                    </a:lnTo>
                    <a:cubicBezTo>
                      <a:pt x="38570" y="83110"/>
                      <a:pt x="52805" y="88161"/>
                      <a:pt x="68416" y="88161"/>
                    </a:cubicBezTo>
                    <a:cubicBezTo>
                      <a:pt x="83569" y="88161"/>
                      <a:pt x="98722" y="84946"/>
                      <a:pt x="106068" y="81273"/>
                    </a:cubicBezTo>
                    <a:lnTo>
                      <a:pt x="111578" y="109742"/>
                    </a:lnTo>
                    <a:close/>
                    <a:moveTo>
                      <a:pt x="79896" y="47754"/>
                    </a:moveTo>
                    <a:cubicBezTo>
                      <a:pt x="79896" y="38570"/>
                      <a:pt x="72549" y="30305"/>
                      <a:pt x="59692" y="30305"/>
                    </a:cubicBezTo>
                    <a:cubicBezTo>
                      <a:pt x="45917" y="30305"/>
                      <a:pt x="38111" y="38570"/>
                      <a:pt x="37193" y="47754"/>
                    </a:cubicBezTo>
                    <a:lnTo>
                      <a:pt x="79896" y="47754"/>
                    </a:lnTo>
                    <a:close/>
                  </a:path>
                </a:pathLst>
              </a:custGeom>
              <a:solidFill>
                <a:schemeClr val="bg1"/>
              </a:solidFill>
              <a:ln w="4583" cap="flat">
                <a:noFill/>
                <a:prstDash val="solid"/>
                <a:miter/>
              </a:ln>
            </p:spPr>
            <p:txBody>
              <a:bodyPr rtlCol="0" anchor="ctr"/>
              <a:lstStyle/>
              <a:p>
                <a:endParaRPr lang="en-GB"/>
              </a:p>
            </p:txBody>
          </p:sp>
          <p:sp>
            <p:nvSpPr>
              <p:cNvPr id="26" name="Freeform: Shape 25">
                <a:extLst>
                  <a:ext uri="{FF2B5EF4-FFF2-40B4-BE49-F238E27FC236}">
                    <a16:creationId xmlns:a16="http://schemas.microsoft.com/office/drawing/2014/main" id="{BE1DE2C7-12F7-4F05-9D37-E487174F9054}"/>
                  </a:ext>
                </a:extLst>
              </p:cNvPr>
              <p:cNvSpPr/>
              <p:nvPr/>
            </p:nvSpPr>
            <p:spPr>
              <a:xfrm>
                <a:off x="3661519" y="3676022"/>
                <a:ext cx="97803" cy="120302"/>
              </a:xfrm>
              <a:custGeom>
                <a:avLst/>
                <a:gdLst>
                  <a:gd name="connsiteX0" fmla="*/ 46835 w 97803"/>
                  <a:gd name="connsiteY0" fmla="*/ 120302 h 120302"/>
                  <a:gd name="connsiteX1" fmla="*/ 1837 w 97803"/>
                  <a:gd name="connsiteY1" fmla="*/ 112497 h 120302"/>
                  <a:gd name="connsiteX2" fmla="*/ 5510 w 97803"/>
                  <a:gd name="connsiteY2" fmla="*/ 82651 h 120302"/>
                  <a:gd name="connsiteX3" fmla="*/ 43621 w 97803"/>
                  <a:gd name="connsiteY3" fmla="*/ 90456 h 120302"/>
                  <a:gd name="connsiteX4" fmla="*/ 61070 w 97803"/>
                  <a:gd name="connsiteY4" fmla="*/ 83569 h 120302"/>
                  <a:gd name="connsiteX5" fmla="*/ 45458 w 97803"/>
                  <a:gd name="connsiteY5" fmla="*/ 75304 h 120302"/>
                  <a:gd name="connsiteX6" fmla="*/ 34897 w 97803"/>
                  <a:gd name="connsiteY6" fmla="*/ 73467 h 120302"/>
                  <a:gd name="connsiteX7" fmla="*/ 0 w 97803"/>
                  <a:gd name="connsiteY7" fmla="*/ 38570 h 120302"/>
                  <a:gd name="connsiteX8" fmla="*/ 52805 w 97803"/>
                  <a:gd name="connsiteY8" fmla="*/ 0 h 120302"/>
                  <a:gd name="connsiteX9" fmla="*/ 92293 w 97803"/>
                  <a:gd name="connsiteY9" fmla="*/ 7347 h 120302"/>
                  <a:gd name="connsiteX10" fmla="*/ 89538 w 97803"/>
                  <a:gd name="connsiteY10" fmla="*/ 36734 h 120302"/>
                  <a:gd name="connsiteX11" fmla="*/ 55100 w 97803"/>
                  <a:gd name="connsiteY11" fmla="*/ 30764 h 120302"/>
                  <a:gd name="connsiteX12" fmla="*/ 36274 w 97803"/>
                  <a:gd name="connsiteY12" fmla="*/ 38111 h 120302"/>
                  <a:gd name="connsiteX13" fmla="*/ 54182 w 97803"/>
                  <a:gd name="connsiteY13" fmla="*/ 46376 h 120302"/>
                  <a:gd name="connsiteX14" fmla="*/ 65202 w 97803"/>
                  <a:gd name="connsiteY14" fmla="*/ 48213 h 120302"/>
                  <a:gd name="connsiteX15" fmla="*/ 97803 w 97803"/>
                  <a:gd name="connsiteY15" fmla="*/ 82191 h 120302"/>
                  <a:gd name="connsiteX16" fmla="*/ 46835 w 97803"/>
                  <a:gd name="connsiteY16" fmla="*/ 120302 h 120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7803" h="120302">
                    <a:moveTo>
                      <a:pt x="46835" y="120302"/>
                    </a:moveTo>
                    <a:cubicBezTo>
                      <a:pt x="29846" y="120302"/>
                      <a:pt x="12857" y="117088"/>
                      <a:pt x="1837" y="112497"/>
                    </a:cubicBezTo>
                    <a:lnTo>
                      <a:pt x="5510" y="82651"/>
                    </a:lnTo>
                    <a:cubicBezTo>
                      <a:pt x="16530" y="86783"/>
                      <a:pt x="33060" y="90456"/>
                      <a:pt x="43621" y="90456"/>
                    </a:cubicBezTo>
                    <a:cubicBezTo>
                      <a:pt x="56019" y="90456"/>
                      <a:pt x="61070" y="88620"/>
                      <a:pt x="61070" y="83569"/>
                    </a:cubicBezTo>
                    <a:cubicBezTo>
                      <a:pt x="61070" y="79436"/>
                      <a:pt x="57396" y="77600"/>
                      <a:pt x="45458" y="75304"/>
                    </a:cubicBezTo>
                    <a:lnTo>
                      <a:pt x="34897" y="73467"/>
                    </a:lnTo>
                    <a:cubicBezTo>
                      <a:pt x="11020" y="69794"/>
                      <a:pt x="0" y="58774"/>
                      <a:pt x="0" y="38570"/>
                    </a:cubicBezTo>
                    <a:cubicBezTo>
                      <a:pt x="0" y="15153"/>
                      <a:pt x="20663" y="0"/>
                      <a:pt x="52805" y="0"/>
                    </a:cubicBezTo>
                    <a:cubicBezTo>
                      <a:pt x="67498" y="0"/>
                      <a:pt x="81273" y="2296"/>
                      <a:pt x="92293" y="7347"/>
                    </a:cubicBezTo>
                    <a:lnTo>
                      <a:pt x="89538" y="36734"/>
                    </a:lnTo>
                    <a:cubicBezTo>
                      <a:pt x="82191" y="33519"/>
                      <a:pt x="65202" y="30764"/>
                      <a:pt x="55100" y="30764"/>
                    </a:cubicBezTo>
                    <a:cubicBezTo>
                      <a:pt x="42243" y="30764"/>
                      <a:pt x="36274" y="33060"/>
                      <a:pt x="36274" y="38111"/>
                    </a:cubicBezTo>
                    <a:cubicBezTo>
                      <a:pt x="36274" y="42244"/>
                      <a:pt x="40866" y="44539"/>
                      <a:pt x="54182" y="46376"/>
                    </a:cubicBezTo>
                    <a:lnTo>
                      <a:pt x="65202" y="48213"/>
                    </a:lnTo>
                    <a:cubicBezTo>
                      <a:pt x="87242" y="51886"/>
                      <a:pt x="97803" y="62447"/>
                      <a:pt x="97803" y="82191"/>
                    </a:cubicBezTo>
                    <a:cubicBezTo>
                      <a:pt x="97344" y="105609"/>
                      <a:pt x="78059" y="120302"/>
                      <a:pt x="46835" y="120302"/>
                    </a:cubicBezTo>
                    <a:close/>
                  </a:path>
                </a:pathLst>
              </a:custGeom>
              <a:solidFill>
                <a:schemeClr val="bg1"/>
              </a:solidFill>
              <a:ln w="4583" cap="flat">
                <a:noFill/>
                <a:prstDash val="solid"/>
                <a:miter/>
              </a:ln>
            </p:spPr>
            <p:txBody>
              <a:bodyPr rtlCol="0" anchor="ctr"/>
              <a:lstStyle/>
              <a:p>
                <a:endParaRPr lang="en-GB"/>
              </a:p>
            </p:txBody>
          </p:sp>
          <p:sp>
            <p:nvSpPr>
              <p:cNvPr id="27" name="Freeform: Shape 26">
                <a:extLst>
                  <a:ext uri="{FF2B5EF4-FFF2-40B4-BE49-F238E27FC236}">
                    <a16:creationId xmlns:a16="http://schemas.microsoft.com/office/drawing/2014/main" id="{D233B9D7-98C2-4EF0-A83D-3F1736CBAE22}"/>
                  </a:ext>
                </a:extLst>
              </p:cNvPr>
              <p:cNvSpPr/>
              <p:nvPr/>
            </p:nvSpPr>
            <p:spPr>
              <a:xfrm>
                <a:off x="3775393" y="3624136"/>
                <a:ext cx="114333" cy="169433"/>
              </a:xfrm>
              <a:custGeom>
                <a:avLst/>
                <a:gdLst>
                  <a:gd name="connsiteX0" fmla="*/ 37652 w 114333"/>
                  <a:gd name="connsiteY0" fmla="*/ 64284 h 169433"/>
                  <a:gd name="connsiteX1" fmla="*/ 71630 w 114333"/>
                  <a:gd name="connsiteY1" fmla="*/ 51886 h 169433"/>
                  <a:gd name="connsiteX2" fmla="*/ 114333 w 114333"/>
                  <a:gd name="connsiteY2" fmla="*/ 94589 h 169433"/>
                  <a:gd name="connsiteX3" fmla="*/ 114333 w 114333"/>
                  <a:gd name="connsiteY3" fmla="*/ 169434 h 169433"/>
                  <a:gd name="connsiteX4" fmla="*/ 76681 w 114333"/>
                  <a:gd name="connsiteY4" fmla="*/ 169434 h 169433"/>
                  <a:gd name="connsiteX5" fmla="*/ 76681 w 114333"/>
                  <a:gd name="connsiteY5" fmla="*/ 105150 h 169433"/>
                  <a:gd name="connsiteX6" fmla="*/ 57396 w 114333"/>
                  <a:gd name="connsiteY6" fmla="*/ 86324 h 169433"/>
                  <a:gd name="connsiteX7" fmla="*/ 38111 w 114333"/>
                  <a:gd name="connsiteY7" fmla="*/ 105150 h 169433"/>
                  <a:gd name="connsiteX8" fmla="*/ 38111 w 114333"/>
                  <a:gd name="connsiteY8" fmla="*/ 169434 h 169433"/>
                  <a:gd name="connsiteX9" fmla="*/ 0 w 114333"/>
                  <a:gd name="connsiteY9" fmla="*/ 169434 h 169433"/>
                  <a:gd name="connsiteX10" fmla="*/ 0 w 114333"/>
                  <a:gd name="connsiteY10" fmla="*/ 0 h 169433"/>
                  <a:gd name="connsiteX11" fmla="*/ 37652 w 114333"/>
                  <a:gd name="connsiteY11" fmla="*/ 0 h 169433"/>
                  <a:gd name="connsiteX12" fmla="*/ 37652 w 114333"/>
                  <a:gd name="connsiteY12" fmla="*/ 64284 h 169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4333" h="169433">
                    <a:moveTo>
                      <a:pt x="37652" y="64284"/>
                    </a:moveTo>
                    <a:cubicBezTo>
                      <a:pt x="45917" y="55560"/>
                      <a:pt x="58774" y="51886"/>
                      <a:pt x="71630" y="51886"/>
                    </a:cubicBezTo>
                    <a:cubicBezTo>
                      <a:pt x="93211" y="51886"/>
                      <a:pt x="114333" y="67039"/>
                      <a:pt x="114333" y="94589"/>
                    </a:cubicBezTo>
                    <a:lnTo>
                      <a:pt x="114333" y="169434"/>
                    </a:lnTo>
                    <a:lnTo>
                      <a:pt x="76681" y="169434"/>
                    </a:lnTo>
                    <a:lnTo>
                      <a:pt x="76681" y="105150"/>
                    </a:lnTo>
                    <a:cubicBezTo>
                      <a:pt x="76681" y="92293"/>
                      <a:pt x="66580" y="86324"/>
                      <a:pt x="57396" y="86324"/>
                    </a:cubicBezTo>
                    <a:cubicBezTo>
                      <a:pt x="47754" y="86324"/>
                      <a:pt x="38111" y="92293"/>
                      <a:pt x="38111" y="105150"/>
                    </a:cubicBezTo>
                    <a:lnTo>
                      <a:pt x="38111" y="169434"/>
                    </a:lnTo>
                    <a:lnTo>
                      <a:pt x="0" y="169434"/>
                    </a:lnTo>
                    <a:lnTo>
                      <a:pt x="0" y="0"/>
                    </a:lnTo>
                    <a:lnTo>
                      <a:pt x="37652" y="0"/>
                    </a:lnTo>
                    <a:lnTo>
                      <a:pt x="37652" y="64284"/>
                    </a:lnTo>
                    <a:close/>
                  </a:path>
                </a:pathLst>
              </a:custGeom>
              <a:solidFill>
                <a:schemeClr val="bg1"/>
              </a:solidFill>
              <a:ln w="4583" cap="flat">
                <a:noFill/>
                <a:prstDash val="solid"/>
                <a:miter/>
              </a:ln>
            </p:spPr>
            <p:txBody>
              <a:bodyPr rtlCol="0" anchor="ctr"/>
              <a:lstStyle/>
              <a:p>
                <a:endParaRPr lang="en-GB"/>
              </a:p>
            </p:txBody>
          </p:sp>
          <p:sp>
            <p:nvSpPr>
              <p:cNvPr id="28" name="Freeform: Shape 27">
                <a:extLst>
                  <a:ext uri="{FF2B5EF4-FFF2-40B4-BE49-F238E27FC236}">
                    <a16:creationId xmlns:a16="http://schemas.microsoft.com/office/drawing/2014/main" id="{F9C22145-CE4A-473F-8291-B9A8DF7CA18D}"/>
                  </a:ext>
                </a:extLst>
              </p:cNvPr>
              <p:cNvSpPr/>
              <p:nvPr/>
            </p:nvSpPr>
            <p:spPr>
              <a:xfrm>
                <a:off x="3908093" y="3622299"/>
                <a:ext cx="41784" cy="171729"/>
              </a:xfrm>
              <a:custGeom>
                <a:avLst/>
                <a:gdLst>
                  <a:gd name="connsiteX0" fmla="*/ 0 w 41784"/>
                  <a:gd name="connsiteY0" fmla="*/ 20663 h 171729"/>
                  <a:gd name="connsiteX1" fmla="*/ 20663 w 41784"/>
                  <a:gd name="connsiteY1" fmla="*/ 0 h 171729"/>
                  <a:gd name="connsiteX2" fmla="*/ 41785 w 41784"/>
                  <a:gd name="connsiteY2" fmla="*/ 20663 h 171729"/>
                  <a:gd name="connsiteX3" fmla="*/ 20663 w 41784"/>
                  <a:gd name="connsiteY3" fmla="*/ 41325 h 171729"/>
                  <a:gd name="connsiteX4" fmla="*/ 0 w 41784"/>
                  <a:gd name="connsiteY4" fmla="*/ 20663 h 171729"/>
                  <a:gd name="connsiteX5" fmla="*/ 39948 w 41784"/>
                  <a:gd name="connsiteY5" fmla="*/ 171730 h 171729"/>
                  <a:gd name="connsiteX6" fmla="*/ 1837 w 41784"/>
                  <a:gd name="connsiteY6" fmla="*/ 171730 h 171729"/>
                  <a:gd name="connsiteX7" fmla="*/ 1837 w 41784"/>
                  <a:gd name="connsiteY7" fmla="*/ 56478 h 171729"/>
                  <a:gd name="connsiteX8" fmla="*/ 39489 w 41784"/>
                  <a:gd name="connsiteY8" fmla="*/ 56478 h 171729"/>
                  <a:gd name="connsiteX9" fmla="*/ 39489 w 41784"/>
                  <a:gd name="connsiteY9" fmla="*/ 171730 h 171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784" h="171729">
                    <a:moveTo>
                      <a:pt x="0" y="20663"/>
                    </a:moveTo>
                    <a:cubicBezTo>
                      <a:pt x="0" y="8265"/>
                      <a:pt x="8265" y="0"/>
                      <a:pt x="20663" y="0"/>
                    </a:cubicBezTo>
                    <a:cubicBezTo>
                      <a:pt x="33060" y="0"/>
                      <a:pt x="41785" y="8265"/>
                      <a:pt x="41785" y="20663"/>
                    </a:cubicBezTo>
                    <a:cubicBezTo>
                      <a:pt x="41785" y="33060"/>
                      <a:pt x="33060" y="41325"/>
                      <a:pt x="20663" y="41325"/>
                    </a:cubicBezTo>
                    <a:cubicBezTo>
                      <a:pt x="8724" y="41325"/>
                      <a:pt x="0" y="33060"/>
                      <a:pt x="0" y="20663"/>
                    </a:cubicBezTo>
                    <a:close/>
                    <a:moveTo>
                      <a:pt x="39948" y="171730"/>
                    </a:moveTo>
                    <a:lnTo>
                      <a:pt x="1837" y="171730"/>
                    </a:lnTo>
                    <a:lnTo>
                      <a:pt x="1837" y="56478"/>
                    </a:lnTo>
                    <a:lnTo>
                      <a:pt x="39489" y="56478"/>
                    </a:lnTo>
                    <a:lnTo>
                      <a:pt x="39489" y="171730"/>
                    </a:lnTo>
                    <a:close/>
                  </a:path>
                </a:pathLst>
              </a:custGeom>
              <a:solidFill>
                <a:schemeClr val="bg1"/>
              </a:solidFill>
              <a:ln w="4583" cap="flat">
                <a:noFill/>
                <a:prstDash val="solid"/>
                <a:miter/>
              </a:ln>
            </p:spPr>
            <p:txBody>
              <a:bodyPr rtlCol="0" anchor="ctr"/>
              <a:lstStyle/>
              <a:p>
                <a:endParaRPr lang="en-GB"/>
              </a:p>
            </p:txBody>
          </p:sp>
          <p:sp>
            <p:nvSpPr>
              <p:cNvPr id="29" name="Freeform: Shape 28">
                <a:extLst>
                  <a:ext uri="{FF2B5EF4-FFF2-40B4-BE49-F238E27FC236}">
                    <a16:creationId xmlns:a16="http://schemas.microsoft.com/office/drawing/2014/main" id="{FB65BC7A-9A1B-4DAE-BB92-F218BF4571C5}"/>
                  </a:ext>
                </a:extLst>
              </p:cNvPr>
              <p:cNvSpPr/>
              <p:nvPr/>
            </p:nvSpPr>
            <p:spPr>
              <a:xfrm>
                <a:off x="3969163" y="3675563"/>
                <a:ext cx="125353" cy="166219"/>
              </a:xfrm>
              <a:custGeom>
                <a:avLst/>
                <a:gdLst>
                  <a:gd name="connsiteX0" fmla="*/ 0 w 125353"/>
                  <a:gd name="connsiteY0" fmla="*/ 166219 h 166219"/>
                  <a:gd name="connsiteX1" fmla="*/ 0 w 125353"/>
                  <a:gd name="connsiteY1" fmla="*/ 2755 h 166219"/>
                  <a:gd name="connsiteX2" fmla="*/ 35356 w 125353"/>
                  <a:gd name="connsiteY2" fmla="*/ 2755 h 166219"/>
                  <a:gd name="connsiteX3" fmla="*/ 36734 w 125353"/>
                  <a:gd name="connsiteY3" fmla="*/ 14693 h 166219"/>
                  <a:gd name="connsiteX4" fmla="*/ 71630 w 125353"/>
                  <a:gd name="connsiteY4" fmla="*/ 0 h 166219"/>
                  <a:gd name="connsiteX5" fmla="*/ 125353 w 125353"/>
                  <a:gd name="connsiteY5" fmla="*/ 60151 h 166219"/>
                  <a:gd name="connsiteX6" fmla="*/ 71630 w 125353"/>
                  <a:gd name="connsiteY6" fmla="*/ 119843 h 166219"/>
                  <a:gd name="connsiteX7" fmla="*/ 37652 w 125353"/>
                  <a:gd name="connsiteY7" fmla="*/ 108823 h 166219"/>
                  <a:gd name="connsiteX8" fmla="*/ 37652 w 125353"/>
                  <a:gd name="connsiteY8" fmla="*/ 165301 h 166219"/>
                  <a:gd name="connsiteX9" fmla="*/ 0 w 125353"/>
                  <a:gd name="connsiteY9" fmla="*/ 165301 h 166219"/>
                  <a:gd name="connsiteX10" fmla="*/ 37652 w 125353"/>
                  <a:gd name="connsiteY10" fmla="*/ 60610 h 166219"/>
                  <a:gd name="connsiteX11" fmla="*/ 62447 w 125353"/>
                  <a:gd name="connsiteY11" fmla="*/ 86783 h 166219"/>
                  <a:gd name="connsiteX12" fmla="*/ 87701 w 125353"/>
                  <a:gd name="connsiteY12" fmla="*/ 60610 h 166219"/>
                  <a:gd name="connsiteX13" fmla="*/ 62447 w 125353"/>
                  <a:gd name="connsiteY13" fmla="*/ 34438 h 166219"/>
                  <a:gd name="connsiteX14" fmla="*/ 37652 w 125353"/>
                  <a:gd name="connsiteY14" fmla="*/ 60610 h 166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5353" h="166219">
                    <a:moveTo>
                      <a:pt x="0" y="166219"/>
                    </a:moveTo>
                    <a:lnTo>
                      <a:pt x="0" y="2755"/>
                    </a:lnTo>
                    <a:lnTo>
                      <a:pt x="35356" y="2755"/>
                    </a:lnTo>
                    <a:lnTo>
                      <a:pt x="36734" y="14693"/>
                    </a:lnTo>
                    <a:cubicBezTo>
                      <a:pt x="43621" y="6428"/>
                      <a:pt x="54182" y="0"/>
                      <a:pt x="71630" y="0"/>
                    </a:cubicBezTo>
                    <a:cubicBezTo>
                      <a:pt x="104231" y="0"/>
                      <a:pt x="125353" y="25714"/>
                      <a:pt x="125353" y="60151"/>
                    </a:cubicBezTo>
                    <a:cubicBezTo>
                      <a:pt x="125353" y="94589"/>
                      <a:pt x="104231" y="119843"/>
                      <a:pt x="71630" y="119843"/>
                    </a:cubicBezTo>
                    <a:cubicBezTo>
                      <a:pt x="57396" y="119843"/>
                      <a:pt x="44539" y="115711"/>
                      <a:pt x="37652" y="108823"/>
                    </a:cubicBezTo>
                    <a:lnTo>
                      <a:pt x="37652" y="165301"/>
                    </a:lnTo>
                    <a:lnTo>
                      <a:pt x="0" y="165301"/>
                    </a:lnTo>
                    <a:close/>
                    <a:moveTo>
                      <a:pt x="37652" y="60610"/>
                    </a:moveTo>
                    <a:cubicBezTo>
                      <a:pt x="37652" y="76222"/>
                      <a:pt x="48213" y="86783"/>
                      <a:pt x="62447" y="86783"/>
                    </a:cubicBezTo>
                    <a:cubicBezTo>
                      <a:pt x="76681" y="86783"/>
                      <a:pt x="87701" y="75763"/>
                      <a:pt x="87701" y="60610"/>
                    </a:cubicBezTo>
                    <a:cubicBezTo>
                      <a:pt x="87701" y="44539"/>
                      <a:pt x="76681" y="34438"/>
                      <a:pt x="62447" y="34438"/>
                    </a:cubicBezTo>
                    <a:cubicBezTo>
                      <a:pt x="48213" y="34438"/>
                      <a:pt x="37652" y="44999"/>
                      <a:pt x="37652" y="60610"/>
                    </a:cubicBezTo>
                    <a:close/>
                  </a:path>
                </a:pathLst>
              </a:custGeom>
              <a:solidFill>
                <a:schemeClr val="bg1"/>
              </a:solidFill>
              <a:ln w="4583" cap="flat">
                <a:noFill/>
                <a:prstDash val="solid"/>
                <a:miter/>
              </a:ln>
            </p:spPr>
            <p:txBody>
              <a:bodyPr rtlCol="0" anchor="ctr"/>
              <a:lstStyle/>
              <a:p>
                <a:endParaRPr lang="en-GB"/>
              </a:p>
            </p:txBody>
          </p:sp>
          <p:sp>
            <p:nvSpPr>
              <p:cNvPr id="30" name="Freeform: Shape 29">
                <a:extLst>
                  <a:ext uri="{FF2B5EF4-FFF2-40B4-BE49-F238E27FC236}">
                    <a16:creationId xmlns:a16="http://schemas.microsoft.com/office/drawing/2014/main" id="{97EE5603-9958-4523-B5F2-7780858298C1}"/>
                  </a:ext>
                </a:extLst>
              </p:cNvPr>
              <p:cNvSpPr/>
              <p:nvPr/>
            </p:nvSpPr>
            <p:spPr>
              <a:xfrm>
                <a:off x="4105995" y="3676022"/>
                <a:ext cx="97803" cy="120302"/>
              </a:xfrm>
              <a:custGeom>
                <a:avLst/>
                <a:gdLst>
                  <a:gd name="connsiteX0" fmla="*/ 46835 w 97803"/>
                  <a:gd name="connsiteY0" fmla="*/ 120302 h 120302"/>
                  <a:gd name="connsiteX1" fmla="*/ 1837 w 97803"/>
                  <a:gd name="connsiteY1" fmla="*/ 112497 h 120302"/>
                  <a:gd name="connsiteX2" fmla="*/ 5510 w 97803"/>
                  <a:gd name="connsiteY2" fmla="*/ 82651 h 120302"/>
                  <a:gd name="connsiteX3" fmla="*/ 43621 w 97803"/>
                  <a:gd name="connsiteY3" fmla="*/ 90456 h 120302"/>
                  <a:gd name="connsiteX4" fmla="*/ 61070 w 97803"/>
                  <a:gd name="connsiteY4" fmla="*/ 83569 h 120302"/>
                  <a:gd name="connsiteX5" fmla="*/ 45458 w 97803"/>
                  <a:gd name="connsiteY5" fmla="*/ 75304 h 120302"/>
                  <a:gd name="connsiteX6" fmla="*/ 34897 w 97803"/>
                  <a:gd name="connsiteY6" fmla="*/ 73467 h 120302"/>
                  <a:gd name="connsiteX7" fmla="*/ 0 w 97803"/>
                  <a:gd name="connsiteY7" fmla="*/ 38570 h 120302"/>
                  <a:gd name="connsiteX8" fmla="*/ 52805 w 97803"/>
                  <a:gd name="connsiteY8" fmla="*/ 0 h 120302"/>
                  <a:gd name="connsiteX9" fmla="*/ 92293 w 97803"/>
                  <a:gd name="connsiteY9" fmla="*/ 7347 h 120302"/>
                  <a:gd name="connsiteX10" fmla="*/ 89538 w 97803"/>
                  <a:gd name="connsiteY10" fmla="*/ 36734 h 120302"/>
                  <a:gd name="connsiteX11" fmla="*/ 55100 w 97803"/>
                  <a:gd name="connsiteY11" fmla="*/ 30764 h 120302"/>
                  <a:gd name="connsiteX12" fmla="*/ 36274 w 97803"/>
                  <a:gd name="connsiteY12" fmla="*/ 38111 h 120302"/>
                  <a:gd name="connsiteX13" fmla="*/ 54182 w 97803"/>
                  <a:gd name="connsiteY13" fmla="*/ 46376 h 120302"/>
                  <a:gd name="connsiteX14" fmla="*/ 65202 w 97803"/>
                  <a:gd name="connsiteY14" fmla="*/ 48213 h 120302"/>
                  <a:gd name="connsiteX15" fmla="*/ 97803 w 97803"/>
                  <a:gd name="connsiteY15" fmla="*/ 82191 h 120302"/>
                  <a:gd name="connsiteX16" fmla="*/ 46835 w 97803"/>
                  <a:gd name="connsiteY16" fmla="*/ 120302 h 120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7803" h="120302">
                    <a:moveTo>
                      <a:pt x="46835" y="120302"/>
                    </a:moveTo>
                    <a:cubicBezTo>
                      <a:pt x="29846" y="120302"/>
                      <a:pt x="12857" y="117088"/>
                      <a:pt x="1837" y="112497"/>
                    </a:cubicBezTo>
                    <a:lnTo>
                      <a:pt x="5510" y="82651"/>
                    </a:lnTo>
                    <a:cubicBezTo>
                      <a:pt x="16530" y="86783"/>
                      <a:pt x="33060" y="90456"/>
                      <a:pt x="43621" y="90456"/>
                    </a:cubicBezTo>
                    <a:cubicBezTo>
                      <a:pt x="56019" y="90456"/>
                      <a:pt x="61070" y="88620"/>
                      <a:pt x="61070" y="83569"/>
                    </a:cubicBezTo>
                    <a:cubicBezTo>
                      <a:pt x="61070" y="79436"/>
                      <a:pt x="57396" y="77600"/>
                      <a:pt x="45458" y="75304"/>
                    </a:cubicBezTo>
                    <a:lnTo>
                      <a:pt x="34897" y="73467"/>
                    </a:lnTo>
                    <a:cubicBezTo>
                      <a:pt x="11020" y="69794"/>
                      <a:pt x="0" y="58774"/>
                      <a:pt x="0" y="38570"/>
                    </a:cubicBezTo>
                    <a:cubicBezTo>
                      <a:pt x="0" y="15153"/>
                      <a:pt x="20663" y="0"/>
                      <a:pt x="52805" y="0"/>
                    </a:cubicBezTo>
                    <a:cubicBezTo>
                      <a:pt x="67498" y="0"/>
                      <a:pt x="81273" y="2296"/>
                      <a:pt x="92293" y="7347"/>
                    </a:cubicBezTo>
                    <a:lnTo>
                      <a:pt x="89538" y="36734"/>
                    </a:lnTo>
                    <a:cubicBezTo>
                      <a:pt x="82191" y="33519"/>
                      <a:pt x="65202" y="30764"/>
                      <a:pt x="55100" y="30764"/>
                    </a:cubicBezTo>
                    <a:cubicBezTo>
                      <a:pt x="42244" y="30764"/>
                      <a:pt x="36274" y="33060"/>
                      <a:pt x="36274" y="38111"/>
                    </a:cubicBezTo>
                    <a:cubicBezTo>
                      <a:pt x="36274" y="42244"/>
                      <a:pt x="40866" y="44539"/>
                      <a:pt x="54182" y="46376"/>
                    </a:cubicBezTo>
                    <a:lnTo>
                      <a:pt x="65202" y="48213"/>
                    </a:lnTo>
                    <a:cubicBezTo>
                      <a:pt x="87242" y="51886"/>
                      <a:pt x="97803" y="62447"/>
                      <a:pt x="97803" y="82191"/>
                    </a:cubicBezTo>
                    <a:cubicBezTo>
                      <a:pt x="97344" y="105609"/>
                      <a:pt x="78059" y="120302"/>
                      <a:pt x="46835" y="120302"/>
                    </a:cubicBezTo>
                    <a:close/>
                  </a:path>
                </a:pathLst>
              </a:custGeom>
              <a:solidFill>
                <a:schemeClr val="bg1"/>
              </a:solidFill>
              <a:ln w="4583" cap="flat">
                <a:noFill/>
                <a:prstDash val="solid"/>
                <a:miter/>
              </a:ln>
            </p:spPr>
            <p:txBody>
              <a:bodyPr rtlCol="0" anchor="ctr"/>
              <a:lstStyle/>
              <a:p>
                <a:endParaRPr lang="en-GB"/>
              </a:p>
            </p:txBody>
          </p:sp>
        </p:grpSp>
        <p:grpSp>
          <p:nvGrpSpPr>
            <p:cNvPr id="31" name="Graphic 15">
              <a:extLst>
                <a:ext uri="{FF2B5EF4-FFF2-40B4-BE49-F238E27FC236}">
                  <a16:creationId xmlns:a16="http://schemas.microsoft.com/office/drawing/2014/main" id="{F7C2544F-1150-49E1-B361-49011FBCA853}"/>
                </a:ext>
              </a:extLst>
            </p:cNvPr>
            <p:cNvGrpSpPr/>
            <p:nvPr/>
          </p:nvGrpSpPr>
          <p:grpSpPr>
            <a:xfrm>
              <a:off x="2450306" y="2928953"/>
              <a:ext cx="1746607" cy="607022"/>
              <a:chOff x="2450306" y="2928953"/>
              <a:chExt cx="1746607" cy="607022"/>
            </a:xfrm>
            <a:solidFill>
              <a:srgbClr val="463977"/>
            </a:solidFill>
          </p:grpSpPr>
          <p:sp>
            <p:nvSpPr>
              <p:cNvPr id="32" name="Freeform: Shape 31">
                <a:extLst>
                  <a:ext uri="{FF2B5EF4-FFF2-40B4-BE49-F238E27FC236}">
                    <a16:creationId xmlns:a16="http://schemas.microsoft.com/office/drawing/2014/main" id="{DE944E1A-83AC-4965-B82D-0A19F44194A0}"/>
                  </a:ext>
                </a:extLst>
              </p:cNvPr>
              <p:cNvSpPr/>
              <p:nvPr/>
            </p:nvSpPr>
            <p:spPr>
              <a:xfrm>
                <a:off x="2450306" y="2955126"/>
                <a:ext cx="522243" cy="568452"/>
              </a:xfrm>
              <a:custGeom>
                <a:avLst/>
                <a:gdLst>
                  <a:gd name="connsiteX0" fmla="*/ 401696 w 522243"/>
                  <a:gd name="connsiteY0" fmla="*/ 568452 h 568452"/>
                  <a:gd name="connsiteX1" fmla="*/ 512356 w 522243"/>
                  <a:gd name="connsiteY1" fmla="*/ 568452 h 568452"/>
                  <a:gd name="connsiteX2" fmla="*/ 521999 w 522243"/>
                  <a:gd name="connsiteY2" fmla="*/ 556055 h 568452"/>
                  <a:gd name="connsiteX3" fmla="*/ 327310 w 522243"/>
                  <a:gd name="connsiteY3" fmla="*/ 7806 h 568452"/>
                  <a:gd name="connsiteX4" fmla="*/ 315372 w 522243"/>
                  <a:gd name="connsiteY4" fmla="*/ 0 h 568452"/>
                  <a:gd name="connsiteX5" fmla="*/ 207008 w 522243"/>
                  <a:gd name="connsiteY5" fmla="*/ 0 h 568452"/>
                  <a:gd name="connsiteX6" fmla="*/ 195070 w 522243"/>
                  <a:gd name="connsiteY6" fmla="*/ 7806 h 568452"/>
                  <a:gd name="connsiteX7" fmla="*/ 382 w 522243"/>
                  <a:gd name="connsiteY7" fmla="*/ 556055 h 568452"/>
                  <a:gd name="connsiteX8" fmla="*/ 10024 w 522243"/>
                  <a:gd name="connsiteY8" fmla="*/ 568452 h 568452"/>
                  <a:gd name="connsiteX9" fmla="*/ 120684 w 522243"/>
                  <a:gd name="connsiteY9" fmla="*/ 568452 h 568452"/>
                  <a:gd name="connsiteX10" fmla="*/ 133082 w 522243"/>
                  <a:gd name="connsiteY10" fmla="*/ 558810 h 568452"/>
                  <a:gd name="connsiteX11" fmla="*/ 156499 w 522243"/>
                  <a:gd name="connsiteY11" fmla="*/ 471108 h 568452"/>
                  <a:gd name="connsiteX12" fmla="*/ 365422 w 522243"/>
                  <a:gd name="connsiteY12" fmla="*/ 471108 h 568452"/>
                  <a:gd name="connsiteX13" fmla="*/ 388839 w 522243"/>
                  <a:gd name="connsiteY13" fmla="*/ 558810 h 568452"/>
                  <a:gd name="connsiteX14" fmla="*/ 401696 w 522243"/>
                  <a:gd name="connsiteY14" fmla="*/ 568452 h 568452"/>
                  <a:gd name="connsiteX15" fmla="*/ 193233 w 522243"/>
                  <a:gd name="connsiteY15" fmla="*/ 349887 h 568452"/>
                  <a:gd name="connsiteX16" fmla="*/ 252466 w 522243"/>
                  <a:gd name="connsiteY16" fmla="*/ 172648 h 568452"/>
                  <a:gd name="connsiteX17" fmla="*/ 261190 w 522243"/>
                  <a:gd name="connsiteY17" fmla="*/ 166679 h 568452"/>
                  <a:gd name="connsiteX18" fmla="*/ 261190 w 522243"/>
                  <a:gd name="connsiteY18" fmla="*/ 166679 h 568452"/>
                  <a:gd name="connsiteX19" fmla="*/ 269914 w 522243"/>
                  <a:gd name="connsiteY19" fmla="*/ 172648 h 568452"/>
                  <a:gd name="connsiteX20" fmla="*/ 329147 w 522243"/>
                  <a:gd name="connsiteY20" fmla="*/ 349887 h 568452"/>
                  <a:gd name="connsiteX21" fmla="*/ 193233 w 522243"/>
                  <a:gd name="connsiteY21" fmla="*/ 349887 h 568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22243" h="568452">
                    <a:moveTo>
                      <a:pt x="401696" y="568452"/>
                    </a:moveTo>
                    <a:lnTo>
                      <a:pt x="512356" y="568452"/>
                    </a:lnTo>
                    <a:cubicBezTo>
                      <a:pt x="518784" y="568452"/>
                      <a:pt x="523376" y="562483"/>
                      <a:pt x="521999" y="556055"/>
                    </a:cubicBezTo>
                    <a:cubicBezTo>
                      <a:pt x="506387" y="498658"/>
                      <a:pt x="435675" y="248870"/>
                      <a:pt x="327310" y="7806"/>
                    </a:cubicBezTo>
                    <a:cubicBezTo>
                      <a:pt x="325015" y="3214"/>
                      <a:pt x="320423" y="0"/>
                      <a:pt x="315372" y="0"/>
                    </a:cubicBezTo>
                    <a:lnTo>
                      <a:pt x="207008" y="0"/>
                    </a:lnTo>
                    <a:cubicBezTo>
                      <a:pt x="201957" y="0"/>
                      <a:pt x="197365" y="3214"/>
                      <a:pt x="195070" y="7806"/>
                    </a:cubicBezTo>
                    <a:cubicBezTo>
                      <a:pt x="87165" y="248870"/>
                      <a:pt x="16453" y="498658"/>
                      <a:pt x="382" y="556055"/>
                    </a:cubicBezTo>
                    <a:cubicBezTo>
                      <a:pt x="-1455" y="562483"/>
                      <a:pt x="3596" y="568452"/>
                      <a:pt x="10024" y="568452"/>
                    </a:cubicBezTo>
                    <a:lnTo>
                      <a:pt x="120684" y="568452"/>
                    </a:lnTo>
                    <a:cubicBezTo>
                      <a:pt x="126653" y="568452"/>
                      <a:pt x="131704" y="564320"/>
                      <a:pt x="133082" y="558810"/>
                    </a:cubicBezTo>
                    <a:cubicBezTo>
                      <a:pt x="136755" y="544116"/>
                      <a:pt x="144561" y="513352"/>
                      <a:pt x="156499" y="471108"/>
                    </a:cubicBezTo>
                    <a:lnTo>
                      <a:pt x="365422" y="471108"/>
                    </a:lnTo>
                    <a:cubicBezTo>
                      <a:pt x="377360" y="513352"/>
                      <a:pt x="385166" y="544116"/>
                      <a:pt x="388839" y="558810"/>
                    </a:cubicBezTo>
                    <a:cubicBezTo>
                      <a:pt x="390676" y="564320"/>
                      <a:pt x="395727" y="568452"/>
                      <a:pt x="401696" y="568452"/>
                    </a:cubicBezTo>
                    <a:close/>
                    <a:moveTo>
                      <a:pt x="193233" y="349887"/>
                    </a:moveTo>
                    <a:cubicBezTo>
                      <a:pt x="209763" y="298001"/>
                      <a:pt x="229507" y="235095"/>
                      <a:pt x="252466" y="172648"/>
                    </a:cubicBezTo>
                    <a:cubicBezTo>
                      <a:pt x="253843" y="168975"/>
                      <a:pt x="257517" y="166679"/>
                      <a:pt x="261190" y="166679"/>
                    </a:cubicBezTo>
                    <a:lnTo>
                      <a:pt x="261190" y="166679"/>
                    </a:lnTo>
                    <a:cubicBezTo>
                      <a:pt x="265323" y="166679"/>
                      <a:pt x="268537" y="168975"/>
                      <a:pt x="269914" y="172648"/>
                    </a:cubicBezTo>
                    <a:cubicBezTo>
                      <a:pt x="292873" y="235095"/>
                      <a:pt x="312617" y="298001"/>
                      <a:pt x="329147" y="349887"/>
                    </a:cubicBezTo>
                    <a:lnTo>
                      <a:pt x="193233" y="349887"/>
                    </a:lnTo>
                    <a:close/>
                  </a:path>
                </a:pathLst>
              </a:custGeom>
              <a:solidFill>
                <a:schemeClr val="bg1"/>
              </a:solidFill>
              <a:ln w="4583" cap="flat">
                <a:noFill/>
                <a:prstDash val="solid"/>
                <a:miter/>
              </a:ln>
            </p:spPr>
            <p:txBody>
              <a:bodyPr rtlCol="0" anchor="ctr"/>
              <a:lstStyle/>
              <a:p>
                <a:endParaRPr lang="en-GB"/>
              </a:p>
            </p:txBody>
          </p:sp>
          <p:sp>
            <p:nvSpPr>
              <p:cNvPr id="33" name="Freeform: Shape 32">
                <a:extLst>
                  <a:ext uri="{FF2B5EF4-FFF2-40B4-BE49-F238E27FC236}">
                    <a16:creationId xmlns:a16="http://schemas.microsoft.com/office/drawing/2014/main" id="{EA87BB28-C692-4F7B-8F01-936E8F3FF71A}"/>
                  </a:ext>
                </a:extLst>
              </p:cNvPr>
              <p:cNvSpPr/>
              <p:nvPr/>
            </p:nvSpPr>
            <p:spPr>
              <a:xfrm>
                <a:off x="3797398" y="2928953"/>
                <a:ext cx="399515" cy="594165"/>
              </a:xfrm>
              <a:custGeom>
                <a:avLst/>
                <a:gdLst>
                  <a:gd name="connsiteX0" fmla="*/ 245691 w 399515"/>
                  <a:gd name="connsiteY0" fmla="*/ 156118 h 594165"/>
                  <a:gd name="connsiteX1" fmla="*/ 187835 w 399515"/>
                  <a:gd name="connsiteY1" fmla="*/ 164842 h 594165"/>
                  <a:gd name="connsiteX2" fmla="*/ 141000 w 399515"/>
                  <a:gd name="connsiteY2" fmla="*/ 191474 h 594165"/>
                  <a:gd name="connsiteX3" fmla="*/ 139623 w 399515"/>
                  <a:gd name="connsiteY3" fmla="*/ 192851 h 594165"/>
                  <a:gd name="connsiteX4" fmla="*/ 138704 w 399515"/>
                  <a:gd name="connsiteY4" fmla="*/ 193310 h 594165"/>
                  <a:gd name="connsiteX5" fmla="*/ 138245 w 399515"/>
                  <a:gd name="connsiteY5" fmla="*/ 193310 h 594165"/>
                  <a:gd name="connsiteX6" fmla="*/ 125847 w 399515"/>
                  <a:gd name="connsiteY6" fmla="*/ 191933 h 594165"/>
                  <a:gd name="connsiteX7" fmla="*/ 126307 w 399515"/>
                  <a:gd name="connsiteY7" fmla="*/ 181372 h 594165"/>
                  <a:gd name="connsiteX8" fmla="*/ 127225 w 399515"/>
                  <a:gd name="connsiteY8" fmla="*/ 179995 h 594165"/>
                  <a:gd name="connsiteX9" fmla="*/ 136408 w 399515"/>
                  <a:gd name="connsiteY9" fmla="*/ 151067 h 594165"/>
                  <a:gd name="connsiteX10" fmla="*/ 136408 w 399515"/>
                  <a:gd name="connsiteY10" fmla="*/ 151067 h 594165"/>
                  <a:gd name="connsiteX11" fmla="*/ 124929 w 399515"/>
                  <a:gd name="connsiteY11" fmla="*/ 8724 h 594165"/>
                  <a:gd name="connsiteX12" fmla="*/ 115286 w 399515"/>
                  <a:gd name="connsiteY12" fmla="*/ 0 h 594165"/>
                  <a:gd name="connsiteX13" fmla="*/ 9677 w 399515"/>
                  <a:gd name="connsiteY13" fmla="*/ 0 h 594165"/>
                  <a:gd name="connsiteX14" fmla="*/ 35 w 399515"/>
                  <a:gd name="connsiteY14" fmla="*/ 10561 h 594165"/>
                  <a:gd name="connsiteX15" fmla="*/ 17483 w 399515"/>
                  <a:gd name="connsiteY15" fmla="*/ 309021 h 594165"/>
                  <a:gd name="connsiteX16" fmla="*/ 7841 w 399515"/>
                  <a:gd name="connsiteY16" fmla="*/ 584064 h 594165"/>
                  <a:gd name="connsiteX17" fmla="*/ 17483 w 399515"/>
                  <a:gd name="connsiteY17" fmla="*/ 594166 h 594165"/>
                  <a:gd name="connsiteX18" fmla="*/ 123092 w 399515"/>
                  <a:gd name="connsiteY18" fmla="*/ 594166 h 594165"/>
                  <a:gd name="connsiteX19" fmla="*/ 132735 w 399515"/>
                  <a:gd name="connsiteY19" fmla="*/ 584523 h 594165"/>
                  <a:gd name="connsiteX20" fmla="*/ 142377 w 399515"/>
                  <a:gd name="connsiteY20" fmla="*/ 337490 h 594165"/>
                  <a:gd name="connsiteX21" fmla="*/ 208498 w 399515"/>
                  <a:gd name="connsiteY21" fmla="*/ 282389 h 594165"/>
                  <a:gd name="connsiteX22" fmla="*/ 275078 w 399515"/>
                  <a:gd name="connsiteY22" fmla="*/ 353102 h 594165"/>
                  <a:gd name="connsiteX23" fmla="*/ 275078 w 399515"/>
                  <a:gd name="connsiteY23" fmla="*/ 584523 h 594165"/>
                  <a:gd name="connsiteX24" fmla="*/ 284720 w 399515"/>
                  <a:gd name="connsiteY24" fmla="*/ 594166 h 594165"/>
                  <a:gd name="connsiteX25" fmla="*/ 389870 w 399515"/>
                  <a:gd name="connsiteY25" fmla="*/ 594166 h 594165"/>
                  <a:gd name="connsiteX26" fmla="*/ 399513 w 399515"/>
                  <a:gd name="connsiteY26" fmla="*/ 584523 h 594165"/>
                  <a:gd name="connsiteX27" fmla="*/ 399513 w 399515"/>
                  <a:gd name="connsiteY27" fmla="*/ 318205 h 594165"/>
                  <a:gd name="connsiteX28" fmla="*/ 245691 w 399515"/>
                  <a:gd name="connsiteY28" fmla="*/ 156118 h 5941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99515" h="594165">
                    <a:moveTo>
                      <a:pt x="245691" y="156118"/>
                    </a:moveTo>
                    <a:cubicBezTo>
                      <a:pt x="226865" y="156118"/>
                      <a:pt x="206202" y="158873"/>
                      <a:pt x="187835" y="164842"/>
                    </a:cubicBezTo>
                    <a:cubicBezTo>
                      <a:pt x="171305" y="170352"/>
                      <a:pt x="155693" y="179076"/>
                      <a:pt x="141000" y="191474"/>
                    </a:cubicBezTo>
                    <a:cubicBezTo>
                      <a:pt x="140541" y="191933"/>
                      <a:pt x="140082" y="192392"/>
                      <a:pt x="139623" y="192851"/>
                    </a:cubicBezTo>
                    <a:cubicBezTo>
                      <a:pt x="139163" y="192851"/>
                      <a:pt x="139163" y="193310"/>
                      <a:pt x="138704" y="193310"/>
                    </a:cubicBezTo>
                    <a:cubicBezTo>
                      <a:pt x="138704" y="193310"/>
                      <a:pt x="138704" y="193310"/>
                      <a:pt x="138245" y="193310"/>
                    </a:cubicBezTo>
                    <a:cubicBezTo>
                      <a:pt x="134572" y="196525"/>
                      <a:pt x="128602" y="196066"/>
                      <a:pt x="125847" y="191933"/>
                    </a:cubicBezTo>
                    <a:cubicBezTo>
                      <a:pt x="123552" y="188719"/>
                      <a:pt x="124011" y="184586"/>
                      <a:pt x="126307" y="181372"/>
                    </a:cubicBezTo>
                    <a:lnTo>
                      <a:pt x="127225" y="179995"/>
                    </a:lnTo>
                    <a:cubicBezTo>
                      <a:pt x="133653" y="171730"/>
                      <a:pt x="136867" y="161628"/>
                      <a:pt x="136408" y="151067"/>
                    </a:cubicBezTo>
                    <a:lnTo>
                      <a:pt x="136408" y="151067"/>
                    </a:lnTo>
                    <a:cubicBezTo>
                      <a:pt x="131817" y="74385"/>
                      <a:pt x="127225" y="32601"/>
                      <a:pt x="124929" y="8724"/>
                    </a:cubicBezTo>
                    <a:cubicBezTo>
                      <a:pt x="124470" y="3673"/>
                      <a:pt x="120337" y="0"/>
                      <a:pt x="115286" y="0"/>
                    </a:cubicBezTo>
                    <a:lnTo>
                      <a:pt x="9677" y="0"/>
                    </a:lnTo>
                    <a:cubicBezTo>
                      <a:pt x="3708" y="0"/>
                      <a:pt x="-424" y="5051"/>
                      <a:pt x="35" y="10561"/>
                    </a:cubicBezTo>
                    <a:cubicBezTo>
                      <a:pt x="4167" y="50968"/>
                      <a:pt x="17483" y="196525"/>
                      <a:pt x="17483" y="309021"/>
                    </a:cubicBezTo>
                    <a:cubicBezTo>
                      <a:pt x="17483" y="420600"/>
                      <a:pt x="8300" y="547790"/>
                      <a:pt x="7841" y="584064"/>
                    </a:cubicBezTo>
                    <a:cubicBezTo>
                      <a:pt x="7841" y="589574"/>
                      <a:pt x="11973" y="594166"/>
                      <a:pt x="17483" y="594166"/>
                    </a:cubicBezTo>
                    <a:lnTo>
                      <a:pt x="123092" y="594166"/>
                    </a:lnTo>
                    <a:cubicBezTo>
                      <a:pt x="128602" y="594166"/>
                      <a:pt x="132735" y="590033"/>
                      <a:pt x="132735" y="584523"/>
                    </a:cubicBezTo>
                    <a:cubicBezTo>
                      <a:pt x="133194" y="553300"/>
                      <a:pt x="139623" y="372387"/>
                      <a:pt x="142377" y="337490"/>
                    </a:cubicBezTo>
                    <a:cubicBezTo>
                      <a:pt x="145592" y="302593"/>
                      <a:pt x="172683" y="282389"/>
                      <a:pt x="208498" y="282389"/>
                    </a:cubicBezTo>
                    <a:cubicBezTo>
                      <a:pt x="253497" y="282389"/>
                      <a:pt x="275078" y="312695"/>
                      <a:pt x="275078" y="353102"/>
                    </a:cubicBezTo>
                    <a:lnTo>
                      <a:pt x="275078" y="584523"/>
                    </a:lnTo>
                    <a:cubicBezTo>
                      <a:pt x="275078" y="590033"/>
                      <a:pt x="279669" y="594166"/>
                      <a:pt x="284720" y="594166"/>
                    </a:cubicBezTo>
                    <a:lnTo>
                      <a:pt x="389870" y="594166"/>
                    </a:lnTo>
                    <a:cubicBezTo>
                      <a:pt x="395380" y="594166"/>
                      <a:pt x="399513" y="589574"/>
                      <a:pt x="399513" y="584523"/>
                    </a:cubicBezTo>
                    <a:lnTo>
                      <a:pt x="399513" y="318205"/>
                    </a:lnTo>
                    <a:cubicBezTo>
                      <a:pt x="399972" y="229126"/>
                      <a:pt x="352218" y="156118"/>
                      <a:pt x="245691" y="156118"/>
                    </a:cubicBezTo>
                    <a:close/>
                  </a:path>
                </a:pathLst>
              </a:custGeom>
              <a:solidFill>
                <a:schemeClr val="bg1"/>
              </a:solidFill>
              <a:ln w="4583" cap="flat">
                <a:noFill/>
                <a:prstDash val="solid"/>
                <a:miter/>
              </a:ln>
            </p:spPr>
            <p:txBody>
              <a:bodyPr rtlCol="0" anchor="ctr"/>
              <a:lstStyle/>
              <a:p>
                <a:endParaRPr lang="en-GB"/>
              </a:p>
            </p:txBody>
          </p:sp>
          <p:sp>
            <p:nvSpPr>
              <p:cNvPr id="34" name="Freeform: Shape 33">
                <a:extLst>
                  <a:ext uri="{FF2B5EF4-FFF2-40B4-BE49-F238E27FC236}">
                    <a16:creationId xmlns:a16="http://schemas.microsoft.com/office/drawing/2014/main" id="{1F37885A-7A01-40A5-8EDD-A0CA2CE95A70}"/>
                  </a:ext>
                </a:extLst>
              </p:cNvPr>
              <p:cNvSpPr/>
              <p:nvPr/>
            </p:nvSpPr>
            <p:spPr>
              <a:xfrm>
                <a:off x="3334590" y="3075887"/>
                <a:ext cx="424311" cy="460088"/>
              </a:xfrm>
              <a:custGeom>
                <a:avLst/>
                <a:gdLst>
                  <a:gd name="connsiteX0" fmla="*/ 233258 w 424311"/>
                  <a:gd name="connsiteY0" fmla="*/ 346214 h 460088"/>
                  <a:gd name="connsiteX1" fmla="*/ 150148 w 424311"/>
                  <a:gd name="connsiteY1" fmla="*/ 311776 h 460088"/>
                  <a:gd name="connsiteX2" fmla="*/ 118466 w 424311"/>
                  <a:gd name="connsiteY2" fmla="*/ 229585 h 460088"/>
                  <a:gd name="connsiteX3" fmla="*/ 150148 w 424311"/>
                  <a:gd name="connsiteY3" fmla="*/ 147394 h 460088"/>
                  <a:gd name="connsiteX4" fmla="*/ 233258 w 424311"/>
                  <a:gd name="connsiteY4" fmla="*/ 112956 h 460088"/>
                  <a:gd name="connsiteX5" fmla="*/ 323255 w 424311"/>
                  <a:gd name="connsiteY5" fmla="*/ 155659 h 460088"/>
                  <a:gd name="connsiteX6" fmla="*/ 336112 w 424311"/>
                  <a:gd name="connsiteY6" fmla="*/ 157954 h 460088"/>
                  <a:gd name="connsiteX7" fmla="*/ 419681 w 424311"/>
                  <a:gd name="connsiteY7" fmla="*/ 105150 h 460088"/>
                  <a:gd name="connsiteX8" fmla="*/ 422436 w 424311"/>
                  <a:gd name="connsiteY8" fmla="*/ 90916 h 460088"/>
                  <a:gd name="connsiteX9" fmla="*/ 348510 w 424311"/>
                  <a:gd name="connsiteY9" fmla="*/ 27550 h 460088"/>
                  <a:gd name="connsiteX10" fmla="*/ 233717 w 424311"/>
                  <a:gd name="connsiteY10" fmla="*/ 0 h 460088"/>
                  <a:gd name="connsiteX11" fmla="*/ 68416 w 424311"/>
                  <a:gd name="connsiteY11" fmla="*/ 63825 h 460088"/>
                  <a:gd name="connsiteX12" fmla="*/ 18367 w 424311"/>
                  <a:gd name="connsiteY12" fmla="*/ 136373 h 460088"/>
                  <a:gd name="connsiteX13" fmla="*/ 0 w 424311"/>
                  <a:gd name="connsiteY13" fmla="*/ 230044 h 460088"/>
                  <a:gd name="connsiteX14" fmla="*/ 18367 w 424311"/>
                  <a:gd name="connsiteY14" fmla="*/ 323715 h 460088"/>
                  <a:gd name="connsiteX15" fmla="*/ 68416 w 424311"/>
                  <a:gd name="connsiteY15" fmla="*/ 396264 h 460088"/>
                  <a:gd name="connsiteX16" fmla="*/ 233717 w 424311"/>
                  <a:gd name="connsiteY16" fmla="*/ 460088 h 460088"/>
                  <a:gd name="connsiteX17" fmla="*/ 348510 w 424311"/>
                  <a:gd name="connsiteY17" fmla="*/ 432538 h 460088"/>
                  <a:gd name="connsiteX18" fmla="*/ 422436 w 424311"/>
                  <a:gd name="connsiteY18" fmla="*/ 369173 h 460088"/>
                  <a:gd name="connsiteX19" fmla="*/ 419681 w 424311"/>
                  <a:gd name="connsiteY19" fmla="*/ 354938 h 460088"/>
                  <a:gd name="connsiteX20" fmla="*/ 336112 w 424311"/>
                  <a:gd name="connsiteY20" fmla="*/ 302134 h 460088"/>
                  <a:gd name="connsiteX21" fmla="*/ 323255 w 424311"/>
                  <a:gd name="connsiteY21" fmla="*/ 304430 h 460088"/>
                  <a:gd name="connsiteX22" fmla="*/ 233258 w 424311"/>
                  <a:gd name="connsiteY22" fmla="*/ 346214 h 46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24311" h="460088">
                    <a:moveTo>
                      <a:pt x="233258" y="346214"/>
                    </a:moveTo>
                    <a:cubicBezTo>
                      <a:pt x="200657" y="346214"/>
                      <a:pt x="171270" y="334276"/>
                      <a:pt x="150148" y="311776"/>
                    </a:cubicBezTo>
                    <a:cubicBezTo>
                      <a:pt x="129486" y="290195"/>
                      <a:pt x="118466" y="261268"/>
                      <a:pt x="118466" y="229585"/>
                    </a:cubicBezTo>
                    <a:cubicBezTo>
                      <a:pt x="118466" y="197902"/>
                      <a:pt x="129945" y="168515"/>
                      <a:pt x="150148" y="147394"/>
                    </a:cubicBezTo>
                    <a:cubicBezTo>
                      <a:pt x="171270" y="125353"/>
                      <a:pt x="200657" y="112956"/>
                      <a:pt x="233258" y="112956"/>
                    </a:cubicBezTo>
                    <a:cubicBezTo>
                      <a:pt x="269992" y="112956"/>
                      <a:pt x="302134" y="128108"/>
                      <a:pt x="323255" y="155659"/>
                    </a:cubicBezTo>
                    <a:cubicBezTo>
                      <a:pt x="326470" y="159791"/>
                      <a:pt x="331980" y="160709"/>
                      <a:pt x="336112" y="157954"/>
                    </a:cubicBezTo>
                    <a:lnTo>
                      <a:pt x="419681" y="105150"/>
                    </a:lnTo>
                    <a:cubicBezTo>
                      <a:pt x="424273" y="101936"/>
                      <a:pt x="425651" y="95507"/>
                      <a:pt x="422436" y="90916"/>
                    </a:cubicBezTo>
                    <a:cubicBezTo>
                      <a:pt x="403151" y="64743"/>
                      <a:pt x="377438" y="43162"/>
                      <a:pt x="348510" y="27550"/>
                    </a:cubicBezTo>
                    <a:cubicBezTo>
                      <a:pt x="314072" y="9643"/>
                      <a:pt x="274584" y="0"/>
                      <a:pt x="233717" y="0"/>
                    </a:cubicBezTo>
                    <a:cubicBezTo>
                      <a:pt x="170352" y="0"/>
                      <a:pt x="111578" y="22499"/>
                      <a:pt x="68416" y="63825"/>
                    </a:cubicBezTo>
                    <a:cubicBezTo>
                      <a:pt x="46835" y="84487"/>
                      <a:pt x="30305" y="108823"/>
                      <a:pt x="18367" y="136373"/>
                    </a:cubicBezTo>
                    <a:cubicBezTo>
                      <a:pt x="5969" y="165301"/>
                      <a:pt x="0" y="196525"/>
                      <a:pt x="0" y="230044"/>
                    </a:cubicBezTo>
                    <a:cubicBezTo>
                      <a:pt x="0" y="263104"/>
                      <a:pt x="5969" y="294787"/>
                      <a:pt x="18367" y="323715"/>
                    </a:cubicBezTo>
                    <a:cubicBezTo>
                      <a:pt x="29846" y="351265"/>
                      <a:pt x="46835" y="375601"/>
                      <a:pt x="68416" y="396264"/>
                    </a:cubicBezTo>
                    <a:cubicBezTo>
                      <a:pt x="111578" y="437130"/>
                      <a:pt x="169893" y="460088"/>
                      <a:pt x="233717" y="460088"/>
                    </a:cubicBezTo>
                    <a:cubicBezTo>
                      <a:pt x="274584" y="460088"/>
                      <a:pt x="314531" y="450446"/>
                      <a:pt x="348510" y="432538"/>
                    </a:cubicBezTo>
                    <a:cubicBezTo>
                      <a:pt x="377897" y="416926"/>
                      <a:pt x="403151" y="395345"/>
                      <a:pt x="422436" y="369173"/>
                    </a:cubicBezTo>
                    <a:cubicBezTo>
                      <a:pt x="425651" y="364581"/>
                      <a:pt x="424732" y="358152"/>
                      <a:pt x="419681" y="354938"/>
                    </a:cubicBezTo>
                    <a:lnTo>
                      <a:pt x="336112" y="302134"/>
                    </a:lnTo>
                    <a:cubicBezTo>
                      <a:pt x="331980" y="299379"/>
                      <a:pt x="326470" y="300297"/>
                      <a:pt x="323255" y="304430"/>
                    </a:cubicBezTo>
                    <a:cubicBezTo>
                      <a:pt x="302134" y="331061"/>
                      <a:pt x="269992" y="346214"/>
                      <a:pt x="233258" y="346214"/>
                    </a:cubicBezTo>
                    <a:close/>
                  </a:path>
                </a:pathLst>
              </a:custGeom>
              <a:solidFill>
                <a:schemeClr val="bg1"/>
              </a:solidFill>
              <a:ln w="4583" cap="flat">
                <a:noFill/>
                <a:prstDash val="solid"/>
                <a:miter/>
              </a:ln>
            </p:spPr>
            <p:txBody>
              <a:bodyPr rtlCol="0" anchor="ctr"/>
              <a:lstStyle/>
              <a:p>
                <a:endParaRPr lang="en-GB"/>
              </a:p>
            </p:txBody>
          </p:sp>
          <p:sp>
            <p:nvSpPr>
              <p:cNvPr id="35" name="Freeform: Shape 34">
                <a:extLst>
                  <a:ext uri="{FF2B5EF4-FFF2-40B4-BE49-F238E27FC236}">
                    <a16:creationId xmlns:a16="http://schemas.microsoft.com/office/drawing/2014/main" id="{243D7594-1420-41BF-A45C-89D10E7F4629}"/>
                  </a:ext>
                </a:extLst>
              </p:cNvPr>
              <p:cNvSpPr/>
              <p:nvPr/>
            </p:nvSpPr>
            <p:spPr>
              <a:xfrm>
                <a:off x="3018190" y="3076063"/>
                <a:ext cx="313354" cy="447514"/>
              </a:xfrm>
              <a:custGeom>
                <a:avLst/>
                <a:gdLst>
                  <a:gd name="connsiteX0" fmla="*/ 312726 w 313354"/>
                  <a:gd name="connsiteY0" fmla="*/ 22323 h 447514"/>
                  <a:gd name="connsiteX1" fmla="*/ 307216 w 313354"/>
                  <a:gd name="connsiteY1" fmla="*/ 9926 h 447514"/>
                  <a:gd name="connsiteX2" fmla="*/ 134109 w 313354"/>
                  <a:gd name="connsiteY2" fmla="*/ 46200 h 447514"/>
                  <a:gd name="connsiteX3" fmla="*/ 122171 w 313354"/>
                  <a:gd name="connsiteY3" fmla="*/ 45741 h 447514"/>
                  <a:gd name="connsiteX4" fmla="*/ 122630 w 313354"/>
                  <a:gd name="connsiteY4" fmla="*/ 36098 h 447514"/>
                  <a:gd name="connsiteX5" fmla="*/ 131814 w 313354"/>
                  <a:gd name="connsiteY5" fmla="*/ 22323 h 447514"/>
                  <a:gd name="connsiteX6" fmla="*/ 123549 w 313354"/>
                  <a:gd name="connsiteY6" fmla="*/ 8548 h 447514"/>
                  <a:gd name="connsiteX7" fmla="*/ 9674 w 313354"/>
                  <a:gd name="connsiteY7" fmla="*/ 8548 h 447514"/>
                  <a:gd name="connsiteX8" fmla="*/ 32 w 313354"/>
                  <a:gd name="connsiteY8" fmla="*/ 19109 h 447514"/>
                  <a:gd name="connsiteX9" fmla="*/ 3705 w 313354"/>
                  <a:gd name="connsiteY9" fmla="*/ 436954 h 447514"/>
                  <a:gd name="connsiteX10" fmla="*/ 13348 w 313354"/>
                  <a:gd name="connsiteY10" fmla="*/ 447515 h 447514"/>
                  <a:gd name="connsiteX11" fmla="*/ 118498 w 313354"/>
                  <a:gd name="connsiteY11" fmla="*/ 447515 h 447514"/>
                  <a:gd name="connsiteX12" fmla="*/ 128140 w 313354"/>
                  <a:gd name="connsiteY12" fmla="*/ 437413 h 447514"/>
                  <a:gd name="connsiteX13" fmla="*/ 130436 w 313354"/>
                  <a:gd name="connsiteY13" fmla="*/ 209205 h 447514"/>
                  <a:gd name="connsiteX14" fmla="*/ 265891 w 313354"/>
                  <a:gd name="connsiteY14" fmla="*/ 126096 h 447514"/>
                  <a:gd name="connsiteX15" fmla="*/ 278748 w 313354"/>
                  <a:gd name="connsiteY15" fmla="*/ 120127 h 447514"/>
                  <a:gd name="connsiteX16" fmla="*/ 312726 w 313354"/>
                  <a:gd name="connsiteY16" fmla="*/ 22323 h 447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13354" h="447514">
                    <a:moveTo>
                      <a:pt x="312726" y="22323"/>
                    </a:moveTo>
                    <a:cubicBezTo>
                      <a:pt x="314563" y="17272"/>
                      <a:pt x="312267" y="12222"/>
                      <a:pt x="307216" y="9926"/>
                    </a:cubicBezTo>
                    <a:cubicBezTo>
                      <a:pt x="244310" y="-16247"/>
                      <a:pt x="163037" y="14058"/>
                      <a:pt x="134109" y="46200"/>
                    </a:cubicBezTo>
                    <a:cubicBezTo>
                      <a:pt x="130895" y="49874"/>
                      <a:pt x="124926" y="49874"/>
                      <a:pt x="122171" y="45741"/>
                    </a:cubicBezTo>
                    <a:cubicBezTo>
                      <a:pt x="120334" y="42986"/>
                      <a:pt x="120793" y="38394"/>
                      <a:pt x="122630" y="36098"/>
                    </a:cubicBezTo>
                    <a:cubicBezTo>
                      <a:pt x="126303" y="31966"/>
                      <a:pt x="129977" y="25997"/>
                      <a:pt x="131814" y="22323"/>
                    </a:cubicBezTo>
                    <a:cubicBezTo>
                      <a:pt x="135028" y="15895"/>
                      <a:pt x="130436" y="8548"/>
                      <a:pt x="123549" y="8548"/>
                    </a:cubicBezTo>
                    <a:cubicBezTo>
                      <a:pt x="103804" y="8548"/>
                      <a:pt x="36306" y="8548"/>
                      <a:pt x="9674" y="8548"/>
                    </a:cubicBezTo>
                    <a:cubicBezTo>
                      <a:pt x="4164" y="8548"/>
                      <a:pt x="-427" y="13140"/>
                      <a:pt x="32" y="19109"/>
                    </a:cubicBezTo>
                    <a:cubicBezTo>
                      <a:pt x="13807" y="217011"/>
                      <a:pt x="7378" y="392873"/>
                      <a:pt x="3705" y="436954"/>
                    </a:cubicBezTo>
                    <a:cubicBezTo>
                      <a:pt x="3246" y="442464"/>
                      <a:pt x="7838" y="447515"/>
                      <a:pt x="13348" y="447515"/>
                    </a:cubicBezTo>
                    <a:cubicBezTo>
                      <a:pt x="38143" y="447515"/>
                      <a:pt x="95539" y="447515"/>
                      <a:pt x="118498" y="447515"/>
                    </a:cubicBezTo>
                    <a:cubicBezTo>
                      <a:pt x="124008" y="447515"/>
                      <a:pt x="128599" y="442923"/>
                      <a:pt x="128140" y="437413"/>
                    </a:cubicBezTo>
                    <a:cubicBezTo>
                      <a:pt x="126763" y="402975"/>
                      <a:pt x="123549" y="288183"/>
                      <a:pt x="130436" y="209205"/>
                    </a:cubicBezTo>
                    <a:cubicBezTo>
                      <a:pt x="138701" y="115076"/>
                      <a:pt x="233749" y="112780"/>
                      <a:pt x="265891" y="126096"/>
                    </a:cubicBezTo>
                    <a:cubicBezTo>
                      <a:pt x="270942" y="128392"/>
                      <a:pt x="276911" y="125637"/>
                      <a:pt x="278748" y="120127"/>
                    </a:cubicBezTo>
                    <a:lnTo>
                      <a:pt x="312726" y="22323"/>
                    </a:lnTo>
                    <a:close/>
                  </a:path>
                </a:pathLst>
              </a:custGeom>
              <a:solidFill>
                <a:schemeClr val="bg1"/>
              </a:solidFill>
              <a:ln w="4583" cap="flat">
                <a:noFill/>
                <a:prstDash val="solid"/>
                <a:miter/>
              </a:ln>
            </p:spPr>
            <p:txBody>
              <a:bodyPr rtlCol="0" anchor="ctr"/>
              <a:lstStyle/>
              <a:p>
                <a:endParaRPr lang="en-GB"/>
              </a:p>
            </p:txBody>
          </p:sp>
        </p:grpSp>
        <p:sp>
          <p:nvSpPr>
            <p:cNvPr id="36" name="Freeform: Shape 35">
              <a:extLst>
                <a:ext uri="{FF2B5EF4-FFF2-40B4-BE49-F238E27FC236}">
                  <a16:creationId xmlns:a16="http://schemas.microsoft.com/office/drawing/2014/main" id="{AC166F52-0651-42B5-99E3-C53878CF5AFB}"/>
                </a:ext>
              </a:extLst>
            </p:cNvPr>
            <p:cNvSpPr/>
            <p:nvPr/>
          </p:nvSpPr>
          <p:spPr>
            <a:xfrm>
              <a:off x="1274078" y="2754928"/>
              <a:ext cx="1049878" cy="1214963"/>
            </a:xfrm>
            <a:custGeom>
              <a:avLst/>
              <a:gdLst>
                <a:gd name="connsiteX0" fmla="*/ 953912 w 1049878"/>
                <a:gd name="connsiteY0" fmla="*/ 375601 h 1214963"/>
                <a:gd name="connsiteX1" fmla="*/ 794121 w 1049878"/>
                <a:gd name="connsiteY1" fmla="*/ 381570 h 1214963"/>
                <a:gd name="connsiteX2" fmla="*/ 712848 w 1049878"/>
                <a:gd name="connsiteY2" fmla="*/ 194229 h 1214963"/>
                <a:gd name="connsiteX3" fmla="*/ 464896 w 1049878"/>
                <a:gd name="connsiteY3" fmla="*/ 0 h 1214963"/>
                <a:gd name="connsiteX4" fmla="*/ 106744 w 1049878"/>
                <a:gd name="connsiteY4" fmla="*/ 412335 h 1214963"/>
                <a:gd name="connsiteX5" fmla="*/ 216 w 1049878"/>
                <a:gd name="connsiteY5" fmla="*/ 962420 h 1214963"/>
                <a:gd name="connsiteX6" fmla="*/ 94805 w 1049878"/>
                <a:gd name="connsiteY6" fmla="*/ 1063437 h 1214963"/>
                <a:gd name="connsiteX7" fmla="*/ 95264 w 1049878"/>
                <a:gd name="connsiteY7" fmla="*/ 1063437 h 1214963"/>
                <a:gd name="connsiteX8" fmla="*/ 189853 w 1049878"/>
                <a:gd name="connsiteY8" fmla="*/ 975277 h 1214963"/>
                <a:gd name="connsiteX9" fmla="*/ 286738 w 1049878"/>
                <a:gd name="connsiteY9" fmla="*/ 472027 h 1214963"/>
                <a:gd name="connsiteX10" fmla="*/ 464896 w 1049878"/>
                <a:gd name="connsiteY10" fmla="*/ 190096 h 1214963"/>
                <a:gd name="connsiteX11" fmla="*/ 601729 w 1049878"/>
                <a:gd name="connsiteY11" fmla="*/ 405447 h 1214963"/>
                <a:gd name="connsiteX12" fmla="*/ 369848 w 1049878"/>
                <a:gd name="connsiteY12" fmla="*/ 529423 h 1214963"/>
                <a:gd name="connsiteX13" fmla="*/ 331278 w 1049878"/>
                <a:gd name="connsiteY13" fmla="*/ 791609 h 1214963"/>
                <a:gd name="connsiteX14" fmla="*/ 635707 w 1049878"/>
                <a:gd name="connsiteY14" fmla="*/ 1185117 h 1214963"/>
                <a:gd name="connsiteX15" fmla="*/ 758765 w 1049878"/>
                <a:gd name="connsiteY15" fmla="*/ 1214963 h 1214963"/>
                <a:gd name="connsiteX16" fmla="*/ 837283 w 1049878"/>
                <a:gd name="connsiteY16" fmla="*/ 1197974 h 1214963"/>
                <a:gd name="connsiteX17" fmla="*/ 909373 w 1049878"/>
                <a:gd name="connsiteY17" fmla="*/ 942676 h 1214963"/>
                <a:gd name="connsiteX18" fmla="*/ 885037 w 1049878"/>
                <a:gd name="connsiteY18" fmla="*/ 746610 h 1214963"/>
                <a:gd name="connsiteX19" fmla="*/ 855650 w 1049878"/>
                <a:gd name="connsiteY19" fmla="*/ 598757 h 1214963"/>
                <a:gd name="connsiteX20" fmla="*/ 848303 w 1049878"/>
                <a:gd name="connsiteY20" fmla="*/ 567993 h 1214963"/>
                <a:gd name="connsiteX21" fmla="*/ 956667 w 1049878"/>
                <a:gd name="connsiteY21" fmla="*/ 564779 h 1214963"/>
                <a:gd name="connsiteX22" fmla="*/ 1049879 w 1049878"/>
                <a:gd name="connsiteY22" fmla="*/ 470190 h 1214963"/>
                <a:gd name="connsiteX23" fmla="*/ 1049879 w 1049878"/>
                <a:gd name="connsiteY23" fmla="*/ 470190 h 1214963"/>
                <a:gd name="connsiteX24" fmla="*/ 953912 w 1049878"/>
                <a:gd name="connsiteY24" fmla="*/ 375601 h 1214963"/>
                <a:gd name="connsiteX25" fmla="*/ 722031 w 1049878"/>
                <a:gd name="connsiteY25" fmla="*/ 1001909 h 1214963"/>
                <a:gd name="connsiteX26" fmla="*/ 709634 w 1049878"/>
                <a:gd name="connsiteY26" fmla="*/ 1009714 h 1214963"/>
                <a:gd name="connsiteX27" fmla="*/ 514946 w 1049878"/>
                <a:gd name="connsiteY27" fmla="*/ 744314 h 1214963"/>
                <a:gd name="connsiteX28" fmla="*/ 519537 w 1049878"/>
                <a:gd name="connsiteY28" fmla="*/ 645593 h 1214963"/>
                <a:gd name="connsiteX29" fmla="*/ 756469 w 1049878"/>
                <a:gd name="connsiteY29" fmla="*/ 573503 h 1214963"/>
                <a:gd name="connsiteX30" fmla="*/ 765652 w 1049878"/>
                <a:gd name="connsiteY30" fmla="*/ 580850 h 1214963"/>
                <a:gd name="connsiteX31" fmla="*/ 765652 w 1049878"/>
                <a:gd name="connsiteY31" fmla="*/ 580850 h 1214963"/>
                <a:gd name="connsiteX32" fmla="*/ 758306 w 1049878"/>
                <a:gd name="connsiteY32" fmla="*/ 590492 h 1214963"/>
                <a:gd name="connsiteX33" fmla="*/ 675196 w 1049878"/>
                <a:gd name="connsiteY33" fmla="*/ 666255 h 1214963"/>
                <a:gd name="connsiteX34" fmla="*/ 722031 w 1049878"/>
                <a:gd name="connsiteY34" fmla="*/ 1001909 h 1214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9878" h="1214963">
                  <a:moveTo>
                    <a:pt x="953912" y="375601"/>
                  </a:moveTo>
                  <a:cubicBezTo>
                    <a:pt x="896516" y="376519"/>
                    <a:pt x="843252" y="378356"/>
                    <a:pt x="794121" y="381570"/>
                  </a:cubicBezTo>
                  <a:cubicBezTo>
                    <a:pt x="771162" y="314531"/>
                    <a:pt x="744071" y="250248"/>
                    <a:pt x="712848" y="194229"/>
                  </a:cubicBezTo>
                  <a:cubicBezTo>
                    <a:pt x="649482" y="79896"/>
                    <a:pt x="568209" y="0"/>
                    <a:pt x="464896" y="0"/>
                  </a:cubicBezTo>
                  <a:cubicBezTo>
                    <a:pt x="317503" y="0"/>
                    <a:pt x="196741" y="138669"/>
                    <a:pt x="106744" y="412335"/>
                  </a:cubicBezTo>
                  <a:cubicBezTo>
                    <a:pt x="53939" y="571666"/>
                    <a:pt x="11695" y="795282"/>
                    <a:pt x="216" y="962420"/>
                  </a:cubicBezTo>
                  <a:cubicBezTo>
                    <a:pt x="-3457" y="1017061"/>
                    <a:pt x="40164" y="1063437"/>
                    <a:pt x="94805" y="1063437"/>
                  </a:cubicBezTo>
                  <a:lnTo>
                    <a:pt x="95264" y="1063437"/>
                  </a:lnTo>
                  <a:cubicBezTo>
                    <a:pt x="145314" y="1063437"/>
                    <a:pt x="186180" y="1024867"/>
                    <a:pt x="189853" y="975277"/>
                  </a:cubicBezTo>
                  <a:cubicBezTo>
                    <a:pt x="199955" y="824669"/>
                    <a:pt x="239444" y="615288"/>
                    <a:pt x="286738" y="472027"/>
                  </a:cubicBezTo>
                  <a:cubicBezTo>
                    <a:pt x="360205" y="248870"/>
                    <a:pt x="420816" y="190096"/>
                    <a:pt x="464896" y="190096"/>
                  </a:cubicBezTo>
                  <a:cubicBezTo>
                    <a:pt x="542955" y="190096"/>
                    <a:pt x="601729" y="405447"/>
                    <a:pt x="601729" y="405447"/>
                  </a:cubicBezTo>
                  <a:cubicBezTo>
                    <a:pt x="494742" y="427946"/>
                    <a:pt x="418520" y="466517"/>
                    <a:pt x="369848" y="529423"/>
                  </a:cubicBezTo>
                  <a:cubicBezTo>
                    <a:pt x="317043" y="597380"/>
                    <a:pt x="304187" y="685541"/>
                    <a:pt x="331278" y="791609"/>
                  </a:cubicBezTo>
                  <a:cubicBezTo>
                    <a:pt x="385919" y="1003286"/>
                    <a:pt x="524588" y="1133690"/>
                    <a:pt x="635707" y="1185117"/>
                  </a:cubicBezTo>
                  <a:cubicBezTo>
                    <a:pt x="678869" y="1204862"/>
                    <a:pt x="720654" y="1214963"/>
                    <a:pt x="758765" y="1214963"/>
                  </a:cubicBezTo>
                  <a:cubicBezTo>
                    <a:pt x="787233" y="1214963"/>
                    <a:pt x="813865" y="1209453"/>
                    <a:pt x="837283" y="1197974"/>
                  </a:cubicBezTo>
                  <a:cubicBezTo>
                    <a:pt x="908913" y="1163077"/>
                    <a:pt x="918097" y="1074457"/>
                    <a:pt x="909373" y="942676"/>
                  </a:cubicBezTo>
                  <a:cubicBezTo>
                    <a:pt x="905240" y="883902"/>
                    <a:pt x="896975" y="816404"/>
                    <a:pt x="885037" y="746610"/>
                  </a:cubicBezTo>
                  <a:cubicBezTo>
                    <a:pt x="876772" y="697938"/>
                    <a:pt x="866670" y="647889"/>
                    <a:pt x="855650" y="598757"/>
                  </a:cubicBezTo>
                  <a:cubicBezTo>
                    <a:pt x="853354" y="588656"/>
                    <a:pt x="851058" y="578095"/>
                    <a:pt x="848303" y="567993"/>
                  </a:cubicBezTo>
                  <a:cubicBezTo>
                    <a:pt x="885496" y="566156"/>
                    <a:pt x="922688" y="565238"/>
                    <a:pt x="956667" y="564779"/>
                  </a:cubicBezTo>
                  <a:cubicBezTo>
                    <a:pt x="1008553" y="564320"/>
                    <a:pt x="1049879" y="521617"/>
                    <a:pt x="1049879" y="470190"/>
                  </a:cubicBezTo>
                  <a:lnTo>
                    <a:pt x="1049879" y="470190"/>
                  </a:lnTo>
                  <a:cubicBezTo>
                    <a:pt x="1049879" y="417385"/>
                    <a:pt x="1006717" y="374683"/>
                    <a:pt x="953912" y="375601"/>
                  </a:cubicBezTo>
                  <a:close/>
                  <a:moveTo>
                    <a:pt x="722031" y="1001909"/>
                  </a:moveTo>
                  <a:cubicBezTo>
                    <a:pt x="722490" y="1008337"/>
                    <a:pt x="715603" y="1012929"/>
                    <a:pt x="709634" y="1009714"/>
                  </a:cubicBezTo>
                  <a:cubicBezTo>
                    <a:pt x="648105" y="978032"/>
                    <a:pt x="554434" y="895840"/>
                    <a:pt x="514946" y="744314"/>
                  </a:cubicBezTo>
                  <a:cubicBezTo>
                    <a:pt x="497038" y="674980"/>
                    <a:pt x="514027" y="652939"/>
                    <a:pt x="519537" y="645593"/>
                  </a:cubicBezTo>
                  <a:cubicBezTo>
                    <a:pt x="535608" y="624930"/>
                    <a:pt x="585658" y="590952"/>
                    <a:pt x="756469" y="573503"/>
                  </a:cubicBezTo>
                  <a:cubicBezTo>
                    <a:pt x="761061" y="573044"/>
                    <a:pt x="765193" y="576258"/>
                    <a:pt x="765652" y="580850"/>
                  </a:cubicBezTo>
                  <a:lnTo>
                    <a:pt x="765652" y="580850"/>
                  </a:lnTo>
                  <a:cubicBezTo>
                    <a:pt x="766112" y="585442"/>
                    <a:pt x="762897" y="589574"/>
                    <a:pt x="758306" y="590492"/>
                  </a:cubicBezTo>
                  <a:cubicBezTo>
                    <a:pt x="729837" y="594625"/>
                    <a:pt x="663717" y="608859"/>
                    <a:pt x="675196" y="666255"/>
                  </a:cubicBezTo>
                  <a:cubicBezTo>
                    <a:pt x="675655" y="665796"/>
                    <a:pt x="715144" y="837985"/>
                    <a:pt x="722031" y="1001909"/>
                  </a:cubicBezTo>
                  <a:close/>
                </a:path>
              </a:pathLst>
            </a:custGeom>
            <a:solidFill>
              <a:srgbClr val="3CE580"/>
            </a:solidFill>
            <a:ln w="4583" cap="flat">
              <a:noFill/>
              <a:prstDash val="solid"/>
              <a:miter/>
            </a:ln>
          </p:spPr>
          <p:txBody>
            <a:bodyPr rtlCol="0" anchor="ctr"/>
            <a:lstStyle/>
            <a:p>
              <a:endParaRPr lang="en-GB"/>
            </a:p>
          </p:txBody>
        </p:sp>
      </p:grpSp>
      <p:grpSp>
        <p:nvGrpSpPr>
          <p:cNvPr id="37" name="Graphic 7">
            <a:extLst>
              <a:ext uri="{FF2B5EF4-FFF2-40B4-BE49-F238E27FC236}">
                <a16:creationId xmlns:a16="http://schemas.microsoft.com/office/drawing/2014/main" id="{0739280F-D002-4513-AA5F-8ACBB7DFD3D4}"/>
              </a:ext>
            </a:extLst>
          </p:cNvPr>
          <p:cNvGrpSpPr>
            <a:grpSpLocks noChangeAspect="1"/>
          </p:cNvGrpSpPr>
          <p:nvPr userDrawn="1"/>
        </p:nvGrpSpPr>
        <p:grpSpPr>
          <a:xfrm>
            <a:off x="515938" y="6308725"/>
            <a:ext cx="1015200" cy="360328"/>
            <a:chOff x="1274295" y="2748478"/>
            <a:chExt cx="3428314" cy="1216822"/>
          </a:xfrm>
          <a:solidFill>
            <a:schemeClr val="accent1"/>
          </a:solidFill>
        </p:grpSpPr>
        <p:sp>
          <p:nvSpPr>
            <p:cNvPr id="38" name="Freeform: Shape 37">
              <a:extLst>
                <a:ext uri="{FF2B5EF4-FFF2-40B4-BE49-F238E27FC236}">
                  <a16:creationId xmlns:a16="http://schemas.microsoft.com/office/drawing/2014/main" id="{35050AFD-C71F-4BF3-BEB6-B64D0B1A5AA3}"/>
                </a:ext>
              </a:extLst>
            </p:cNvPr>
            <p:cNvSpPr>
              <a:spLocks noChangeAspect="1"/>
            </p:cNvSpPr>
            <p:nvPr/>
          </p:nvSpPr>
          <p:spPr>
            <a:xfrm>
              <a:off x="3650599" y="2748478"/>
              <a:ext cx="1052010" cy="1216822"/>
            </a:xfrm>
            <a:custGeom>
              <a:avLst/>
              <a:gdLst>
                <a:gd name="connsiteX0" fmla="*/ 952975 w 1052011"/>
                <a:gd name="connsiteY0" fmla="*/ 376318 h 1216822"/>
                <a:gd name="connsiteX1" fmla="*/ 795639 w 1052011"/>
                <a:gd name="connsiteY1" fmla="*/ 381839 h 1216822"/>
                <a:gd name="connsiteX2" fmla="*/ 714211 w 1052011"/>
                <a:gd name="connsiteY2" fmla="*/ 194140 h 1216822"/>
                <a:gd name="connsiteX3" fmla="*/ 465326 w 1052011"/>
                <a:gd name="connsiteY3" fmla="*/ 0 h 1216822"/>
                <a:gd name="connsiteX4" fmla="*/ 106490 w 1052011"/>
                <a:gd name="connsiteY4" fmla="*/ 413122 h 1216822"/>
                <a:gd name="connsiteX5" fmla="*/ 89008 w 1052011"/>
                <a:gd name="connsiteY5" fmla="*/ 469707 h 1216822"/>
                <a:gd name="connsiteX6" fmla="*/ 100049 w 1052011"/>
                <a:gd name="connsiteY6" fmla="*/ 527673 h 1216822"/>
                <a:gd name="connsiteX7" fmla="*/ 149734 w 1052011"/>
                <a:gd name="connsiteY7" fmla="*/ 681329 h 1216822"/>
                <a:gd name="connsiteX8" fmla="*/ 73826 w 1052011"/>
                <a:gd name="connsiteY8" fmla="*/ 864427 h 1216822"/>
                <a:gd name="connsiteX9" fmla="*/ 31042 w 1052011"/>
                <a:gd name="connsiteY9" fmla="*/ 897091 h 1216822"/>
                <a:gd name="connsiteX10" fmla="*/ 2059 w 1052011"/>
                <a:gd name="connsiteY10" fmla="*/ 936194 h 1216822"/>
                <a:gd name="connsiteX11" fmla="*/ 219 w 1052011"/>
                <a:gd name="connsiteY11" fmla="*/ 963337 h 1216822"/>
                <a:gd name="connsiteX12" fmla="*/ 94988 w 1052011"/>
                <a:gd name="connsiteY12" fmla="*/ 1065008 h 1216822"/>
                <a:gd name="connsiteX13" fmla="*/ 95448 w 1052011"/>
                <a:gd name="connsiteY13" fmla="*/ 1065008 h 1216822"/>
                <a:gd name="connsiteX14" fmla="*/ 190218 w 1052011"/>
                <a:gd name="connsiteY14" fmla="*/ 976679 h 1216822"/>
                <a:gd name="connsiteX15" fmla="*/ 287288 w 1052011"/>
                <a:gd name="connsiteY15" fmla="*/ 472468 h 1216822"/>
                <a:gd name="connsiteX16" fmla="*/ 465786 w 1052011"/>
                <a:gd name="connsiteY16" fmla="*/ 189999 h 1216822"/>
                <a:gd name="connsiteX17" fmla="*/ 602880 w 1052011"/>
                <a:gd name="connsiteY17" fmla="*/ 405761 h 1216822"/>
                <a:gd name="connsiteX18" fmla="*/ 370556 w 1052011"/>
                <a:gd name="connsiteY18" fmla="*/ 529973 h 1216822"/>
                <a:gd name="connsiteX19" fmla="*/ 331912 w 1052011"/>
                <a:gd name="connsiteY19" fmla="*/ 792660 h 1216822"/>
                <a:gd name="connsiteX20" fmla="*/ 636923 w 1052011"/>
                <a:gd name="connsiteY20" fmla="*/ 1186920 h 1216822"/>
                <a:gd name="connsiteX21" fmla="*/ 760215 w 1052011"/>
                <a:gd name="connsiteY21" fmla="*/ 1216823 h 1216822"/>
                <a:gd name="connsiteX22" fmla="*/ 838884 w 1052011"/>
                <a:gd name="connsiteY22" fmla="*/ 1199801 h 1216822"/>
                <a:gd name="connsiteX23" fmla="*/ 911111 w 1052011"/>
                <a:gd name="connsiteY23" fmla="*/ 944015 h 1216822"/>
                <a:gd name="connsiteX24" fmla="*/ 886728 w 1052011"/>
                <a:gd name="connsiteY24" fmla="*/ 747575 h 1216822"/>
                <a:gd name="connsiteX25" fmla="*/ 857285 w 1052011"/>
                <a:gd name="connsiteY25" fmla="*/ 599441 h 1216822"/>
                <a:gd name="connsiteX26" fmla="*/ 849925 w 1052011"/>
                <a:gd name="connsiteY26" fmla="*/ 568617 h 1216822"/>
                <a:gd name="connsiteX27" fmla="*/ 958496 w 1052011"/>
                <a:gd name="connsiteY27" fmla="*/ 565397 h 1216822"/>
                <a:gd name="connsiteX28" fmla="*/ 1051885 w 1052011"/>
                <a:gd name="connsiteY28" fmla="*/ 466027 h 1216822"/>
                <a:gd name="connsiteX29" fmla="*/ 952975 w 1052011"/>
                <a:gd name="connsiteY29" fmla="*/ 376318 h 1216822"/>
                <a:gd name="connsiteX30" fmla="*/ 759756 w 1052011"/>
                <a:gd name="connsiteY30" fmla="*/ 592540 h 1216822"/>
                <a:gd name="connsiteX31" fmla="*/ 676487 w 1052011"/>
                <a:gd name="connsiteY31" fmla="*/ 667067 h 1216822"/>
                <a:gd name="connsiteX32" fmla="*/ 722952 w 1052011"/>
                <a:gd name="connsiteY32" fmla="*/ 1001521 h 1216822"/>
                <a:gd name="connsiteX33" fmla="*/ 708690 w 1052011"/>
                <a:gd name="connsiteY33" fmla="*/ 1010722 h 1216822"/>
                <a:gd name="connsiteX34" fmla="*/ 515471 w 1052011"/>
                <a:gd name="connsiteY34" fmla="*/ 745735 h 1216822"/>
                <a:gd name="connsiteX35" fmla="*/ 520071 w 1052011"/>
                <a:gd name="connsiteY35" fmla="*/ 646825 h 1216822"/>
                <a:gd name="connsiteX36" fmla="*/ 757915 w 1052011"/>
                <a:gd name="connsiteY36" fmla="*/ 574598 h 1216822"/>
                <a:gd name="connsiteX37" fmla="*/ 768036 w 1052011"/>
                <a:gd name="connsiteY37" fmla="*/ 584259 h 1216822"/>
                <a:gd name="connsiteX38" fmla="*/ 759756 w 1052011"/>
                <a:gd name="connsiteY38" fmla="*/ 592540 h 1216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52011" h="1216822">
                  <a:moveTo>
                    <a:pt x="952975" y="376318"/>
                  </a:moveTo>
                  <a:cubicBezTo>
                    <a:pt x="896389" y="377238"/>
                    <a:pt x="843944" y="379078"/>
                    <a:pt x="795639" y="381839"/>
                  </a:cubicBezTo>
                  <a:cubicBezTo>
                    <a:pt x="772637" y="314672"/>
                    <a:pt x="745494" y="250265"/>
                    <a:pt x="714211" y="194140"/>
                  </a:cubicBezTo>
                  <a:cubicBezTo>
                    <a:pt x="650724" y="80048"/>
                    <a:pt x="569296" y="0"/>
                    <a:pt x="465326" y="0"/>
                  </a:cubicBezTo>
                  <a:cubicBezTo>
                    <a:pt x="317651" y="0"/>
                    <a:pt x="196659" y="138934"/>
                    <a:pt x="106490" y="413122"/>
                  </a:cubicBezTo>
                  <a:cubicBezTo>
                    <a:pt x="100509" y="431063"/>
                    <a:pt x="94528" y="449925"/>
                    <a:pt x="89008" y="469707"/>
                  </a:cubicBezTo>
                  <a:cubicBezTo>
                    <a:pt x="83027" y="489949"/>
                    <a:pt x="87627" y="511112"/>
                    <a:pt x="100049" y="527673"/>
                  </a:cubicBezTo>
                  <a:cubicBezTo>
                    <a:pt x="132252" y="570458"/>
                    <a:pt x="149734" y="623823"/>
                    <a:pt x="149734" y="681329"/>
                  </a:cubicBezTo>
                  <a:cubicBezTo>
                    <a:pt x="149734" y="752636"/>
                    <a:pt x="123051" y="817963"/>
                    <a:pt x="73826" y="864427"/>
                  </a:cubicBezTo>
                  <a:cubicBezTo>
                    <a:pt x="60945" y="876849"/>
                    <a:pt x="46684" y="887890"/>
                    <a:pt x="31042" y="897091"/>
                  </a:cubicBezTo>
                  <a:cubicBezTo>
                    <a:pt x="24601" y="900771"/>
                    <a:pt x="5739" y="915032"/>
                    <a:pt x="2059" y="936194"/>
                  </a:cubicBezTo>
                  <a:cubicBezTo>
                    <a:pt x="219" y="946315"/>
                    <a:pt x="679" y="953676"/>
                    <a:pt x="219" y="963337"/>
                  </a:cubicBezTo>
                  <a:cubicBezTo>
                    <a:pt x="-3462" y="1018083"/>
                    <a:pt x="39783" y="1065008"/>
                    <a:pt x="94988" y="1065008"/>
                  </a:cubicBezTo>
                  <a:lnTo>
                    <a:pt x="95448" y="1065008"/>
                  </a:lnTo>
                  <a:cubicBezTo>
                    <a:pt x="145593" y="1065008"/>
                    <a:pt x="186537" y="1026364"/>
                    <a:pt x="190218" y="976679"/>
                  </a:cubicBezTo>
                  <a:cubicBezTo>
                    <a:pt x="200339" y="825783"/>
                    <a:pt x="239903" y="616002"/>
                    <a:pt x="287288" y="472468"/>
                  </a:cubicBezTo>
                  <a:cubicBezTo>
                    <a:pt x="360895" y="248885"/>
                    <a:pt x="421621" y="189999"/>
                    <a:pt x="465786" y="189999"/>
                  </a:cubicBezTo>
                  <a:cubicBezTo>
                    <a:pt x="543994" y="189999"/>
                    <a:pt x="602880" y="405761"/>
                    <a:pt x="602880" y="405761"/>
                  </a:cubicBezTo>
                  <a:cubicBezTo>
                    <a:pt x="495689" y="428303"/>
                    <a:pt x="419321" y="466947"/>
                    <a:pt x="370556" y="529973"/>
                  </a:cubicBezTo>
                  <a:cubicBezTo>
                    <a:pt x="317651" y="598060"/>
                    <a:pt x="304769" y="686389"/>
                    <a:pt x="331912" y="792660"/>
                  </a:cubicBezTo>
                  <a:cubicBezTo>
                    <a:pt x="386658" y="1004741"/>
                    <a:pt x="525592" y="1135395"/>
                    <a:pt x="636923" y="1186920"/>
                  </a:cubicBezTo>
                  <a:cubicBezTo>
                    <a:pt x="680168" y="1206702"/>
                    <a:pt x="722032" y="1216823"/>
                    <a:pt x="760215" y="1216823"/>
                  </a:cubicBezTo>
                  <a:cubicBezTo>
                    <a:pt x="788738" y="1216823"/>
                    <a:pt x="815421" y="1211302"/>
                    <a:pt x="838884" y="1199801"/>
                  </a:cubicBezTo>
                  <a:cubicBezTo>
                    <a:pt x="910651" y="1164838"/>
                    <a:pt x="919852" y="1076049"/>
                    <a:pt x="911111" y="944015"/>
                  </a:cubicBezTo>
                  <a:cubicBezTo>
                    <a:pt x="906970" y="885129"/>
                    <a:pt x="898690" y="817502"/>
                    <a:pt x="886728" y="747575"/>
                  </a:cubicBezTo>
                  <a:cubicBezTo>
                    <a:pt x="878447" y="698811"/>
                    <a:pt x="868326" y="648665"/>
                    <a:pt x="857285" y="599441"/>
                  </a:cubicBezTo>
                  <a:cubicBezTo>
                    <a:pt x="854985" y="589320"/>
                    <a:pt x="852685" y="578738"/>
                    <a:pt x="849925" y="568617"/>
                  </a:cubicBezTo>
                  <a:cubicBezTo>
                    <a:pt x="887188" y="566777"/>
                    <a:pt x="924452" y="565857"/>
                    <a:pt x="958496" y="565397"/>
                  </a:cubicBezTo>
                  <a:cubicBezTo>
                    <a:pt x="1011861" y="564937"/>
                    <a:pt x="1054645" y="519852"/>
                    <a:pt x="1051885" y="466027"/>
                  </a:cubicBezTo>
                  <a:cubicBezTo>
                    <a:pt x="1049125" y="414962"/>
                    <a:pt x="1004500" y="375398"/>
                    <a:pt x="952975" y="376318"/>
                  </a:cubicBezTo>
                  <a:close/>
                  <a:moveTo>
                    <a:pt x="759756" y="592540"/>
                  </a:moveTo>
                  <a:cubicBezTo>
                    <a:pt x="728932" y="596680"/>
                    <a:pt x="664986" y="610482"/>
                    <a:pt x="676487" y="667067"/>
                  </a:cubicBezTo>
                  <a:cubicBezTo>
                    <a:pt x="676487" y="667067"/>
                    <a:pt x="715591" y="837745"/>
                    <a:pt x="722952" y="1001521"/>
                  </a:cubicBezTo>
                  <a:cubicBezTo>
                    <a:pt x="723412" y="1008882"/>
                    <a:pt x="715591" y="1013942"/>
                    <a:pt x="708690" y="1010722"/>
                  </a:cubicBezTo>
                  <a:cubicBezTo>
                    <a:pt x="647044" y="978059"/>
                    <a:pt x="554575" y="896170"/>
                    <a:pt x="515471" y="745735"/>
                  </a:cubicBezTo>
                  <a:cubicBezTo>
                    <a:pt x="497529" y="676268"/>
                    <a:pt x="514551" y="654186"/>
                    <a:pt x="520071" y="646825"/>
                  </a:cubicBezTo>
                  <a:cubicBezTo>
                    <a:pt x="536173" y="626123"/>
                    <a:pt x="586778" y="592080"/>
                    <a:pt x="757915" y="574598"/>
                  </a:cubicBezTo>
                  <a:cubicBezTo>
                    <a:pt x="763436" y="574138"/>
                    <a:pt x="768036" y="578278"/>
                    <a:pt x="768036" y="584259"/>
                  </a:cubicBezTo>
                  <a:cubicBezTo>
                    <a:pt x="768036" y="588399"/>
                    <a:pt x="764356" y="592080"/>
                    <a:pt x="759756" y="592540"/>
                  </a:cubicBezTo>
                  <a:close/>
                </a:path>
              </a:pathLst>
            </a:custGeom>
            <a:solidFill>
              <a:srgbClr val="3DE580"/>
            </a:solidFill>
            <a:ln w="4590" cap="flat">
              <a:noFill/>
              <a:prstDash val="solid"/>
              <a:miter/>
            </a:ln>
          </p:spPr>
          <p:txBody>
            <a:bodyPr rtlCol="0" anchor="ctr"/>
            <a:lstStyle/>
            <a:p>
              <a:endParaRPr lang="en-GB">
                <a:solidFill>
                  <a:schemeClr val="tx2"/>
                </a:solidFill>
              </a:endParaRPr>
            </a:p>
          </p:txBody>
        </p:sp>
        <p:sp>
          <p:nvSpPr>
            <p:cNvPr id="39" name="Freeform: Shape 38">
              <a:extLst>
                <a:ext uri="{FF2B5EF4-FFF2-40B4-BE49-F238E27FC236}">
                  <a16:creationId xmlns:a16="http://schemas.microsoft.com/office/drawing/2014/main" id="{30197272-3C72-4965-97CA-B18CAE47C08E}"/>
                </a:ext>
              </a:extLst>
            </p:cNvPr>
            <p:cNvSpPr/>
            <p:nvPr/>
          </p:nvSpPr>
          <p:spPr>
            <a:xfrm>
              <a:off x="2228354" y="3199782"/>
              <a:ext cx="489984" cy="460966"/>
            </a:xfrm>
            <a:custGeom>
              <a:avLst/>
              <a:gdLst>
                <a:gd name="connsiteX0" fmla="*/ 487189 w 489984"/>
                <a:gd name="connsiteY0" fmla="*/ 23002 h 460966"/>
                <a:gd name="connsiteX1" fmla="*/ 474308 w 489984"/>
                <a:gd name="connsiteY1" fmla="*/ 8281 h 460966"/>
                <a:gd name="connsiteX2" fmla="*/ 374478 w 489984"/>
                <a:gd name="connsiteY2" fmla="*/ 8281 h 460966"/>
                <a:gd name="connsiteX3" fmla="*/ 365737 w 489984"/>
                <a:gd name="connsiteY3" fmla="*/ 22082 h 460966"/>
                <a:gd name="connsiteX4" fmla="*/ 372638 w 489984"/>
                <a:gd name="connsiteY4" fmla="*/ 34043 h 460966"/>
                <a:gd name="connsiteX5" fmla="*/ 372638 w 489984"/>
                <a:gd name="connsiteY5" fmla="*/ 44164 h 460966"/>
                <a:gd name="connsiteX6" fmla="*/ 360676 w 489984"/>
                <a:gd name="connsiteY6" fmla="*/ 44164 h 460966"/>
                <a:gd name="connsiteX7" fmla="*/ 234624 w 489984"/>
                <a:gd name="connsiteY7" fmla="*/ 0 h 460966"/>
                <a:gd name="connsiteX8" fmla="*/ 0 w 489984"/>
                <a:gd name="connsiteY8" fmla="*/ 230483 h 460966"/>
                <a:gd name="connsiteX9" fmla="*/ 234624 w 489984"/>
                <a:gd name="connsiteY9" fmla="*/ 460967 h 460966"/>
                <a:gd name="connsiteX10" fmla="*/ 376778 w 489984"/>
                <a:gd name="connsiteY10" fmla="*/ 401621 h 460966"/>
                <a:gd name="connsiteX11" fmla="*/ 386899 w 489984"/>
                <a:gd name="connsiteY11" fmla="*/ 400700 h 460966"/>
                <a:gd name="connsiteX12" fmla="*/ 388279 w 489984"/>
                <a:gd name="connsiteY12" fmla="*/ 412202 h 460966"/>
                <a:gd name="connsiteX13" fmla="*/ 374018 w 489984"/>
                <a:gd name="connsiteY13" fmla="*/ 434744 h 460966"/>
                <a:gd name="connsiteX14" fmla="*/ 383219 w 489984"/>
                <a:gd name="connsiteY14" fmla="*/ 448085 h 460966"/>
                <a:gd name="connsiteX15" fmla="*/ 480288 w 489984"/>
                <a:gd name="connsiteY15" fmla="*/ 448085 h 460966"/>
                <a:gd name="connsiteX16" fmla="*/ 489949 w 489984"/>
                <a:gd name="connsiteY16" fmla="*/ 437044 h 460966"/>
                <a:gd name="connsiteX17" fmla="*/ 487189 w 489984"/>
                <a:gd name="connsiteY17" fmla="*/ 23002 h 460966"/>
                <a:gd name="connsiteX18" fmla="*/ 235084 w 489984"/>
                <a:gd name="connsiteY18" fmla="*/ 339054 h 460966"/>
                <a:gd name="connsiteX19" fmla="*/ 127433 w 489984"/>
                <a:gd name="connsiteY19" fmla="*/ 229563 h 460966"/>
                <a:gd name="connsiteX20" fmla="*/ 235084 w 489984"/>
                <a:gd name="connsiteY20" fmla="*/ 120072 h 460966"/>
                <a:gd name="connsiteX21" fmla="*/ 342735 w 489984"/>
                <a:gd name="connsiteY21" fmla="*/ 229563 h 460966"/>
                <a:gd name="connsiteX22" fmla="*/ 235084 w 489984"/>
                <a:gd name="connsiteY22" fmla="*/ 33905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9984" h="460966">
                  <a:moveTo>
                    <a:pt x="487189" y="23002"/>
                  </a:moveTo>
                  <a:cubicBezTo>
                    <a:pt x="488109" y="15182"/>
                    <a:pt x="482129" y="8281"/>
                    <a:pt x="474308" y="8281"/>
                  </a:cubicBezTo>
                  <a:cubicBezTo>
                    <a:pt x="453606" y="8281"/>
                    <a:pt x="399320" y="8281"/>
                    <a:pt x="374478" y="8281"/>
                  </a:cubicBezTo>
                  <a:cubicBezTo>
                    <a:pt x="367577" y="8281"/>
                    <a:pt x="362517" y="15642"/>
                    <a:pt x="365737" y="22082"/>
                  </a:cubicBezTo>
                  <a:cubicBezTo>
                    <a:pt x="367117" y="25763"/>
                    <a:pt x="369417" y="29903"/>
                    <a:pt x="372638" y="34043"/>
                  </a:cubicBezTo>
                  <a:cubicBezTo>
                    <a:pt x="374938" y="36804"/>
                    <a:pt x="374938" y="41404"/>
                    <a:pt x="372638" y="44164"/>
                  </a:cubicBezTo>
                  <a:cubicBezTo>
                    <a:pt x="369417" y="47845"/>
                    <a:pt x="363897" y="47845"/>
                    <a:pt x="360676" y="44164"/>
                  </a:cubicBezTo>
                  <a:cubicBezTo>
                    <a:pt x="330313" y="9201"/>
                    <a:pt x="280628" y="0"/>
                    <a:pt x="234624" y="0"/>
                  </a:cubicBezTo>
                  <a:cubicBezTo>
                    <a:pt x="105351" y="0"/>
                    <a:pt x="0" y="93849"/>
                    <a:pt x="0" y="230483"/>
                  </a:cubicBezTo>
                  <a:cubicBezTo>
                    <a:pt x="0" y="367577"/>
                    <a:pt x="104891" y="460967"/>
                    <a:pt x="234624" y="460967"/>
                  </a:cubicBezTo>
                  <a:cubicBezTo>
                    <a:pt x="287989" y="460967"/>
                    <a:pt x="337214" y="436584"/>
                    <a:pt x="376778" y="401621"/>
                  </a:cubicBezTo>
                  <a:cubicBezTo>
                    <a:pt x="379538" y="399320"/>
                    <a:pt x="383679" y="398400"/>
                    <a:pt x="386899" y="400700"/>
                  </a:cubicBezTo>
                  <a:cubicBezTo>
                    <a:pt x="391039" y="403461"/>
                    <a:pt x="391500" y="408981"/>
                    <a:pt x="388279" y="412202"/>
                  </a:cubicBezTo>
                  <a:cubicBezTo>
                    <a:pt x="383679" y="417262"/>
                    <a:pt x="377238" y="425543"/>
                    <a:pt x="374018" y="434744"/>
                  </a:cubicBezTo>
                  <a:cubicBezTo>
                    <a:pt x="371258" y="441185"/>
                    <a:pt x="376318" y="448085"/>
                    <a:pt x="383219" y="448085"/>
                  </a:cubicBezTo>
                  <a:lnTo>
                    <a:pt x="480288" y="448085"/>
                  </a:lnTo>
                  <a:cubicBezTo>
                    <a:pt x="486269" y="448085"/>
                    <a:pt x="490410" y="443025"/>
                    <a:pt x="489949" y="437044"/>
                  </a:cubicBezTo>
                  <a:cubicBezTo>
                    <a:pt x="477068" y="311451"/>
                    <a:pt x="460507" y="237844"/>
                    <a:pt x="487189" y="23002"/>
                  </a:cubicBezTo>
                  <a:close/>
                  <a:moveTo>
                    <a:pt x="235084" y="339054"/>
                  </a:moveTo>
                  <a:cubicBezTo>
                    <a:pt x="171137" y="339054"/>
                    <a:pt x="127433" y="289829"/>
                    <a:pt x="127433" y="229563"/>
                  </a:cubicBezTo>
                  <a:cubicBezTo>
                    <a:pt x="127433" y="169297"/>
                    <a:pt x="171137" y="120072"/>
                    <a:pt x="235084" y="120072"/>
                  </a:cubicBezTo>
                  <a:cubicBezTo>
                    <a:pt x="299030" y="120072"/>
                    <a:pt x="342735" y="169297"/>
                    <a:pt x="342735" y="229563"/>
                  </a:cubicBezTo>
                  <a:cubicBezTo>
                    <a:pt x="342735" y="289829"/>
                    <a:pt x="299030" y="339054"/>
                    <a:pt x="235084" y="33905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40" name="Freeform: Shape 39">
              <a:extLst>
                <a:ext uri="{FF2B5EF4-FFF2-40B4-BE49-F238E27FC236}">
                  <a16:creationId xmlns:a16="http://schemas.microsoft.com/office/drawing/2014/main" id="{AF3617D7-6FC1-4B45-9FDD-827936149F94}"/>
                </a:ext>
              </a:extLst>
            </p:cNvPr>
            <p:cNvSpPr/>
            <p:nvPr/>
          </p:nvSpPr>
          <p:spPr>
            <a:xfrm>
              <a:off x="3294281" y="3198862"/>
              <a:ext cx="469247" cy="460966"/>
            </a:xfrm>
            <a:custGeom>
              <a:avLst/>
              <a:gdLst>
                <a:gd name="connsiteX0" fmla="*/ 469247 w 469247"/>
                <a:gd name="connsiteY0" fmla="*/ 230483 h 460966"/>
                <a:gd name="connsiteX1" fmla="*/ 414962 w 469247"/>
                <a:gd name="connsiteY1" fmla="*/ 79128 h 460966"/>
                <a:gd name="connsiteX2" fmla="*/ 234624 w 469247"/>
                <a:gd name="connsiteY2" fmla="*/ 0 h 460966"/>
                <a:gd name="connsiteX3" fmla="*/ 0 w 469247"/>
                <a:gd name="connsiteY3" fmla="*/ 230483 h 460966"/>
                <a:gd name="connsiteX4" fmla="*/ 234624 w 469247"/>
                <a:gd name="connsiteY4" fmla="*/ 460967 h 460966"/>
                <a:gd name="connsiteX5" fmla="*/ 350095 w 469247"/>
                <a:gd name="connsiteY5" fmla="*/ 433364 h 460966"/>
                <a:gd name="connsiteX6" fmla="*/ 469247 w 469247"/>
                <a:gd name="connsiteY6" fmla="*/ 230483 h 460966"/>
                <a:gd name="connsiteX7" fmla="*/ 234624 w 469247"/>
                <a:gd name="connsiteY7" fmla="*/ 339974 h 460966"/>
                <a:gd name="connsiteX8" fmla="*/ 126973 w 469247"/>
                <a:gd name="connsiteY8" fmla="*/ 230483 h 460966"/>
                <a:gd name="connsiteX9" fmla="*/ 234624 w 469247"/>
                <a:gd name="connsiteY9" fmla="*/ 120992 h 460966"/>
                <a:gd name="connsiteX10" fmla="*/ 342275 w 469247"/>
                <a:gd name="connsiteY10" fmla="*/ 230483 h 460966"/>
                <a:gd name="connsiteX11" fmla="*/ 234624 w 469247"/>
                <a:gd name="connsiteY11" fmla="*/ 33997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9247" h="460966">
                  <a:moveTo>
                    <a:pt x="469247" y="230483"/>
                  </a:moveTo>
                  <a:cubicBezTo>
                    <a:pt x="469247" y="170217"/>
                    <a:pt x="449005" y="118232"/>
                    <a:pt x="414962" y="79128"/>
                  </a:cubicBezTo>
                  <a:cubicBezTo>
                    <a:pt x="372178" y="28983"/>
                    <a:pt x="307311" y="0"/>
                    <a:pt x="234624" y="0"/>
                  </a:cubicBezTo>
                  <a:cubicBezTo>
                    <a:pt x="105351" y="0"/>
                    <a:pt x="0" y="93849"/>
                    <a:pt x="0" y="230483"/>
                  </a:cubicBezTo>
                  <a:cubicBezTo>
                    <a:pt x="0" y="367117"/>
                    <a:pt x="104891" y="460967"/>
                    <a:pt x="234624" y="460967"/>
                  </a:cubicBezTo>
                  <a:cubicBezTo>
                    <a:pt x="276488" y="460967"/>
                    <a:pt x="316052" y="451306"/>
                    <a:pt x="350095" y="433364"/>
                  </a:cubicBezTo>
                  <a:cubicBezTo>
                    <a:pt x="420942" y="395640"/>
                    <a:pt x="469247" y="322953"/>
                    <a:pt x="469247" y="230483"/>
                  </a:cubicBezTo>
                  <a:close/>
                  <a:moveTo>
                    <a:pt x="234624" y="339974"/>
                  </a:moveTo>
                  <a:cubicBezTo>
                    <a:pt x="170677" y="339974"/>
                    <a:pt x="126973" y="290749"/>
                    <a:pt x="126973" y="230483"/>
                  </a:cubicBezTo>
                  <a:cubicBezTo>
                    <a:pt x="126973" y="170217"/>
                    <a:pt x="170677" y="120992"/>
                    <a:pt x="234624" y="120992"/>
                  </a:cubicBezTo>
                  <a:cubicBezTo>
                    <a:pt x="298570" y="120992"/>
                    <a:pt x="342275" y="170217"/>
                    <a:pt x="342275" y="230483"/>
                  </a:cubicBezTo>
                  <a:cubicBezTo>
                    <a:pt x="342275" y="290749"/>
                    <a:pt x="298570" y="339974"/>
                    <a:pt x="234624" y="33997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41" name="Freeform: Shape 40">
              <a:extLst>
                <a:ext uri="{FF2B5EF4-FFF2-40B4-BE49-F238E27FC236}">
                  <a16:creationId xmlns:a16="http://schemas.microsoft.com/office/drawing/2014/main" id="{BB41FB95-0E19-4C06-B726-B7D945F8969D}"/>
                </a:ext>
              </a:extLst>
            </p:cNvPr>
            <p:cNvSpPr/>
            <p:nvPr/>
          </p:nvSpPr>
          <p:spPr>
            <a:xfrm>
              <a:off x="2759707" y="3052567"/>
              <a:ext cx="494549" cy="608181"/>
            </a:xfrm>
            <a:custGeom>
              <a:avLst/>
              <a:gdLst>
                <a:gd name="connsiteX0" fmla="*/ 483969 w 494549"/>
                <a:gd name="connsiteY0" fmla="*/ 0 h 608181"/>
                <a:gd name="connsiteX1" fmla="*/ 375398 w 494549"/>
                <a:gd name="connsiteY1" fmla="*/ 0 h 608181"/>
                <a:gd name="connsiteX2" fmla="*/ 365737 w 494549"/>
                <a:gd name="connsiteY2" fmla="*/ 8281 h 608181"/>
                <a:gd name="connsiteX3" fmla="*/ 353316 w 494549"/>
                <a:gd name="connsiteY3" fmla="*/ 139854 h 608181"/>
                <a:gd name="connsiteX4" fmla="*/ 362517 w 494549"/>
                <a:gd name="connsiteY4" fmla="*/ 168837 h 608181"/>
                <a:gd name="connsiteX5" fmla="*/ 363437 w 494549"/>
                <a:gd name="connsiteY5" fmla="*/ 170217 h 608181"/>
                <a:gd name="connsiteX6" fmla="*/ 363897 w 494549"/>
                <a:gd name="connsiteY6" fmla="*/ 180798 h 608181"/>
                <a:gd name="connsiteX7" fmla="*/ 351475 w 494549"/>
                <a:gd name="connsiteY7" fmla="*/ 182178 h 608181"/>
                <a:gd name="connsiteX8" fmla="*/ 234624 w 494549"/>
                <a:gd name="connsiteY8" fmla="*/ 147215 h 608181"/>
                <a:gd name="connsiteX9" fmla="*/ 0 w 494549"/>
                <a:gd name="connsiteY9" fmla="*/ 377698 h 608181"/>
                <a:gd name="connsiteX10" fmla="*/ 234624 w 494549"/>
                <a:gd name="connsiteY10" fmla="*/ 608181 h 608181"/>
                <a:gd name="connsiteX11" fmla="*/ 376778 w 494549"/>
                <a:gd name="connsiteY11" fmla="*/ 548835 h 608181"/>
                <a:gd name="connsiteX12" fmla="*/ 386899 w 494549"/>
                <a:gd name="connsiteY12" fmla="*/ 547915 h 608181"/>
                <a:gd name="connsiteX13" fmla="*/ 388279 w 494549"/>
                <a:gd name="connsiteY13" fmla="*/ 559416 h 608181"/>
                <a:gd name="connsiteX14" fmla="*/ 374018 w 494549"/>
                <a:gd name="connsiteY14" fmla="*/ 581959 h 608181"/>
                <a:gd name="connsiteX15" fmla="*/ 383219 w 494549"/>
                <a:gd name="connsiteY15" fmla="*/ 595300 h 608181"/>
                <a:gd name="connsiteX16" fmla="*/ 480749 w 494549"/>
                <a:gd name="connsiteY16" fmla="*/ 595300 h 608181"/>
                <a:gd name="connsiteX17" fmla="*/ 490410 w 494549"/>
                <a:gd name="connsiteY17" fmla="*/ 584719 h 608181"/>
                <a:gd name="connsiteX18" fmla="*/ 494550 w 494549"/>
                <a:gd name="connsiteY18" fmla="*/ 11041 h 608181"/>
                <a:gd name="connsiteX19" fmla="*/ 483969 w 494549"/>
                <a:gd name="connsiteY19" fmla="*/ 0 h 608181"/>
                <a:gd name="connsiteX20" fmla="*/ 234164 w 494549"/>
                <a:gd name="connsiteY20" fmla="*/ 486269 h 608181"/>
                <a:gd name="connsiteX21" fmla="*/ 126513 w 494549"/>
                <a:gd name="connsiteY21" fmla="*/ 376778 h 608181"/>
                <a:gd name="connsiteX22" fmla="*/ 234164 w 494549"/>
                <a:gd name="connsiteY22" fmla="*/ 267287 h 608181"/>
                <a:gd name="connsiteX23" fmla="*/ 341815 w 494549"/>
                <a:gd name="connsiteY23" fmla="*/ 376778 h 608181"/>
                <a:gd name="connsiteX24" fmla="*/ 234164 w 494549"/>
                <a:gd name="connsiteY24" fmla="*/ 486269 h 60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94549" h="608181">
                  <a:moveTo>
                    <a:pt x="483969" y="0"/>
                  </a:moveTo>
                  <a:lnTo>
                    <a:pt x="375398" y="0"/>
                  </a:lnTo>
                  <a:cubicBezTo>
                    <a:pt x="370337" y="0"/>
                    <a:pt x="366197" y="3680"/>
                    <a:pt x="365737" y="8281"/>
                  </a:cubicBezTo>
                  <a:cubicBezTo>
                    <a:pt x="357916" y="60266"/>
                    <a:pt x="354696" y="113631"/>
                    <a:pt x="353316" y="139854"/>
                  </a:cubicBezTo>
                  <a:cubicBezTo>
                    <a:pt x="352856" y="150435"/>
                    <a:pt x="356076" y="160556"/>
                    <a:pt x="362517" y="168837"/>
                  </a:cubicBezTo>
                  <a:lnTo>
                    <a:pt x="363437" y="170217"/>
                  </a:lnTo>
                  <a:cubicBezTo>
                    <a:pt x="365737" y="173438"/>
                    <a:pt x="366197" y="177578"/>
                    <a:pt x="363897" y="180798"/>
                  </a:cubicBezTo>
                  <a:cubicBezTo>
                    <a:pt x="360676" y="184939"/>
                    <a:pt x="355156" y="185399"/>
                    <a:pt x="351475" y="182178"/>
                  </a:cubicBezTo>
                  <a:cubicBezTo>
                    <a:pt x="320652" y="154576"/>
                    <a:pt x="276028" y="147215"/>
                    <a:pt x="234624" y="147215"/>
                  </a:cubicBezTo>
                  <a:cubicBezTo>
                    <a:pt x="105351" y="147215"/>
                    <a:pt x="0" y="241064"/>
                    <a:pt x="0" y="377698"/>
                  </a:cubicBezTo>
                  <a:cubicBezTo>
                    <a:pt x="0" y="514792"/>
                    <a:pt x="104891" y="608181"/>
                    <a:pt x="234624" y="608181"/>
                  </a:cubicBezTo>
                  <a:cubicBezTo>
                    <a:pt x="287989" y="608181"/>
                    <a:pt x="337214" y="583799"/>
                    <a:pt x="376778" y="548835"/>
                  </a:cubicBezTo>
                  <a:cubicBezTo>
                    <a:pt x="379538" y="546535"/>
                    <a:pt x="383679" y="545615"/>
                    <a:pt x="386899" y="547915"/>
                  </a:cubicBezTo>
                  <a:cubicBezTo>
                    <a:pt x="391039" y="550676"/>
                    <a:pt x="391500" y="556196"/>
                    <a:pt x="388279" y="559416"/>
                  </a:cubicBezTo>
                  <a:cubicBezTo>
                    <a:pt x="383679" y="564477"/>
                    <a:pt x="377238" y="572758"/>
                    <a:pt x="374018" y="581959"/>
                  </a:cubicBezTo>
                  <a:cubicBezTo>
                    <a:pt x="371258" y="588399"/>
                    <a:pt x="376318" y="595300"/>
                    <a:pt x="383219" y="595300"/>
                  </a:cubicBezTo>
                  <a:lnTo>
                    <a:pt x="480749" y="595300"/>
                  </a:lnTo>
                  <a:cubicBezTo>
                    <a:pt x="486269" y="595300"/>
                    <a:pt x="490870" y="590240"/>
                    <a:pt x="490410" y="584719"/>
                  </a:cubicBezTo>
                  <a:cubicBezTo>
                    <a:pt x="478908" y="444865"/>
                    <a:pt x="462807" y="255326"/>
                    <a:pt x="494550" y="11041"/>
                  </a:cubicBezTo>
                  <a:cubicBezTo>
                    <a:pt x="494550" y="5521"/>
                    <a:pt x="489949" y="0"/>
                    <a:pt x="483969" y="0"/>
                  </a:cubicBezTo>
                  <a:close/>
                  <a:moveTo>
                    <a:pt x="234164" y="486269"/>
                  </a:moveTo>
                  <a:cubicBezTo>
                    <a:pt x="170217" y="486269"/>
                    <a:pt x="126513" y="437044"/>
                    <a:pt x="126513" y="376778"/>
                  </a:cubicBezTo>
                  <a:cubicBezTo>
                    <a:pt x="126513" y="316512"/>
                    <a:pt x="170217" y="267287"/>
                    <a:pt x="234164" y="267287"/>
                  </a:cubicBezTo>
                  <a:cubicBezTo>
                    <a:pt x="298110" y="267287"/>
                    <a:pt x="341815" y="316512"/>
                    <a:pt x="341815" y="376778"/>
                  </a:cubicBezTo>
                  <a:cubicBezTo>
                    <a:pt x="341815" y="437044"/>
                    <a:pt x="298110" y="486269"/>
                    <a:pt x="234164" y="486269"/>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42" name="Freeform: Shape 41">
              <a:extLst>
                <a:ext uri="{FF2B5EF4-FFF2-40B4-BE49-F238E27FC236}">
                  <a16:creationId xmlns:a16="http://schemas.microsoft.com/office/drawing/2014/main" id="{1D6A6DF1-04F5-46F4-A860-29941B5F9E93}"/>
                </a:ext>
              </a:extLst>
            </p:cNvPr>
            <p:cNvSpPr/>
            <p:nvPr/>
          </p:nvSpPr>
          <p:spPr>
            <a:xfrm>
              <a:off x="1274295" y="3078790"/>
              <a:ext cx="521562" cy="569077"/>
            </a:xfrm>
            <a:custGeom>
              <a:avLst/>
              <a:gdLst>
                <a:gd name="connsiteX0" fmla="*/ 327935 w 521562"/>
                <a:gd name="connsiteY0" fmla="*/ 7821 h 569077"/>
                <a:gd name="connsiteX1" fmla="*/ 315514 w 521562"/>
                <a:gd name="connsiteY1" fmla="*/ 0 h 569077"/>
                <a:gd name="connsiteX2" fmla="*/ 207403 w 521562"/>
                <a:gd name="connsiteY2" fmla="*/ 0 h 569077"/>
                <a:gd name="connsiteX3" fmla="*/ 194982 w 521562"/>
                <a:gd name="connsiteY3" fmla="*/ 7821 h 569077"/>
                <a:gd name="connsiteX4" fmla="*/ 382 w 521562"/>
                <a:gd name="connsiteY4" fmla="*/ 556196 h 569077"/>
                <a:gd name="connsiteX5" fmla="*/ 10043 w 521562"/>
                <a:gd name="connsiteY5" fmla="*/ 569077 h 569077"/>
                <a:gd name="connsiteX6" fmla="*/ 120454 w 521562"/>
                <a:gd name="connsiteY6" fmla="*/ 569077 h 569077"/>
                <a:gd name="connsiteX7" fmla="*/ 132876 w 521562"/>
                <a:gd name="connsiteY7" fmla="*/ 559416 h 569077"/>
                <a:gd name="connsiteX8" fmla="*/ 154038 w 521562"/>
                <a:gd name="connsiteY8" fmla="*/ 479368 h 569077"/>
                <a:gd name="connsiteX9" fmla="*/ 164159 w 521562"/>
                <a:gd name="connsiteY9" fmla="*/ 471548 h 569077"/>
                <a:gd name="connsiteX10" fmla="*/ 357378 w 521562"/>
                <a:gd name="connsiteY10" fmla="*/ 471548 h 569077"/>
                <a:gd name="connsiteX11" fmla="*/ 367499 w 521562"/>
                <a:gd name="connsiteY11" fmla="*/ 479368 h 569077"/>
                <a:gd name="connsiteX12" fmla="*/ 388662 w 521562"/>
                <a:gd name="connsiteY12" fmla="*/ 559416 h 569077"/>
                <a:gd name="connsiteX13" fmla="*/ 401083 w 521562"/>
                <a:gd name="connsiteY13" fmla="*/ 569077 h 569077"/>
                <a:gd name="connsiteX14" fmla="*/ 511494 w 521562"/>
                <a:gd name="connsiteY14" fmla="*/ 569077 h 569077"/>
                <a:gd name="connsiteX15" fmla="*/ 521155 w 521562"/>
                <a:gd name="connsiteY15" fmla="*/ 556196 h 569077"/>
                <a:gd name="connsiteX16" fmla="*/ 327935 w 521562"/>
                <a:gd name="connsiteY16" fmla="*/ 7821 h 569077"/>
                <a:gd name="connsiteX17" fmla="*/ 197282 w 521562"/>
                <a:gd name="connsiteY17" fmla="*/ 336754 h 569077"/>
                <a:gd name="connsiteX18" fmla="*/ 252028 w 521562"/>
                <a:gd name="connsiteY18" fmla="*/ 173437 h 569077"/>
                <a:gd name="connsiteX19" fmla="*/ 258928 w 521562"/>
                <a:gd name="connsiteY19" fmla="*/ 166997 h 569077"/>
                <a:gd name="connsiteX20" fmla="*/ 269970 w 521562"/>
                <a:gd name="connsiteY20" fmla="*/ 172977 h 569077"/>
                <a:gd name="connsiteX21" fmla="*/ 324715 w 521562"/>
                <a:gd name="connsiteY21" fmla="*/ 336294 h 569077"/>
                <a:gd name="connsiteX22" fmla="*/ 314134 w 521562"/>
                <a:gd name="connsiteY22" fmla="*/ 350555 h 569077"/>
                <a:gd name="connsiteX23" fmla="*/ 206483 w 521562"/>
                <a:gd name="connsiteY23" fmla="*/ 350555 h 569077"/>
                <a:gd name="connsiteX24" fmla="*/ 197282 w 521562"/>
                <a:gd name="connsiteY24" fmla="*/ 336754 h 569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1562" h="569077">
                  <a:moveTo>
                    <a:pt x="327935" y="7821"/>
                  </a:moveTo>
                  <a:cubicBezTo>
                    <a:pt x="325635" y="2760"/>
                    <a:pt x="321035" y="0"/>
                    <a:pt x="315514" y="0"/>
                  </a:cubicBezTo>
                  <a:lnTo>
                    <a:pt x="207403" y="0"/>
                  </a:lnTo>
                  <a:cubicBezTo>
                    <a:pt x="201883" y="0"/>
                    <a:pt x="197282" y="3220"/>
                    <a:pt x="194982" y="7821"/>
                  </a:cubicBezTo>
                  <a:cubicBezTo>
                    <a:pt x="87331" y="248425"/>
                    <a:pt x="16484" y="497770"/>
                    <a:pt x="382" y="556196"/>
                  </a:cubicBezTo>
                  <a:cubicBezTo>
                    <a:pt x="-1458" y="562637"/>
                    <a:pt x="3603" y="569077"/>
                    <a:pt x="10043" y="569077"/>
                  </a:cubicBezTo>
                  <a:lnTo>
                    <a:pt x="120454" y="569077"/>
                  </a:lnTo>
                  <a:cubicBezTo>
                    <a:pt x="126435" y="569077"/>
                    <a:pt x="131496" y="564937"/>
                    <a:pt x="132876" y="559416"/>
                  </a:cubicBezTo>
                  <a:cubicBezTo>
                    <a:pt x="136096" y="545615"/>
                    <a:pt x="143457" y="518012"/>
                    <a:pt x="154038" y="479368"/>
                  </a:cubicBezTo>
                  <a:cubicBezTo>
                    <a:pt x="155418" y="474768"/>
                    <a:pt x="159558" y="471548"/>
                    <a:pt x="164159" y="471548"/>
                  </a:cubicBezTo>
                  <a:lnTo>
                    <a:pt x="357378" y="471548"/>
                  </a:lnTo>
                  <a:cubicBezTo>
                    <a:pt x="361979" y="471548"/>
                    <a:pt x="366119" y="474768"/>
                    <a:pt x="367499" y="479368"/>
                  </a:cubicBezTo>
                  <a:cubicBezTo>
                    <a:pt x="378080" y="518012"/>
                    <a:pt x="385441" y="545615"/>
                    <a:pt x="388662" y="559416"/>
                  </a:cubicBezTo>
                  <a:cubicBezTo>
                    <a:pt x="390042" y="565397"/>
                    <a:pt x="395102" y="569077"/>
                    <a:pt x="401083" y="569077"/>
                  </a:cubicBezTo>
                  <a:lnTo>
                    <a:pt x="511494" y="569077"/>
                  </a:lnTo>
                  <a:cubicBezTo>
                    <a:pt x="518395" y="569077"/>
                    <a:pt x="522995" y="562637"/>
                    <a:pt x="521155" y="556196"/>
                  </a:cubicBezTo>
                  <a:cubicBezTo>
                    <a:pt x="506433" y="497770"/>
                    <a:pt x="435586" y="248425"/>
                    <a:pt x="327935" y="7821"/>
                  </a:cubicBezTo>
                  <a:close/>
                  <a:moveTo>
                    <a:pt x="197282" y="336754"/>
                  </a:moveTo>
                  <a:cubicBezTo>
                    <a:pt x="212924" y="287989"/>
                    <a:pt x="231326" y="230483"/>
                    <a:pt x="252028" y="173437"/>
                  </a:cubicBezTo>
                  <a:cubicBezTo>
                    <a:pt x="253408" y="170217"/>
                    <a:pt x="255708" y="167457"/>
                    <a:pt x="258928" y="166997"/>
                  </a:cubicBezTo>
                  <a:cubicBezTo>
                    <a:pt x="263989" y="165617"/>
                    <a:pt x="268589" y="168377"/>
                    <a:pt x="269970" y="172977"/>
                  </a:cubicBezTo>
                  <a:cubicBezTo>
                    <a:pt x="291132" y="230023"/>
                    <a:pt x="309073" y="287529"/>
                    <a:pt x="324715" y="336294"/>
                  </a:cubicBezTo>
                  <a:cubicBezTo>
                    <a:pt x="327015" y="343195"/>
                    <a:pt x="321495" y="350555"/>
                    <a:pt x="314134" y="350555"/>
                  </a:cubicBezTo>
                  <a:lnTo>
                    <a:pt x="206483" y="350555"/>
                  </a:lnTo>
                  <a:cubicBezTo>
                    <a:pt x="200042" y="350555"/>
                    <a:pt x="194982" y="343655"/>
                    <a:pt x="197282" y="33675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43" name="Freeform: Shape 42">
              <a:extLst>
                <a:ext uri="{FF2B5EF4-FFF2-40B4-BE49-F238E27FC236}">
                  <a16:creationId xmlns:a16="http://schemas.microsoft.com/office/drawing/2014/main" id="{2C66A1FF-D70C-40A2-9B3B-0EDFE38BAEA7}"/>
                </a:ext>
              </a:extLst>
            </p:cNvPr>
            <p:cNvSpPr/>
            <p:nvPr/>
          </p:nvSpPr>
          <p:spPr>
            <a:xfrm>
              <a:off x="1754720" y="3208063"/>
              <a:ext cx="462142" cy="440264"/>
            </a:xfrm>
            <a:custGeom>
              <a:avLst/>
              <a:gdLst>
                <a:gd name="connsiteX0" fmla="*/ 448791 w 462142"/>
                <a:gd name="connsiteY0" fmla="*/ 0 h 440264"/>
                <a:gd name="connsiteX1" fmla="*/ 343440 w 462142"/>
                <a:gd name="connsiteY1" fmla="*/ 920 h 440264"/>
                <a:gd name="connsiteX2" fmla="*/ 331019 w 462142"/>
                <a:gd name="connsiteY2" fmla="*/ 10121 h 440264"/>
                <a:gd name="connsiteX3" fmla="*/ 240850 w 462142"/>
                <a:gd name="connsiteY3" fmla="*/ 266827 h 440264"/>
                <a:gd name="connsiteX4" fmla="*/ 231649 w 462142"/>
                <a:gd name="connsiteY4" fmla="*/ 272808 h 440264"/>
                <a:gd name="connsiteX5" fmla="*/ 222448 w 462142"/>
                <a:gd name="connsiteY5" fmla="*/ 266827 h 440264"/>
                <a:gd name="connsiteX6" fmla="*/ 132279 w 462142"/>
                <a:gd name="connsiteY6" fmla="*/ 10121 h 440264"/>
                <a:gd name="connsiteX7" fmla="*/ 119858 w 462142"/>
                <a:gd name="connsiteY7" fmla="*/ 920 h 440264"/>
                <a:gd name="connsiteX8" fmla="*/ 9907 w 462142"/>
                <a:gd name="connsiteY8" fmla="*/ 0 h 440264"/>
                <a:gd name="connsiteX9" fmla="*/ 246 w 462142"/>
                <a:gd name="connsiteY9" fmla="*/ 12421 h 440264"/>
                <a:gd name="connsiteX10" fmla="*/ 173683 w 462142"/>
                <a:gd name="connsiteY10" fmla="*/ 434284 h 440264"/>
                <a:gd name="connsiteX11" fmla="*/ 184724 w 462142"/>
                <a:gd name="connsiteY11" fmla="*/ 440264 h 440264"/>
                <a:gd name="connsiteX12" fmla="*/ 278574 w 462142"/>
                <a:gd name="connsiteY12" fmla="*/ 440264 h 440264"/>
                <a:gd name="connsiteX13" fmla="*/ 289615 w 462142"/>
                <a:gd name="connsiteY13" fmla="*/ 434284 h 440264"/>
                <a:gd name="connsiteX14" fmla="*/ 461672 w 462142"/>
                <a:gd name="connsiteY14" fmla="*/ 16562 h 440264"/>
                <a:gd name="connsiteX15" fmla="*/ 448791 w 462142"/>
                <a:gd name="connsiteY15" fmla="*/ 0 h 440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2142" h="440264">
                  <a:moveTo>
                    <a:pt x="448791" y="0"/>
                  </a:moveTo>
                  <a:lnTo>
                    <a:pt x="343440" y="920"/>
                  </a:lnTo>
                  <a:cubicBezTo>
                    <a:pt x="337920" y="920"/>
                    <a:pt x="332859" y="4600"/>
                    <a:pt x="331019" y="10121"/>
                  </a:cubicBezTo>
                  <a:cubicBezTo>
                    <a:pt x="311237" y="75908"/>
                    <a:pt x="286855" y="156876"/>
                    <a:pt x="240850" y="266827"/>
                  </a:cubicBezTo>
                  <a:cubicBezTo>
                    <a:pt x="239470" y="270507"/>
                    <a:pt x="235789" y="272808"/>
                    <a:pt x="231649" y="272808"/>
                  </a:cubicBezTo>
                  <a:cubicBezTo>
                    <a:pt x="227509" y="272808"/>
                    <a:pt x="223828" y="270507"/>
                    <a:pt x="222448" y="266827"/>
                  </a:cubicBezTo>
                  <a:cubicBezTo>
                    <a:pt x="176443" y="156876"/>
                    <a:pt x="152061" y="75908"/>
                    <a:pt x="132279" y="10121"/>
                  </a:cubicBezTo>
                  <a:cubicBezTo>
                    <a:pt x="130439" y="4600"/>
                    <a:pt x="125378" y="920"/>
                    <a:pt x="119858" y="920"/>
                  </a:cubicBezTo>
                  <a:lnTo>
                    <a:pt x="9907" y="0"/>
                  </a:lnTo>
                  <a:cubicBezTo>
                    <a:pt x="3466" y="0"/>
                    <a:pt x="-1135" y="5981"/>
                    <a:pt x="246" y="12421"/>
                  </a:cubicBezTo>
                  <a:cubicBezTo>
                    <a:pt x="14967" y="66707"/>
                    <a:pt x="77533" y="286609"/>
                    <a:pt x="173683" y="434284"/>
                  </a:cubicBezTo>
                  <a:cubicBezTo>
                    <a:pt x="175983" y="437964"/>
                    <a:pt x="180124" y="440264"/>
                    <a:pt x="184724" y="440264"/>
                  </a:cubicBezTo>
                  <a:lnTo>
                    <a:pt x="278574" y="440264"/>
                  </a:lnTo>
                  <a:cubicBezTo>
                    <a:pt x="283174" y="440264"/>
                    <a:pt x="287315" y="437964"/>
                    <a:pt x="289615" y="434284"/>
                  </a:cubicBezTo>
                  <a:cubicBezTo>
                    <a:pt x="383464" y="290289"/>
                    <a:pt x="445571" y="77288"/>
                    <a:pt x="461672" y="16562"/>
                  </a:cubicBezTo>
                  <a:cubicBezTo>
                    <a:pt x="463972" y="8281"/>
                    <a:pt x="457532" y="0"/>
                    <a:pt x="448791" y="0"/>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grpSp>
    </p:spTree>
    <p:extLst>
      <p:ext uri="{BB962C8B-B14F-4D97-AF65-F5344CB8AC3E}">
        <p14:creationId xmlns:p14="http://schemas.microsoft.com/office/powerpoint/2010/main" val="58465685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AVADO_Title_3Pictures_Indigo">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47296A21-BDEB-467D-8CF4-D955C911ED5F}"/>
              </a:ext>
            </a:extLst>
          </p:cNvPr>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grpSp>
        <p:nvGrpSpPr>
          <p:cNvPr id="34" name="Graphic 7">
            <a:extLst>
              <a:ext uri="{FF2B5EF4-FFF2-40B4-BE49-F238E27FC236}">
                <a16:creationId xmlns:a16="http://schemas.microsoft.com/office/drawing/2014/main" id="{162F0708-63BF-4350-BADD-BF811214B74F}"/>
              </a:ext>
            </a:extLst>
          </p:cNvPr>
          <p:cNvGrpSpPr>
            <a:grpSpLocks noChangeAspect="1"/>
          </p:cNvGrpSpPr>
          <p:nvPr userDrawn="1"/>
        </p:nvGrpSpPr>
        <p:grpSpPr>
          <a:xfrm>
            <a:off x="515938" y="6308725"/>
            <a:ext cx="1015200" cy="360328"/>
            <a:chOff x="1274295" y="2748478"/>
            <a:chExt cx="3428314" cy="1216822"/>
          </a:xfrm>
          <a:solidFill>
            <a:schemeClr val="accent1"/>
          </a:solidFill>
        </p:grpSpPr>
        <p:sp>
          <p:nvSpPr>
            <p:cNvPr id="35" name="Freeform: Shape 34">
              <a:extLst>
                <a:ext uri="{FF2B5EF4-FFF2-40B4-BE49-F238E27FC236}">
                  <a16:creationId xmlns:a16="http://schemas.microsoft.com/office/drawing/2014/main" id="{6E9652E9-A97D-4271-84D8-7A60BADE1E89}"/>
                </a:ext>
              </a:extLst>
            </p:cNvPr>
            <p:cNvSpPr>
              <a:spLocks noChangeAspect="1"/>
            </p:cNvSpPr>
            <p:nvPr/>
          </p:nvSpPr>
          <p:spPr>
            <a:xfrm>
              <a:off x="3650599" y="2748478"/>
              <a:ext cx="1052010" cy="1216822"/>
            </a:xfrm>
            <a:custGeom>
              <a:avLst/>
              <a:gdLst>
                <a:gd name="connsiteX0" fmla="*/ 952975 w 1052011"/>
                <a:gd name="connsiteY0" fmla="*/ 376318 h 1216822"/>
                <a:gd name="connsiteX1" fmla="*/ 795639 w 1052011"/>
                <a:gd name="connsiteY1" fmla="*/ 381839 h 1216822"/>
                <a:gd name="connsiteX2" fmla="*/ 714211 w 1052011"/>
                <a:gd name="connsiteY2" fmla="*/ 194140 h 1216822"/>
                <a:gd name="connsiteX3" fmla="*/ 465326 w 1052011"/>
                <a:gd name="connsiteY3" fmla="*/ 0 h 1216822"/>
                <a:gd name="connsiteX4" fmla="*/ 106490 w 1052011"/>
                <a:gd name="connsiteY4" fmla="*/ 413122 h 1216822"/>
                <a:gd name="connsiteX5" fmla="*/ 89008 w 1052011"/>
                <a:gd name="connsiteY5" fmla="*/ 469707 h 1216822"/>
                <a:gd name="connsiteX6" fmla="*/ 100049 w 1052011"/>
                <a:gd name="connsiteY6" fmla="*/ 527673 h 1216822"/>
                <a:gd name="connsiteX7" fmla="*/ 149734 w 1052011"/>
                <a:gd name="connsiteY7" fmla="*/ 681329 h 1216822"/>
                <a:gd name="connsiteX8" fmla="*/ 73826 w 1052011"/>
                <a:gd name="connsiteY8" fmla="*/ 864427 h 1216822"/>
                <a:gd name="connsiteX9" fmla="*/ 31042 w 1052011"/>
                <a:gd name="connsiteY9" fmla="*/ 897091 h 1216822"/>
                <a:gd name="connsiteX10" fmla="*/ 2059 w 1052011"/>
                <a:gd name="connsiteY10" fmla="*/ 936194 h 1216822"/>
                <a:gd name="connsiteX11" fmla="*/ 219 w 1052011"/>
                <a:gd name="connsiteY11" fmla="*/ 963337 h 1216822"/>
                <a:gd name="connsiteX12" fmla="*/ 94988 w 1052011"/>
                <a:gd name="connsiteY12" fmla="*/ 1065008 h 1216822"/>
                <a:gd name="connsiteX13" fmla="*/ 95448 w 1052011"/>
                <a:gd name="connsiteY13" fmla="*/ 1065008 h 1216822"/>
                <a:gd name="connsiteX14" fmla="*/ 190218 w 1052011"/>
                <a:gd name="connsiteY14" fmla="*/ 976679 h 1216822"/>
                <a:gd name="connsiteX15" fmla="*/ 287288 w 1052011"/>
                <a:gd name="connsiteY15" fmla="*/ 472468 h 1216822"/>
                <a:gd name="connsiteX16" fmla="*/ 465786 w 1052011"/>
                <a:gd name="connsiteY16" fmla="*/ 189999 h 1216822"/>
                <a:gd name="connsiteX17" fmla="*/ 602880 w 1052011"/>
                <a:gd name="connsiteY17" fmla="*/ 405761 h 1216822"/>
                <a:gd name="connsiteX18" fmla="*/ 370556 w 1052011"/>
                <a:gd name="connsiteY18" fmla="*/ 529973 h 1216822"/>
                <a:gd name="connsiteX19" fmla="*/ 331912 w 1052011"/>
                <a:gd name="connsiteY19" fmla="*/ 792660 h 1216822"/>
                <a:gd name="connsiteX20" fmla="*/ 636923 w 1052011"/>
                <a:gd name="connsiteY20" fmla="*/ 1186920 h 1216822"/>
                <a:gd name="connsiteX21" fmla="*/ 760215 w 1052011"/>
                <a:gd name="connsiteY21" fmla="*/ 1216823 h 1216822"/>
                <a:gd name="connsiteX22" fmla="*/ 838884 w 1052011"/>
                <a:gd name="connsiteY22" fmla="*/ 1199801 h 1216822"/>
                <a:gd name="connsiteX23" fmla="*/ 911111 w 1052011"/>
                <a:gd name="connsiteY23" fmla="*/ 944015 h 1216822"/>
                <a:gd name="connsiteX24" fmla="*/ 886728 w 1052011"/>
                <a:gd name="connsiteY24" fmla="*/ 747575 h 1216822"/>
                <a:gd name="connsiteX25" fmla="*/ 857285 w 1052011"/>
                <a:gd name="connsiteY25" fmla="*/ 599441 h 1216822"/>
                <a:gd name="connsiteX26" fmla="*/ 849925 w 1052011"/>
                <a:gd name="connsiteY26" fmla="*/ 568617 h 1216822"/>
                <a:gd name="connsiteX27" fmla="*/ 958496 w 1052011"/>
                <a:gd name="connsiteY27" fmla="*/ 565397 h 1216822"/>
                <a:gd name="connsiteX28" fmla="*/ 1051885 w 1052011"/>
                <a:gd name="connsiteY28" fmla="*/ 466027 h 1216822"/>
                <a:gd name="connsiteX29" fmla="*/ 952975 w 1052011"/>
                <a:gd name="connsiteY29" fmla="*/ 376318 h 1216822"/>
                <a:gd name="connsiteX30" fmla="*/ 759756 w 1052011"/>
                <a:gd name="connsiteY30" fmla="*/ 592540 h 1216822"/>
                <a:gd name="connsiteX31" fmla="*/ 676487 w 1052011"/>
                <a:gd name="connsiteY31" fmla="*/ 667067 h 1216822"/>
                <a:gd name="connsiteX32" fmla="*/ 722952 w 1052011"/>
                <a:gd name="connsiteY32" fmla="*/ 1001521 h 1216822"/>
                <a:gd name="connsiteX33" fmla="*/ 708690 w 1052011"/>
                <a:gd name="connsiteY33" fmla="*/ 1010722 h 1216822"/>
                <a:gd name="connsiteX34" fmla="*/ 515471 w 1052011"/>
                <a:gd name="connsiteY34" fmla="*/ 745735 h 1216822"/>
                <a:gd name="connsiteX35" fmla="*/ 520071 w 1052011"/>
                <a:gd name="connsiteY35" fmla="*/ 646825 h 1216822"/>
                <a:gd name="connsiteX36" fmla="*/ 757915 w 1052011"/>
                <a:gd name="connsiteY36" fmla="*/ 574598 h 1216822"/>
                <a:gd name="connsiteX37" fmla="*/ 768036 w 1052011"/>
                <a:gd name="connsiteY37" fmla="*/ 584259 h 1216822"/>
                <a:gd name="connsiteX38" fmla="*/ 759756 w 1052011"/>
                <a:gd name="connsiteY38" fmla="*/ 592540 h 1216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52011" h="1216822">
                  <a:moveTo>
                    <a:pt x="952975" y="376318"/>
                  </a:moveTo>
                  <a:cubicBezTo>
                    <a:pt x="896389" y="377238"/>
                    <a:pt x="843944" y="379078"/>
                    <a:pt x="795639" y="381839"/>
                  </a:cubicBezTo>
                  <a:cubicBezTo>
                    <a:pt x="772637" y="314672"/>
                    <a:pt x="745494" y="250265"/>
                    <a:pt x="714211" y="194140"/>
                  </a:cubicBezTo>
                  <a:cubicBezTo>
                    <a:pt x="650724" y="80048"/>
                    <a:pt x="569296" y="0"/>
                    <a:pt x="465326" y="0"/>
                  </a:cubicBezTo>
                  <a:cubicBezTo>
                    <a:pt x="317651" y="0"/>
                    <a:pt x="196659" y="138934"/>
                    <a:pt x="106490" y="413122"/>
                  </a:cubicBezTo>
                  <a:cubicBezTo>
                    <a:pt x="100509" y="431063"/>
                    <a:pt x="94528" y="449925"/>
                    <a:pt x="89008" y="469707"/>
                  </a:cubicBezTo>
                  <a:cubicBezTo>
                    <a:pt x="83027" y="489949"/>
                    <a:pt x="87627" y="511112"/>
                    <a:pt x="100049" y="527673"/>
                  </a:cubicBezTo>
                  <a:cubicBezTo>
                    <a:pt x="132252" y="570458"/>
                    <a:pt x="149734" y="623823"/>
                    <a:pt x="149734" y="681329"/>
                  </a:cubicBezTo>
                  <a:cubicBezTo>
                    <a:pt x="149734" y="752636"/>
                    <a:pt x="123051" y="817963"/>
                    <a:pt x="73826" y="864427"/>
                  </a:cubicBezTo>
                  <a:cubicBezTo>
                    <a:pt x="60945" y="876849"/>
                    <a:pt x="46684" y="887890"/>
                    <a:pt x="31042" y="897091"/>
                  </a:cubicBezTo>
                  <a:cubicBezTo>
                    <a:pt x="24601" y="900771"/>
                    <a:pt x="5739" y="915032"/>
                    <a:pt x="2059" y="936194"/>
                  </a:cubicBezTo>
                  <a:cubicBezTo>
                    <a:pt x="219" y="946315"/>
                    <a:pt x="679" y="953676"/>
                    <a:pt x="219" y="963337"/>
                  </a:cubicBezTo>
                  <a:cubicBezTo>
                    <a:pt x="-3462" y="1018083"/>
                    <a:pt x="39783" y="1065008"/>
                    <a:pt x="94988" y="1065008"/>
                  </a:cubicBezTo>
                  <a:lnTo>
                    <a:pt x="95448" y="1065008"/>
                  </a:lnTo>
                  <a:cubicBezTo>
                    <a:pt x="145593" y="1065008"/>
                    <a:pt x="186537" y="1026364"/>
                    <a:pt x="190218" y="976679"/>
                  </a:cubicBezTo>
                  <a:cubicBezTo>
                    <a:pt x="200339" y="825783"/>
                    <a:pt x="239903" y="616002"/>
                    <a:pt x="287288" y="472468"/>
                  </a:cubicBezTo>
                  <a:cubicBezTo>
                    <a:pt x="360895" y="248885"/>
                    <a:pt x="421621" y="189999"/>
                    <a:pt x="465786" y="189999"/>
                  </a:cubicBezTo>
                  <a:cubicBezTo>
                    <a:pt x="543994" y="189999"/>
                    <a:pt x="602880" y="405761"/>
                    <a:pt x="602880" y="405761"/>
                  </a:cubicBezTo>
                  <a:cubicBezTo>
                    <a:pt x="495689" y="428303"/>
                    <a:pt x="419321" y="466947"/>
                    <a:pt x="370556" y="529973"/>
                  </a:cubicBezTo>
                  <a:cubicBezTo>
                    <a:pt x="317651" y="598060"/>
                    <a:pt x="304769" y="686389"/>
                    <a:pt x="331912" y="792660"/>
                  </a:cubicBezTo>
                  <a:cubicBezTo>
                    <a:pt x="386658" y="1004741"/>
                    <a:pt x="525592" y="1135395"/>
                    <a:pt x="636923" y="1186920"/>
                  </a:cubicBezTo>
                  <a:cubicBezTo>
                    <a:pt x="680168" y="1206702"/>
                    <a:pt x="722032" y="1216823"/>
                    <a:pt x="760215" y="1216823"/>
                  </a:cubicBezTo>
                  <a:cubicBezTo>
                    <a:pt x="788738" y="1216823"/>
                    <a:pt x="815421" y="1211302"/>
                    <a:pt x="838884" y="1199801"/>
                  </a:cubicBezTo>
                  <a:cubicBezTo>
                    <a:pt x="910651" y="1164838"/>
                    <a:pt x="919852" y="1076049"/>
                    <a:pt x="911111" y="944015"/>
                  </a:cubicBezTo>
                  <a:cubicBezTo>
                    <a:pt x="906970" y="885129"/>
                    <a:pt x="898690" y="817502"/>
                    <a:pt x="886728" y="747575"/>
                  </a:cubicBezTo>
                  <a:cubicBezTo>
                    <a:pt x="878447" y="698811"/>
                    <a:pt x="868326" y="648665"/>
                    <a:pt x="857285" y="599441"/>
                  </a:cubicBezTo>
                  <a:cubicBezTo>
                    <a:pt x="854985" y="589320"/>
                    <a:pt x="852685" y="578738"/>
                    <a:pt x="849925" y="568617"/>
                  </a:cubicBezTo>
                  <a:cubicBezTo>
                    <a:pt x="887188" y="566777"/>
                    <a:pt x="924452" y="565857"/>
                    <a:pt x="958496" y="565397"/>
                  </a:cubicBezTo>
                  <a:cubicBezTo>
                    <a:pt x="1011861" y="564937"/>
                    <a:pt x="1054645" y="519852"/>
                    <a:pt x="1051885" y="466027"/>
                  </a:cubicBezTo>
                  <a:cubicBezTo>
                    <a:pt x="1049125" y="414962"/>
                    <a:pt x="1004500" y="375398"/>
                    <a:pt x="952975" y="376318"/>
                  </a:cubicBezTo>
                  <a:close/>
                  <a:moveTo>
                    <a:pt x="759756" y="592540"/>
                  </a:moveTo>
                  <a:cubicBezTo>
                    <a:pt x="728932" y="596680"/>
                    <a:pt x="664986" y="610482"/>
                    <a:pt x="676487" y="667067"/>
                  </a:cubicBezTo>
                  <a:cubicBezTo>
                    <a:pt x="676487" y="667067"/>
                    <a:pt x="715591" y="837745"/>
                    <a:pt x="722952" y="1001521"/>
                  </a:cubicBezTo>
                  <a:cubicBezTo>
                    <a:pt x="723412" y="1008882"/>
                    <a:pt x="715591" y="1013942"/>
                    <a:pt x="708690" y="1010722"/>
                  </a:cubicBezTo>
                  <a:cubicBezTo>
                    <a:pt x="647044" y="978059"/>
                    <a:pt x="554575" y="896170"/>
                    <a:pt x="515471" y="745735"/>
                  </a:cubicBezTo>
                  <a:cubicBezTo>
                    <a:pt x="497529" y="676268"/>
                    <a:pt x="514551" y="654186"/>
                    <a:pt x="520071" y="646825"/>
                  </a:cubicBezTo>
                  <a:cubicBezTo>
                    <a:pt x="536173" y="626123"/>
                    <a:pt x="586778" y="592080"/>
                    <a:pt x="757915" y="574598"/>
                  </a:cubicBezTo>
                  <a:cubicBezTo>
                    <a:pt x="763436" y="574138"/>
                    <a:pt x="768036" y="578278"/>
                    <a:pt x="768036" y="584259"/>
                  </a:cubicBezTo>
                  <a:cubicBezTo>
                    <a:pt x="768036" y="588399"/>
                    <a:pt x="764356" y="592080"/>
                    <a:pt x="759756" y="592540"/>
                  </a:cubicBezTo>
                  <a:close/>
                </a:path>
              </a:pathLst>
            </a:custGeom>
            <a:solidFill>
              <a:srgbClr val="3DE580"/>
            </a:solidFill>
            <a:ln w="4590" cap="flat">
              <a:noFill/>
              <a:prstDash val="solid"/>
              <a:miter/>
            </a:ln>
          </p:spPr>
          <p:txBody>
            <a:bodyPr rtlCol="0" anchor="ctr"/>
            <a:lstStyle/>
            <a:p>
              <a:endParaRPr lang="en-GB">
                <a:solidFill>
                  <a:schemeClr val="tx2"/>
                </a:solidFill>
              </a:endParaRPr>
            </a:p>
          </p:txBody>
        </p:sp>
        <p:sp>
          <p:nvSpPr>
            <p:cNvPr id="36" name="Freeform: Shape 35">
              <a:extLst>
                <a:ext uri="{FF2B5EF4-FFF2-40B4-BE49-F238E27FC236}">
                  <a16:creationId xmlns:a16="http://schemas.microsoft.com/office/drawing/2014/main" id="{8F1C3DED-2A5F-4496-AA10-5F43C765FB6A}"/>
                </a:ext>
              </a:extLst>
            </p:cNvPr>
            <p:cNvSpPr/>
            <p:nvPr/>
          </p:nvSpPr>
          <p:spPr>
            <a:xfrm>
              <a:off x="2228354" y="3199782"/>
              <a:ext cx="489984" cy="460966"/>
            </a:xfrm>
            <a:custGeom>
              <a:avLst/>
              <a:gdLst>
                <a:gd name="connsiteX0" fmla="*/ 487189 w 489984"/>
                <a:gd name="connsiteY0" fmla="*/ 23002 h 460966"/>
                <a:gd name="connsiteX1" fmla="*/ 474308 w 489984"/>
                <a:gd name="connsiteY1" fmla="*/ 8281 h 460966"/>
                <a:gd name="connsiteX2" fmla="*/ 374478 w 489984"/>
                <a:gd name="connsiteY2" fmla="*/ 8281 h 460966"/>
                <a:gd name="connsiteX3" fmla="*/ 365737 w 489984"/>
                <a:gd name="connsiteY3" fmla="*/ 22082 h 460966"/>
                <a:gd name="connsiteX4" fmla="*/ 372638 w 489984"/>
                <a:gd name="connsiteY4" fmla="*/ 34043 h 460966"/>
                <a:gd name="connsiteX5" fmla="*/ 372638 w 489984"/>
                <a:gd name="connsiteY5" fmla="*/ 44164 h 460966"/>
                <a:gd name="connsiteX6" fmla="*/ 360676 w 489984"/>
                <a:gd name="connsiteY6" fmla="*/ 44164 h 460966"/>
                <a:gd name="connsiteX7" fmla="*/ 234624 w 489984"/>
                <a:gd name="connsiteY7" fmla="*/ 0 h 460966"/>
                <a:gd name="connsiteX8" fmla="*/ 0 w 489984"/>
                <a:gd name="connsiteY8" fmla="*/ 230483 h 460966"/>
                <a:gd name="connsiteX9" fmla="*/ 234624 w 489984"/>
                <a:gd name="connsiteY9" fmla="*/ 460967 h 460966"/>
                <a:gd name="connsiteX10" fmla="*/ 376778 w 489984"/>
                <a:gd name="connsiteY10" fmla="*/ 401621 h 460966"/>
                <a:gd name="connsiteX11" fmla="*/ 386899 w 489984"/>
                <a:gd name="connsiteY11" fmla="*/ 400700 h 460966"/>
                <a:gd name="connsiteX12" fmla="*/ 388279 w 489984"/>
                <a:gd name="connsiteY12" fmla="*/ 412202 h 460966"/>
                <a:gd name="connsiteX13" fmla="*/ 374018 w 489984"/>
                <a:gd name="connsiteY13" fmla="*/ 434744 h 460966"/>
                <a:gd name="connsiteX14" fmla="*/ 383219 w 489984"/>
                <a:gd name="connsiteY14" fmla="*/ 448085 h 460966"/>
                <a:gd name="connsiteX15" fmla="*/ 480288 w 489984"/>
                <a:gd name="connsiteY15" fmla="*/ 448085 h 460966"/>
                <a:gd name="connsiteX16" fmla="*/ 489949 w 489984"/>
                <a:gd name="connsiteY16" fmla="*/ 437044 h 460966"/>
                <a:gd name="connsiteX17" fmla="*/ 487189 w 489984"/>
                <a:gd name="connsiteY17" fmla="*/ 23002 h 460966"/>
                <a:gd name="connsiteX18" fmla="*/ 235084 w 489984"/>
                <a:gd name="connsiteY18" fmla="*/ 339054 h 460966"/>
                <a:gd name="connsiteX19" fmla="*/ 127433 w 489984"/>
                <a:gd name="connsiteY19" fmla="*/ 229563 h 460966"/>
                <a:gd name="connsiteX20" fmla="*/ 235084 w 489984"/>
                <a:gd name="connsiteY20" fmla="*/ 120072 h 460966"/>
                <a:gd name="connsiteX21" fmla="*/ 342735 w 489984"/>
                <a:gd name="connsiteY21" fmla="*/ 229563 h 460966"/>
                <a:gd name="connsiteX22" fmla="*/ 235084 w 489984"/>
                <a:gd name="connsiteY22" fmla="*/ 33905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9984" h="460966">
                  <a:moveTo>
                    <a:pt x="487189" y="23002"/>
                  </a:moveTo>
                  <a:cubicBezTo>
                    <a:pt x="488109" y="15182"/>
                    <a:pt x="482129" y="8281"/>
                    <a:pt x="474308" y="8281"/>
                  </a:cubicBezTo>
                  <a:cubicBezTo>
                    <a:pt x="453606" y="8281"/>
                    <a:pt x="399320" y="8281"/>
                    <a:pt x="374478" y="8281"/>
                  </a:cubicBezTo>
                  <a:cubicBezTo>
                    <a:pt x="367577" y="8281"/>
                    <a:pt x="362517" y="15642"/>
                    <a:pt x="365737" y="22082"/>
                  </a:cubicBezTo>
                  <a:cubicBezTo>
                    <a:pt x="367117" y="25763"/>
                    <a:pt x="369417" y="29903"/>
                    <a:pt x="372638" y="34043"/>
                  </a:cubicBezTo>
                  <a:cubicBezTo>
                    <a:pt x="374938" y="36804"/>
                    <a:pt x="374938" y="41404"/>
                    <a:pt x="372638" y="44164"/>
                  </a:cubicBezTo>
                  <a:cubicBezTo>
                    <a:pt x="369417" y="47845"/>
                    <a:pt x="363897" y="47845"/>
                    <a:pt x="360676" y="44164"/>
                  </a:cubicBezTo>
                  <a:cubicBezTo>
                    <a:pt x="330313" y="9201"/>
                    <a:pt x="280628" y="0"/>
                    <a:pt x="234624" y="0"/>
                  </a:cubicBezTo>
                  <a:cubicBezTo>
                    <a:pt x="105351" y="0"/>
                    <a:pt x="0" y="93849"/>
                    <a:pt x="0" y="230483"/>
                  </a:cubicBezTo>
                  <a:cubicBezTo>
                    <a:pt x="0" y="367577"/>
                    <a:pt x="104891" y="460967"/>
                    <a:pt x="234624" y="460967"/>
                  </a:cubicBezTo>
                  <a:cubicBezTo>
                    <a:pt x="287989" y="460967"/>
                    <a:pt x="337214" y="436584"/>
                    <a:pt x="376778" y="401621"/>
                  </a:cubicBezTo>
                  <a:cubicBezTo>
                    <a:pt x="379538" y="399320"/>
                    <a:pt x="383679" y="398400"/>
                    <a:pt x="386899" y="400700"/>
                  </a:cubicBezTo>
                  <a:cubicBezTo>
                    <a:pt x="391039" y="403461"/>
                    <a:pt x="391500" y="408981"/>
                    <a:pt x="388279" y="412202"/>
                  </a:cubicBezTo>
                  <a:cubicBezTo>
                    <a:pt x="383679" y="417262"/>
                    <a:pt x="377238" y="425543"/>
                    <a:pt x="374018" y="434744"/>
                  </a:cubicBezTo>
                  <a:cubicBezTo>
                    <a:pt x="371258" y="441185"/>
                    <a:pt x="376318" y="448085"/>
                    <a:pt x="383219" y="448085"/>
                  </a:cubicBezTo>
                  <a:lnTo>
                    <a:pt x="480288" y="448085"/>
                  </a:lnTo>
                  <a:cubicBezTo>
                    <a:pt x="486269" y="448085"/>
                    <a:pt x="490410" y="443025"/>
                    <a:pt x="489949" y="437044"/>
                  </a:cubicBezTo>
                  <a:cubicBezTo>
                    <a:pt x="477068" y="311451"/>
                    <a:pt x="460507" y="237844"/>
                    <a:pt x="487189" y="23002"/>
                  </a:cubicBezTo>
                  <a:close/>
                  <a:moveTo>
                    <a:pt x="235084" y="339054"/>
                  </a:moveTo>
                  <a:cubicBezTo>
                    <a:pt x="171137" y="339054"/>
                    <a:pt x="127433" y="289829"/>
                    <a:pt x="127433" y="229563"/>
                  </a:cubicBezTo>
                  <a:cubicBezTo>
                    <a:pt x="127433" y="169297"/>
                    <a:pt x="171137" y="120072"/>
                    <a:pt x="235084" y="120072"/>
                  </a:cubicBezTo>
                  <a:cubicBezTo>
                    <a:pt x="299030" y="120072"/>
                    <a:pt x="342735" y="169297"/>
                    <a:pt x="342735" y="229563"/>
                  </a:cubicBezTo>
                  <a:cubicBezTo>
                    <a:pt x="342735" y="289829"/>
                    <a:pt x="299030" y="339054"/>
                    <a:pt x="235084" y="33905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37" name="Freeform: Shape 36">
              <a:extLst>
                <a:ext uri="{FF2B5EF4-FFF2-40B4-BE49-F238E27FC236}">
                  <a16:creationId xmlns:a16="http://schemas.microsoft.com/office/drawing/2014/main" id="{4FCDA263-9A9E-4376-8EC5-3937402FBAB3}"/>
                </a:ext>
              </a:extLst>
            </p:cNvPr>
            <p:cNvSpPr/>
            <p:nvPr/>
          </p:nvSpPr>
          <p:spPr>
            <a:xfrm>
              <a:off x="3294281" y="3198862"/>
              <a:ext cx="469247" cy="460966"/>
            </a:xfrm>
            <a:custGeom>
              <a:avLst/>
              <a:gdLst>
                <a:gd name="connsiteX0" fmla="*/ 469247 w 469247"/>
                <a:gd name="connsiteY0" fmla="*/ 230483 h 460966"/>
                <a:gd name="connsiteX1" fmla="*/ 414962 w 469247"/>
                <a:gd name="connsiteY1" fmla="*/ 79128 h 460966"/>
                <a:gd name="connsiteX2" fmla="*/ 234624 w 469247"/>
                <a:gd name="connsiteY2" fmla="*/ 0 h 460966"/>
                <a:gd name="connsiteX3" fmla="*/ 0 w 469247"/>
                <a:gd name="connsiteY3" fmla="*/ 230483 h 460966"/>
                <a:gd name="connsiteX4" fmla="*/ 234624 w 469247"/>
                <a:gd name="connsiteY4" fmla="*/ 460967 h 460966"/>
                <a:gd name="connsiteX5" fmla="*/ 350095 w 469247"/>
                <a:gd name="connsiteY5" fmla="*/ 433364 h 460966"/>
                <a:gd name="connsiteX6" fmla="*/ 469247 w 469247"/>
                <a:gd name="connsiteY6" fmla="*/ 230483 h 460966"/>
                <a:gd name="connsiteX7" fmla="*/ 234624 w 469247"/>
                <a:gd name="connsiteY7" fmla="*/ 339974 h 460966"/>
                <a:gd name="connsiteX8" fmla="*/ 126973 w 469247"/>
                <a:gd name="connsiteY8" fmla="*/ 230483 h 460966"/>
                <a:gd name="connsiteX9" fmla="*/ 234624 w 469247"/>
                <a:gd name="connsiteY9" fmla="*/ 120992 h 460966"/>
                <a:gd name="connsiteX10" fmla="*/ 342275 w 469247"/>
                <a:gd name="connsiteY10" fmla="*/ 230483 h 460966"/>
                <a:gd name="connsiteX11" fmla="*/ 234624 w 469247"/>
                <a:gd name="connsiteY11" fmla="*/ 33997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9247" h="460966">
                  <a:moveTo>
                    <a:pt x="469247" y="230483"/>
                  </a:moveTo>
                  <a:cubicBezTo>
                    <a:pt x="469247" y="170217"/>
                    <a:pt x="449005" y="118232"/>
                    <a:pt x="414962" y="79128"/>
                  </a:cubicBezTo>
                  <a:cubicBezTo>
                    <a:pt x="372178" y="28983"/>
                    <a:pt x="307311" y="0"/>
                    <a:pt x="234624" y="0"/>
                  </a:cubicBezTo>
                  <a:cubicBezTo>
                    <a:pt x="105351" y="0"/>
                    <a:pt x="0" y="93849"/>
                    <a:pt x="0" y="230483"/>
                  </a:cubicBezTo>
                  <a:cubicBezTo>
                    <a:pt x="0" y="367117"/>
                    <a:pt x="104891" y="460967"/>
                    <a:pt x="234624" y="460967"/>
                  </a:cubicBezTo>
                  <a:cubicBezTo>
                    <a:pt x="276488" y="460967"/>
                    <a:pt x="316052" y="451306"/>
                    <a:pt x="350095" y="433364"/>
                  </a:cubicBezTo>
                  <a:cubicBezTo>
                    <a:pt x="420942" y="395640"/>
                    <a:pt x="469247" y="322953"/>
                    <a:pt x="469247" y="230483"/>
                  </a:cubicBezTo>
                  <a:close/>
                  <a:moveTo>
                    <a:pt x="234624" y="339974"/>
                  </a:moveTo>
                  <a:cubicBezTo>
                    <a:pt x="170677" y="339974"/>
                    <a:pt x="126973" y="290749"/>
                    <a:pt x="126973" y="230483"/>
                  </a:cubicBezTo>
                  <a:cubicBezTo>
                    <a:pt x="126973" y="170217"/>
                    <a:pt x="170677" y="120992"/>
                    <a:pt x="234624" y="120992"/>
                  </a:cubicBezTo>
                  <a:cubicBezTo>
                    <a:pt x="298570" y="120992"/>
                    <a:pt x="342275" y="170217"/>
                    <a:pt x="342275" y="230483"/>
                  </a:cubicBezTo>
                  <a:cubicBezTo>
                    <a:pt x="342275" y="290749"/>
                    <a:pt x="298570" y="339974"/>
                    <a:pt x="234624" y="33997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38" name="Freeform: Shape 37">
              <a:extLst>
                <a:ext uri="{FF2B5EF4-FFF2-40B4-BE49-F238E27FC236}">
                  <a16:creationId xmlns:a16="http://schemas.microsoft.com/office/drawing/2014/main" id="{5C8CF4C5-E000-48DA-AC86-350E4CB88043}"/>
                </a:ext>
              </a:extLst>
            </p:cNvPr>
            <p:cNvSpPr/>
            <p:nvPr/>
          </p:nvSpPr>
          <p:spPr>
            <a:xfrm>
              <a:off x="2759707" y="3052567"/>
              <a:ext cx="494549" cy="608181"/>
            </a:xfrm>
            <a:custGeom>
              <a:avLst/>
              <a:gdLst>
                <a:gd name="connsiteX0" fmla="*/ 483969 w 494549"/>
                <a:gd name="connsiteY0" fmla="*/ 0 h 608181"/>
                <a:gd name="connsiteX1" fmla="*/ 375398 w 494549"/>
                <a:gd name="connsiteY1" fmla="*/ 0 h 608181"/>
                <a:gd name="connsiteX2" fmla="*/ 365737 w 494549"/>
                <a:gd name="connsiteY2" fmla="*/ 8281 h 608181"/>
                <a:gd name="connsiteX3" fmla="*/ 353316 w 494549"/>
                <a:gd name="connsiteY3" fmla="*/ 139854 h 608181"/>
                <a:gd name="connsiteX4" fmla="*/ 362517 w 494549"/>
                <a:gd name="connsiteY4" fmla="*/ 168837 h 608181"/>
                <a:gd name="connsiteX5" fmla="*/ 363437 w 494549"/>
                <a:gd name="connsiteY5" fmla="*/ 170217 h 608181"/>
                <a:gd name="connsiteX6" fmla="*/ 363897 w 494549"/>
                <a:gd name="connsiteY6" fmla="*/ 180798 h 608181"/>
                <a:gd name="connsiteX7" fmla="*/ 351475 w 494549"/>
                <a:gd name="connsiteY7" fmla="*/ 182178 h 608181"/>
                <a:gd name="connsiteX8" fmla="*/ 234624 w 494549"/>
                <a:gd name="connsiteY8" fmla="*/ 147215 h 608181"/>
                <a:gd name="connsiteX9" fmla="*/ 0 w 494549"/>
                <a:gd name="connsiteY9" fmla="*/ 377698 h 608181"/>
                <a:gd name="connsiteX10" fmla="*/ 234624 w 494549"/>
                <a:gd name="connsiteY10" fmla="*/ 608181 h 608181"/>
                <a:gd name="connsiteX11" fmla="*/ 376778 w 494549"/>
                <a:gd name="connsiteY11" fmla="*/ 548835 h 608181"/>
                <a:gd name="connsiteX12" fmla="*/ 386899 w 494549"/>
                <a:gd name="connsiteY12" fmla="*/ 547915 h 608181"/>
                <a:gd name="connsiteX13" fmla="*/ 388279 w 494549"/>
                <a:gd name="connsiteY13" fmla="*/ 559416 h 608181"/>
                <a:gd name="connsiteX14" fmla="*/ 374018 w 494549"/>
                <a:gd name="connsiteY14" fmla="*/ 581959 h 608181"/>
                <a:gd name="connsiteX15" fmla="*/ 383219 w 494549"/>
                <a:gd name="connsiteY15" fmla="*/ 595300 h 608181"/>
                <a:gd name="connsiteX16" fmla="*/ 480749 w 494549"/>
                <a:gd name="connsiteY16" fmla="*/ 595300 h 608181"/>
                <a:gd name="connsiteX17" fmla="*/ 490410 w 494549"/>
                <a:gd name="connsiteY17" fmla="*/ 584719 h 608181"/>
                <a:gd name="connsiteX18" fmla="*/ 494550 w 494549"/>
                <a:gd name="connsiteY18" fmla="*/ 11041 h 608181"/>
                <a:gd name="connsiteX19" fmla="*/ 483969 w 494549"/>
                <a:gd name="connsiteY19" fmla="*/ 0 h 608181"/>
                <a:gd name="connsiteX20" fmla="*/ 234164 w 494549"/>
                <a:gd name="connsiteY20" fmla="*/ 486269 h 608181"/>
                <a:gd name="connsiteX21" fmla="*/ 126513 w 494549"/>
                <a:gd name="connsiteY21" fmla="*/ 376778 h 608181"/>
                <a:gd name="connsiteX22" fmla="*/ 234164 w 494549"/>
                <a:gd name="connsiteY22" fmla="*/ 267287 h 608181"/>
                <a:gd name="connsiteX23" fmla="*/ 341815 w 494549"/>
                <a:gd name="connsiteY23" fmla="*/ 376778 h 608181"/>
                <a:gd name="connsiteX24" fmla="*/ 234164 w 494549"/>
                <a:gd name="connsiteY24" fmla="*/ 486269 h 60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94549" h="608181">
                  <a:moveTo>
                    <a:pt x="483969" y="0"/>
                  </a:moveTo>
                  <a:lnTo>
                    <a:pt x="375398" y="0"/>
                  </a:lnTo>
                  <a:cubicBezTo>
                    <a:pt x="370337" y="0"/>
                    <a:pt x="366197" y="3680"/>
                    <a:pt x="365737" y="8281"/>
                  </a:cubicBezTo>
                  <a:cubicBezTo>
                    <a:pt x="357916" y="60266"/>
                    <a:pt x="354696" y="113631"/>
                    <a:pt x="353316" y="139854"/>
                  </a:cubicBezTo>
                  <a:cubicBezTo>
                    <a:pt x="352856" y="150435"/>
                    <a:pt x="356076" y="160556"/>
                    <a:pt x="362517" y="168837"/>
                  </a:cubicBezTo>
                  <a:lnTo>
                    <a:pt x="363437" y="170217"/>
                  </a:lnTo>
                  <a:cubicBezTo>
                    <a:pt x="365737" y="173438"/>
                    <a:pt x="366197" y="177578"/>
                    <a:pt x="363897" y="180798"/>
                  </a:cubicBezTo>
                  <a:cubicBezTo>
                    <a:pt x="360676" y="184939"/>
                    <a:pt x="355156" y="185399"/>
                    <a:pt x="351475" y="182178"/>
                  </a:cubicBezTo>
                  <a:cubicBezTo>
                    <a:pt x="320652" y="154576"/>
                    <a:pt x="276028" y="147215"/>
                    <a:pt x="234624" y="147215"/>
                  </a:cubicBezTo>
                  <a:cubicBezTo>
                    <a:pt x="105351" y="147215"/>
                    <a:pt x="0" y="241064"/>
                    <a:pt x="0" y="377698"/>
                  </a:cubicBezTo>
                  <a:cubicBezTo>
                    <a:pt x="0" y="514792"/>
                    <a:pt x="104891" y="608181"/>
                    <a:pt x="234624" y="608181"/>
                  </a:cubicBezTo>
                  <a:cubicBezTo>
                    <a:pt x="287989" y="608181"/>
                    <a:pt x="337214" y="583799"/>
                    <a:pt x="376778" y="548835"/>
                  </a:cubicBezTo>
                  <a:cubicBezTo>
                    <a:pt x="379538" y="546535"/>
                    <a:pt x="383679" y="545615"/>
                    <a:pt x="386899" y="547915"/>
                  </a:cubicBezTo>
                  <a:cubicBezTo>
                    <a:pt x="391039" y="550676"/>
                    <a:pt x="391500" y="556196"/>
                    <a:pt x="388279" y="559416"/>
                  </a:cubicBezTo>
                  <a:cubicBezTo>
                    <a:pt x="383679" y="564477"/>
                    <a:pt x="377238" y="572758"/>
                    <a:pt x="374018" y="581959"/>
                  </a:cubicBezTo>
                  <a:cubicBezTo>
                    <a:pt x="371258" y="588399"/>
                    <a:pt x="376318" y="595300"/>
                    <a:pt x="383219" y="595300"/>
                  </a:cubicBezTo>
                  <a:lnTo>
                    <a:pt x="480749" y="595300"/>
                  </a:lnTo>
                  <a:cubicBezTo>
                    <a:pt x="486269" y="595300"/>
                    <a:pt x="490870" y="590240"/>
                    <a:pt x="490410" y="584719"/>
                  </a:cubicBezTo>
                  <a:cubicBezTo>
                    <a:pt x="478908" y="444865"/>
                    <a:pt x="462807" y="255326"/>
                    <a:pt x="494550" y="11041"/>
                  </a:cubicBezTo>
                  <a:cubicBezTo>
                    <a:pt x="494550" y="5521"/>
                    <a:pt x="489949" y="0"/>
                    <a:pt x="483969" y="0"/>
                  </a:cubicBezTo>
                  <a:close/>
                  <a:moveTo>
                    <a:pt x="234164" y="486269"/>
                  </a:moveTo>
                  <a:cubicBezTo>
                    <a:pt x="170217" y="486269"/>
                    <a:pt x="126513" y="437044"/>
                    <a:pt x="126513" y="376778"/>
                  </a:cubicBezTo>
                  <a:cubicBezTo>
                    <a:pt x="126513" y="316512"/>
                    <a:pt x="170217" y="267287"/>
                    <a:pt x="234164" y="267287"/>
                  </a:cubicBezTo>
                  <a:cubicBezTo>
                    <a:pt x="298110" y="267287"/>
                    <a:pt x="341815" y="316512"/>
                    <a:pt x="341815" y="376778"/>
                  </a:cubicBezTo>
                  <a:cubicBezTo>
                    <a:pt x="341815" y="437044"/>
                    <a:pt x="298110" y="486269"/>
                    <a:pt x="234164" y="486269"/>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39" name="Freeform: Shape 38">
              <a:extLst>
                <a:ext uri="{FF2B5EF4-FFF2-40B4-BE49-F238E27FC236}">
                  <a16:creationId xmlns:a16="http://schemas.microsoft.com/office/drawing/2014/main" id="{C5FC267B-83B6-4956-A783-41FEFD91E850}"/>
                </a:ext>
              </a:extLst>
            </p:cNvPr>
            <p:cNvSpPr/>
            <p:nvPr/>
          </p:nvSpPr>
          <p:spPr>
            <a:xfrm>
              <a:off x="1274295" y="3078790"/>
              <a:ext cx="521562" cy="569077"/>
            </a:xfrm>
            <a:custGeom>
              <a:avLst/>
              <a:gdLst>
                <a:gd name="connsiteX0" fmla="*/ 327935 w 521562"/>
                <a:gd name="connsiteY0" fmla="*/ 7821 h 569077"/>
                <a:gd name="connsiteX1" fmla="*/ 315514 w 521562"/>
                <a:gd name="connsiteY1" fmla="*/ 0 h 569077"/>
                <a:gd name="connsiteX2" fmla="*/ 207403 w 521562"/>
                <a:gd name="connsiteY2" fmla="*/ 0 h 569077"/>
                <a:gd name="connsiteX3" fmla="*/ 194982 w 521562"/>
                <a:gd name="connsiteY3" fmla="*/ 7821 h 569077"/>
                <a:gd name="connsiteX4" fmla="*/ 382 w 521562"/>
                <a:gd name="connsiteY4" fmla="*/ 556196 h 569077"/>
                <a:gd name="connsiteX5" fmla="*/ 10043 w 521562"/>
                <a:gd name="connsiteY5" fmla="*/ 569077 h 569077"/>
                <a:gd name="connsiteX6" fmla="*/ 120454 w 521562"/>
                <a:gd name="connsiteY6" fmla="*/ 569077 h 569077"/>
                <a:gd name="connsiteX7" fmla="*/ 132876 w 521562"/>
                <a:gd name="connsiteY7" fmla="*/ 559416 h 569077"/>
                <a:gd name="connsiteX8" fmla="*/ 154038 w 521562"/>
                <a:gd name="connsiteY8" fmla="*/ 479368 h 569077"/>
                <a:gd name="connsiteX9" fmla="*/ 164159 w 521562"/>
                <a:gd name="connsiteY9" fmla="*/ 471548 h 569077"/>
                <a:gd name="connsiteX10" fmla="*/ 357378 w 521562"/>
                <a:gd name="connsiteY10" fmla="*/ 471548 h 569077"/>
                <a:gd name="connsiteX11" fmla="*/ 367499 w 521562"/>
                <a:gd name="connsiteY11" fmla="*/ 479368 h 569077"/>
                <a:gd name="connsiteX12" fmla="*/ 388662 w 521562"/>
                <a:gd name="connsiteY12" fmla="*/ 559416 h 569077"/>
                <a:gd name="connsiteX13" fmla="*/ 401083 w 521562"/>
                <a:gd name="connsiteY13" fmla="*/ 569077 h 569077"/>
                <a:gd name="connsiteX14" fmla="*/ 511494 w 521562"/>
                <a:gd name="connsiteY14" fmla="*/ 569077 h 569077"/>
                <a:gd name="connsiteX15" fmla="*/ 521155 w 521562"/>
                <a:gd name="connsiteY15" fmla="*/ 556196 h 569077"/>
                <a:gd name="connsiteX16" fmla="*/ 327935 w 521562"/>
                <a:gd name="connsiteY16" fmla="*/ 7821 h 569077"/>
                <a:gd name="connsiteX17" fmla="*/ 197282 w 521562"/>
                <a:gd name="connsiteY17" fmla="*/ 336754 h 569077"/>
                <a:gd name="connsiteX18" fmla="*/ 252028 w 521562"/>
                <a:gd name="connsiteY18" fmla="*/ 173437 h 569077"/>
                <a:gd name="connsiteX19" fmla="*/ 258928 w 521562"/>
                <a:gd name="connsiteY19" fmla="*/ 166997 h 569077"/>
                <a:gd name="connsiteX20" fmla="*/ 269970 w 521562"/>
                <a:gd name="connsiteY20" fmla="*/ 172977 h 569077"/>
                <a:gd name="connsiteX21" fmla="*/ 324715 w 521562"/>
                <a:gd name="connsiteY21" fmla="*/ 336294 h 569077"/>
                <a:gd name="connsiteX22" fmla="*/ 314134 w 521562"/>
                <a:gd name="connsiteY22" fmla="*/ 350555 h 569077"/>
                <a:gd name="connsiteX23" fmla="*/ 206483 w 521562"/>
                <a:gd name="connsiteY23" fmla="*/ 350555 h 569077"/>
                <a:gd name="connsiteX24" fmla="*/ 197282 w 521562"/>
                <a:gd name="connsiteY24" fmla="*/ 336754 h 569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1562" h="569077">
                  <a:moveTo>
                    <a:pt x="327935" y="7821"/>
                  </a:moveTo>
                  <a:cubicBezTo>
                    <a:pt x="325635" y="2760"/>
                    <a:pt x="321035" y="0"/>
                    <a:pt x="315514" y="0"/>
                  </a:cubicBezTo>
                  <a:lnTo>
                    <a:pt x="207403" y="0"/>
                  </a:lnTo>
                  <a:cubicBezTo>
                    <a:pt x="201883" y="0"/>
                    <a:pt x="197282" y="3220"/>
                    <a:pt x="194982" y="7821"/>
                  </a:cubicBezTo>
                  <a:cubicBezTo>
                    <a:pt x="87331" y="248425"/>
                    <a:pt x="16484" y="497770"/>
                    <a:pt x="382" y="556196"/>
                  </a:cubicBezTo>
                  <a:cubicBezTo>
                    <a:pt x="-1458" y="562637"/>
                    <a:pt x="3603" y="569077"/>
                    <a:pt x="10043" y="569077"/>
                  </a:cubicBezTo>
                  <a:lnTo>
                    <a:pt x="120454" y="569077"/>
                  </a:lnTo>
                  <a:cubicBezTo>
                    <a:pt x="126435" y="569077"/>
                    <a:pt x="131496" y="564937"/>
                    <a:pt x="132876" y="559416"/>
                  </a:cubicBezTo>
                  <a:cubicBezTo>
                    <a:pt x="136096" y="545615"/>
                    <a:pt x="143457" y="518012"/>
                    <a:pt x="154038" y="479368"/>
                  </a:cubicBezTo>
                  <a:cubicBezTo>
                    <a:pt x="155418" y="474768"/>
                    <a:pt x="159558" y="471548"/>
                    <a:pt x="164159" y="471548"/>
                  </a:cubicBezTo>
                  <a:lnTo>
                    <a:pt x="357378" y="471548"/>
                  </a:lnTo>
                  <a:cubicBezTo>
                    <a:pt x="361979" y="471548"/>
                    <a:pt x="366119" y="474768"/>
                    <a:pt x="367499" y="479368"/>
                  </a:cubicBezTo>
                  <a:cubicBezTo>
                    <a:pt x="378080" y="518012"/>
                    <a:pt x="385441" y="545615"/>
                    <a:pt x="388662" y="559416"/>
                  </a:cubicBezTo>
                  <a:cubicBezTo>
                    <a:pt x="390042" y="565397"/>
                    <a:pt x="395102" y="569077"/>
                    <a:pt x="401083" y="569077"/>
                  </a:cubicBezTo>
                  <a:lnTo>
                    <a:pt x="511494" y="569077"/>
                  </a:lnTo>
                  <a:cubicBezTo>
                    <a:pt x="518395" y="569077"/>
                    <a:pt x="522995" y="562637"/>
                    <a:pt x="521155" y="556196"/>
                  </a:cubicBezTo>
                  <a:cubicBezTo>
                    <a:pt x="506433" y="497770"/>
                    <a:pt x="435586" y="248425"/>
                    <a:pt x="327935" y="7821"/>
                  </a:cubicBezTo>
                  <a:close/>
                  <a:moveTo>
                    <a:pt x="197282" y="336754"/>
                  </a:moveTo>
                  <a:cubicBezTo>
                    <a:pt x="212924" y="287989"/>
                    <a:pt x="231326" y="230483"/>
                    <a:pt x="252028" y="173437"/>
                  </a:cubicBezTo>
                  <a:cubicBezTo>
                    <a:pt x="253408" y="170217"/>
                    <a:pt x="255708" y="167457"/>
                    <a:pt x="258928" y="166997"/>
                  </a:cubicBezTo>
                  <a:cubicBezTo>
                    <a:pt x="263989" y="165617"/>
                    <a:pt x="268589" y="168377"/>
                    <a:pt x="269970" y="172977"/>
                  </a:cubicBezTo>
                  <a:cubicBezTo>
                    <a:pt x="291132" y="230023"/>
                    <a:pt x="309073" y="287529"/>
                    <a:pt x="324715" y="336294"/>
                  </a:cubicBezTo>
                  <a:cubicBezTo>
                    <a:pt x="327015" y="343195"/>
                    <a:pt x="321495" y="350555"/>
                    <a:pt x="314134" y="350555"/>
                  </a:cubicBezTo>
                  <a:lnTo>
                    <a:pt x="206483" y="350555"/>
                  </a:lnTo>
                  <a:cubicBezTo>
                    <a:pt x="200042" y="350555"/>
                    <a:pt x="194982" y="343655"/>
                    <a:pt x="197282" y="33675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40" name="Freeform: Shape 39">
              <a:extLst>
                <a:ext uri="{FF2B5EF4-FFF2-40B4-BE49-F238E27FC236}">
                  <a16:creationId xmlns:a16="http://schemas.microsoft.com/office/drawing/2014/main" id="{97B8C135-8383-491A-BCFA-328BDBD92B7A}"/>
                </a:ext>
              </a:extLst>
            </p:cNvPr>
            <p:cNvSpPr/>
            <p:nvPr/>
          </p:nvSpPr>
          <p:spPr>
            <a:xfrm>
              <a:off x="1754720" y="3208063"/>
              <a:ext cx="462142" cy="440264"/>
            </a:xfrm>
            <a:custGeom>
              <a:avLst/>
              <a:gdLst>
                <a:gd name="connsiteX0" fmla="*/ 448791 w 462142"/>
                <a:gd name="connsiteY0" fmla="*/ 0 h 440264"/>
                <a:gd name="connsiteX1" fmla="*/ 343440 w 462142"/>
                <a:gd name="connsiteY1" fmla="*/ 920 h 440264"/>
                <a:gd name="connsiteX2" fmla="*/ 331019 w 462142"/>
                <a:gd name="connsiteY2" fmla="*/ 10121 h 440264"/>
                <a:gd name="connsiteX3" fmla="*/ 240850 w 462142"/>
                <a:gd name="connsiteY3" fmla="*/ 266827 h 440264"/>
                <a:gd name="connsiteX4" fmla="*/ 231649 w 462142"/>
                <a:gd name="connsiteY4" fmla="*/ 272808 h 440264"/>
                <a:gd name="connsiteX5" fmla="*/ 222448 w 462142"/>
                <a:gd name="connsiteY5" fmla="*/ 266827 h 440264"/>
                <a:gd name="connsiteX6" fmla="*/ 132279 w 462142"/>
                <a:gd name="connsiteY6" fmla="*/ 10121 h 440264"/>
                <a:gd name="connsiteX7" fmla="*/ 119858 w 462142"/>
                <a:gd name="connsiteY7" fmla="*/ 920 h 440264"/>
                <a:gd name="connsiteX8" fmla="*/ 9907 w 462142"/>
                <a:gd name="connsiteY8" fmla="*/ 0 h 440264"/>
                <a:gd name="connsiteX9" fmla="*/ 246 w 462142"/>
                <a:gd name="connsiteY9" fmla="*/ 12421 h 440264"/>
                <a:gd name="connsiteX10" fmla="*/ 173683 w 462142"/>
                <a:gd name="connsiteY10" fmla="*/ 434284 h 440264"/>
                <a:gd name="connsiteX11" fmla="*/ 184724 w 462142"/>
                <a:gd name="connsiteY11" fmla="*/ 440264 h 440264"/>
                <a:gd name="connsiteX12" fmla="*/ 278574 w 462142"/>
                <a:gd name="connsiteY12" fmla="*/ 440264 h 440264"/>
                <a:gd name="connsiteX13" fmla="*/ 289615 w 462142"/>
                <a:gd name="connsiteY13" fmla="*/ 434284 h 440264"/>
                <a:gd name="connsiteX14" fmla="*/ 461672 w 462142"/>
                <a:gd name="connsiteY14" fmla="*/ 16562 h 440264"/>
                <a:gd name="connsiteX15" fmla="*/ 448791 w 462142"/>
                <a:gd name="connsiteY15" fmla="*/ 0 h 440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2142" h="440264">
                  <a:moveTo>
                    <a:pt x="448791" y="0"/>
                  </a:moveTo>
                  <a:lnTo>
                    <a:pt x="343440" y="920"/>
                  </a:lnTo>
                  <a:cubicBezTo>
                    <a:pt x="337920" y="920"/>
                    <a:pt x="332859" y="4600"/>
                    <a:pt x="331019" y="10121"/>
                  </a:cubicBezTo>
                  <a:cubicBezTo>
                    <a:pt x="311237" y="75908"/>
                    <a:pt x="286855" y="156876"/>
                    <a:pt x="240850" y="266827"/>
                  </a:cubicBezTo>
                  <a:cubicBezTo>
                    <a:pt x="239470" y="270507"/>
                    <a:pt x="235789" y="272808"/>
                    <a:pt x="231649" y="272808"/>
                  </a:cubicBezTo>
                  <a:cubicBezTo>
                    <a:pt x="227509" y="272808"/>
                    <a:pt x="223828" y="270507"/>
                    <a:pt x="222448" y="266827"/>
                  </a:cubicBezTo>
                  <a:cubicBezTo>
                    <a:pt x="176443" y="156876"/>
                    <a:pt x="152061" y="75908"/>
                    <a:pt x="132279" y="10121"/>
                  </a:cubicBezTo>
                  <a:cubicBezTo>
                    <a:pt x="130439" y="4600"/>
                    <a:pt x="125378" y="920"/>
                    <a:pt x="119858" y="920"/>
                  </a:cubicBezTo>
                  <a:lnTo>
                    <a:pt x="9907" y="0"/>
                  </a:lnTo>
                  <a:cubicBezTo>
                    <a:pt x="3466" y="0"/>
                    <a:pt x="-1135" y="5981"/>
                    <a:pt x="246" y="12421"/>
                  </a:cubicBezTo>
                  <a:cubicBezTo>
                    <a:pt x="14967" y="66707"/>
                    <a:pt x="77533" y="286609"/>
                    <a:pt x="173683" y="434284"/>
                  </a:cubicBezTo>
                  <a:cubicBezTo>
                    <a:pt x="175983" y="437964"/>
                    <a:pt x="180124" y="440264"/>
                    <a:pt x="184724" y="440264"/>
                  </a:cubicBezTo>
                  <a:lnTo>
                    <a:pt x="278574" y="440264"/>
                  </a:lnTo>
                  <a:cubicBezTo>
                    <a:pt x="283174" y="440264"/>
                    <a:pt x="287315" y="437964"/>
                    <a:pt x="289615" y="434284"/>
                  </a:cubicBezTo>
                  <a:cubicBezTo>
                    <a:pt x="383464" y="290289"/>
                    <a:pt x="445571" y="77288"/>
                    <a:pt x="461672" y="16562"/>
                  </a:cubicBezTo>
                  <a:cubicBezTo>
                    <a:pt x="463972" y="8281"/>
                    <a:pt x="457532" y="0"/>
                    <a:pt x="448791" y="0"/>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grpSp>
      <p:sp>
        <p:nvSpPr>
          <p:cNvPr id="15" name="Picture Placeholder 2">
            <a:extLst>
              <a:ext uri="{FF2B5EF4-FFF2-40B4-BE49-F238E27FC236}">
                <a16:creationId xmlns:a16="http://schemas.microsoft.com/office/drawing/2014/main" id="{57A3BE56-9F23-4CFB-8AC7-68544802AB9E}"/>
              </a:ext>
            </a:extLst>
          </p:cNvPr>
          <p:cNvSpPr>
            <a:spLocks noGrp="1"/>
          </p:cNvSpPr>
          <p:nvPr>
            <p:ph type="pic" sz="quarter" idx="14"/>
          </p:nvPr>
        </p:nvSpPr>
        <p:spPr>
          <a:xfrm>
            <a:off x="515938" y="1436495"/>
            <a:ext cx="3492000" cy="4656330"/>
          </a:xfrm>
          <a:prstGeom prst="rect">
            <a:avLst/>
          </a:prstGeom>
          <a:solidFill>
            <a:schemeClr val="bg1"/>
          </a:solidFill>
        </p:spPr>
        <p:txBody>
          <a:bodyPr/>
          <a:lstStyle>
            <a:lvl1pPr marL="0" indent="0">
              <a:buNone/>
              <a:defRPr sz="2000" b="0" i="0">
                <a:solidFill>
                  <a:schemeClr val="accent5"/>
                </a:solidFill>
                <a:latin typeface="+mj-lt"/>
                <a:ea typeface="Arial" charset="0"/>
                <a:cs typeface="Arial" charset="0"/>
              </a:defRPr>
            </a:lvl1pPr>
          </a:lstStyle>
          <a:p>
            <a:endParaRPr lang="en-US"/>
          </a:p>
        </p:txBody>
      </p:sp>
      <p:sp>
        <p:nvSpPr>
          <p:cNvPr id="25" name="Picture Placeholder 2">
            <a:extLst>
              <a:ext uri="{FF2B5EF4-FFF2-40B4-BE49-F238E27FC236}">
                <a16:creationId xmlns:a16="http://schemas.microsoft.com/office/drawing/2014/main" id="{351337DB-CCB8-4906-8190-42D850E9CC5A}"/>
              </a:ext>
            </a:extLst>
          </p:cNvPr>
          <p:cNvSpPr>
            <a:spLocks noGrp="1"/>
          </p:cNvSpPr>
          <p:nvPr>
            <p:ph type="pic" sz="quarter" idx="16"/>
          </p:nvPr>
        </p:nvSpPr>
        <p:spPr>
          <a:xfrm>
            <a:off x="4350000" y="1436495"/>
            <a:ext cx="3492000" cy="4656329"/>
          </a:xfrm>
          <a:prstGeom prst="rect">
            <a:avLst/>
          </a:prstGeom>
          <a:solidFill>
            <a:schemeClr val="bg1"/>
          </a:solidFill>
        </p:spPr>
        <p:txBody>
          <a:bodyPr/>
          <a:lstStyle>
            <a:lvl1pPr marL="0" indent="0">
              <a:buNone/>
              <a:defRPr sz="2000" b="0" i="0">
                <a:solidFill>
                  <a:schemeClr val="accent5"/>
                </a:solidFill>
                <a:latin typeface="+mj-lt"/>
                <a:ea typeface="Arial" charset="0"/>
                <a:cs typeface="Arial" charset="0"/>
              </a:defRPr>
            </a:lvl1pPr>
          </a:lstStyle>
          <a:p>
            <a:endParaRPr lang="en-US"/>
          </a:p>
        </p:txBody>
      </p:sp>
      <p:sp>
        <p:nvSpPr>
          <p:cNvPr id="27" name="Picture Placeholder 2">
            <a:extLst>
              <a:ext uri="{FF2B5EF4-FFF2-40B4-BE49-F238E27FC236}">
                <a16:creationId xmlns:a16="http://schemas.microsoft.com/office/drawing/2014/main" id="{EBA4784A-8198-4DB6-9B4C-3B099FD24F68}"/>
              </a:ext>
            </a:extLst>
          </p:cNvPr>
          <p:cNvSpPr>
            <a:spLocks noGrp="1"/>
          </p:cNvSpPr>
          <p:nvPr>
            <p:ph type="pic" sz="quarter" idx="18"/>
          </p:nvPr>
        </p:nvSpPr>
        <p:spPr>
          <a:xfrm>
            <a:off x="8184063" y="1436495"/>
            <a:ext cx="3492000" cy="4656329"/>
          </a:xfrm>
          <a:prstGeom prst="rect">
            <a:avLst/>
          </a:prstGeom>
          <a:solidFill>
            <a:schemeClr val="bg1"/>
          </a:solidFill>
        </p:spPr>
        <p:txBody>
          <a:bodyPr/>
          <a:lstStyle>
            <a:lvl1pPr marL="0" indent="0">
              <a:buNone/>
              <a:defRPr sz="2000" b="0" i="0">
                <a:solidFill>
                  <a:schemeClr val="accent5"/>
                </a:solidFill>
                <a:latin typeface="+mj-lt"/>
                <a:ea typeface="Arial" charset="0"/>
                <a:cs typeface="Arial" charset="0"/>
              </a:defRPr>
            </a:lvl1pPr>
          </a:lstStyle>
          <a:p>
            <a:endParaRPr lang="en-US"/>
          </a:p>
        </p:txBody>
      </p:sp>
      <p:sp>
        <p:nvSpPr>
          <p:cNvPr id="32" name="Title 3">
            <a:extLst>
              <a:ext uri="{FF2B5EF4-FFF2-40B4-BE49-F238E27FC236}">
                <a16:creationId xmlns:a16="http://schemas.microsoft.com/office/drawing/2014/main" id="{26945728-E62A-4296-98E8-91383B583EEE}"/>
              </a:ext>
            </a:extLst>
          </p:cNvPr>
          <p:cNvSpPr>
            <a:spLocks noGrp="1"/>
          </p:cNvSpPr>
          <p:nvPr>
            <p:ph type="title" hasCustomPrompt="1"/>
          </p:nvPr>
        </p:nvSpPr>
        <p:spPr>
          <a:xfrm>
            <a:off x="515939" y="557525"/>
            <a:ext cx="11160124" cy="586800"/>
          </a:xfrm>
          <a:prstGeom prst="rect">
            <a:avLst/>
          </a:prstGeom>
        </p:spPr>
        <p:txBody>
          <a:bodyPr lIns="0" tIns="0" rIns="0" bIns="0" anchor="t" anchorCtr="0"/>
          <a:lstStyle>
            <a:lvl1pPr>
              <a:lnSpc>
                <a:spcPct val="100000"/>
              </a:lnSpc>
              <a:defRPr sz="2800" b="1" i="0" cap="none" spc="0" baseline="0">
                <a:solidFill>
                  <a:schemeClr val="bg1"/>
                </a:solidFill>
                <a:latin typeface="+mn-lt"/>
                <a:ea typeface="Arial" charset="0"/>
                <a:cs typeface="Arial" charset="0"/>
              </a:defRPr>
            </a:lvl1pPr>
          </a:lstStyle>
          <a:p>
            <a:r>
              <a:rPr lang="en-US"/>
              <a:t>Click to edit master title style</a:t>
            </a:r>
          </a:p>
        </p:txBody>
      </p:sp>
    </p:spTree>
    <p:extLst>
      <p:ext uri="{BB962C8B-B14F-4D97-AF65-F5344CB8AC3E}">
        <p14:creationId xmlns:p14="http://schemas.microsoft.com/office/powerpoint/2010/main" val="78789721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AVADO_Back_White">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CA47666B-5377-4B96-B21A-CB2319A9EEED}"/>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6" name="Graphic 15">
            <a:extLst>
              <a:ext uri="{FF2B5EF4-FFF2-40B4-BE49-F238E27FC236}">
                <a16:creationId xmlns:a16="http://schemas.microsoft.com/office/drawing/2014/main" id="{108C40AB-BB53-4339-8CA0-00464980E25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85650" cy="6858000"/>
          </a:xfrm>
          <a:prstGeom prst="rect">
            <a:avLst/>
          </a:prstGeom>
        </p:spPr>
      </p:pic>
      <p:sp>
        <p:nvSpPr>
          <p:cNvPr id="4" name="Title 1">
            <a:extLst>
              <a:ext uri="{FF2B5EF4-FFF2-40B4-BE49-F238E27FC236}">
                <a16:creationId xmlns:a16="http://schemas.microsoft.com/office/drawing/2014/main" id="{8152CBD1-A9B7-4F7B-BF15-CEB951CD78EE}"/>
              </a:ext>
            </a:extLst>
          </p:cNvPr>
          <p:cNvSpPr>
            <a:spLocks noGrp="1"/>
          </p:cNvSpPr>
          <p:nvPr>
            <p:ph type="title" hasCustomPrompt="1"/>
          </p:nvPr>
        </p:nvSpPr>
        <p:spPr>
          <a:xfrm>
            <a:off x="1237783" y="4507777"/>
            <a:ext cx="4750268" cy="1219123"/>
          </a:xfrm>
          <a:prstGeom prst="rect">
            <a:avLst/>
          </a:prstGeom>
        </p:spPr>
        <p:txBody>
          <a:bodyPr anchor="t" anchorCtr="0">
            <a:normAutofit/>
          </a:bodyPr>
          <a:lstStyle>
            <a:lvl1pPr algn="ctr">
              <a:defRPr sz="3600" b="1" baseline="0">
                <a:solidFill>
                  <a:schemeClr val="tx1"/>
                </a:solidFill>
                <a:effectLst/>
              </a:defRPr>
            </a:lvl1pPr>
          </a:lstStyle>
          <a:p>
            <a:r>
              <a:rPr lang="en-US"/>
              <a:t>Click to add Final Message</a:t>
            </a:r>
            <a:br>
              <a:rPr lang="en-US"/>
            </a:br>
            <a:endParaRPr lang="en-US"/>
          </a:p>
        </p:txBody>
      </p:sp>
      <p:sp>
        <p:nvSpPr>
          <p:cNvPr id="5" name="Text Placeholder 2">
            <a:extLst>
              <a:ext uri="{FF2B5EF4-FFF2-40B4-BE49-F238E27FC236}">
                <a16:creationId xmlns:a16="http://schemas.microsoft.com/office/drawing/2014/main" id="{5BE3D1E2-F94E-4E3E-9906-839B67C4D82A}"/>
              </a:ext>
            </a:extLst>
          </p:cNvPr>
          <p:cNvSpPr>
            <a:spLocks noGrp="1"/>
          </p:cNvSpPr>
          <p:nvPr>
            <p:ph type="body" idx="1" hasCustomPrompt="1"/>
          </p:nvPr>
        </p:nvSpPr>
        <p:spPr>
          <a:xfrm>
            <a:off x="6526213" y="3560323"/>
            <a:ext cx="4933950" cy="422659"/>
          </a:xfrm>
          <a:prstGeom prst="rect">
            <a:avLst/>
          </a:prstGeom>
        </p:spPr>
        <p:txBody>
          <a:bodyPr>
            <a:normAutofit/>
          </a:bodyPr>
          <a:lstStyle>
            <a:lvl1pPr marL="0" indent="0" algn="l">
              <a:buNone/>
              <a:defRPr sz="1600" b="1"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Address</a:t>
            </a:r>
          </a:p>
        </p:txBody>
      </p:sp>
      <p:sp>
        <p:nvSpPr>
          <p:cNvPr id="6" name="Text Placeholder 2">
            <a:extLst>
              <a:ext uri="{FF2B5EF4-FFF2-40B4-BE49-F238E27FC236}">
                <a16:creationId xmlns:a16="http://schemas.microsoft.com/office/drawing/2014/main" id="{477E7345-4968-407D-BCA9-78B73AF81B2C}"/>
              </a:ext>
            </a:extLst>
          </p:cNvPr>
          <p:cNvSpPr>
            <a:spLocks noGrp="1"/>
          </p:cNvSpPr>
          <p:nvPr>
            <p:ph type="body" idx="10" hasCustomPrompt="1"/>
          </p:nvPr>
        </p:nvSpPr>
        <p:spPr>
          <a:xfrm>
            <a:off x="6526213" y="4127501"/>
            <a:ext cx="4933950" cy="422659"/>
          </a:xfrm>
          <a:prstGeom prst="rect">
            <a:avLst/>
          </a:prstGeom>
        </p:spPr>
        <p:txBody>
          <a:bodyPr>
            <a:normAutofit/>
          </a:bodyPr>
          <a:lstStyle>
            <a:lvl1pPr marL="0" indent="0" algn="l">
              <a:buNone/>
              <a:defRPr sz="1600" b="1"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Phone</a:t>
            </a:r>
          </a:p>
        </p:txBody>
      </p:sp>
      <p:grpSp>
        <p:nvGrpSpPr>
          <p:cNvPr id="9" name="Graphic 7">
            <a:extLst>
              <a:ext uri="{FF2B5EF4-FFF2-40B4-BE49-F238E27FC236}">
                <a16:creationId xmlns:a16="http://schemas.microsoft.com/office/drawing/2014/main" id="{28927DAB-333E-4A83-A734-C507318409E7}"/>
              </a:ext>
            </a:extLst>
          </p:cNvPr>
          <p:cNvGrpSpPr/>
          <p:nvPr/>
        </p:nvGrpSpPr>
        <p:grpSpPr>
          <a:xfrm>
            <a:off x="2424765" y="3603259"/>
            <a:ext cx="2376304" cy="843429"/>
            <a:chOff x="1274295" y="2748477"/>
            <a:chExt cx="3428314" cy="1216822"/>
          </a:xfrm>
          <a:solidFill>
            <a:schemeClr val="accent1"/>
          </a:solidFill>
        </p:grpSpPr>
        <p:sp>
          <p:nvSpPr>
            <p:cNvPr id="10" name="Freeform: Shape 9">
              <a:extLst>
                <a:ext uri="{FF2B5EF4-FFF2-40B4-BE49-F238E27FC236}">
                  <a16:creationId xmlns:a16="http://schemas.microsoft.com/office/drawing/2014/main" id="{F4CA1043-A24C-49F2-BB4C-C22B9AD6342D}"/>
                </a:ext>
              </a:extLst>
            </p:cNvPr>
            <p:cNvSpPr/>
            <p:nvPr/>
          </p:nvSpPr>
          <p:spPr>
            <a:xfrm>
              <a:off x="3650599" y="2748477"/>
              <a:ext cx="1052011" cy="1216822"/>
            </a:xfrm>
            <a:custGeom>
              <a:avLst/>
              <a:gdLst>
                <a:gd name="connsiteX0" fmla="*/ 952975 w 1052011"/>
                <a:gd name="connsiteY0" fmla="*/ 376318 h 1216822"/>
                <a:gd name="connsiteX1" fmla="*/ 795639 w 1052011"/>
                <a:gd name="connsiteY1" fmla="*/ 381839 h 1216822"/>
                <a:gd name="connsiteX2" fmla="*/ 714211 w 1052011"/>
                <a:gd name="connsiteY2" fmla="*/ 194140 h 1216822"/>
                <a:gd name="connsiteX3" fmla="*/ 465326 w 1052011"/>
                <a:gd name="connsiteY3" fmla="*/ 0 h 1216822"/>
                <a:gd name="connsiteX4" fmla="*/ 106490 w 1052011"/>
                <a:gd name="connsiteY4" fmla="*/ 413122 h 1216822"/>
                <a:gd name="connsiteX5" fmla="*/ 89008 w 1052011"/>
                <a:gd name="connsiteY5" fmla="*/ 469707 h 1216822"/>
                <a:gd name="connsiteX6" fmla="*/ 100049 w 1052011"/>
                <a:gd name="connsiteY6" fmla="*/ 527673 h 1216822"/>
                <a:gd name="connsiteX7" fmla="*/ 149734 w 1052011"/>
                <a:gd name="connsiteY7" fmla="*/ 681329 h 1216822"/>
                <a:gd name="connsiteX8" fmla="*/ 73826 w 1052011"/>
                <a:gd name="connsiteY8" fmla="*/ 864427 h 1216822"/>
                <a:gd name="connsiteX9" fmla="*/ 31042 w 1052011"/>
                <a:gd name="connsiteY9" fmla="*/ 897091 h 1216822"/>
                <a:gd name="connsiteX10" fmla="*/ 2059 w 1052011"/>
                <a:gd name="connsiteY10" fmla="*/ 936194 h 1216822"/>
                <a:gd name="connsiteX11" fmla="*/ 219 w 1052011"/>
                <a:gd name="connsiteY11" fmla="*/ 963337 h 1216822"/>
                <a:gd name="connsiteX12" fmla="*/ 94988 w 1052011"/>
                <a:gd name="connsiteY12" fmla="*/ 1065008 h 1216822"/>
                <a:gd name="connsiteX13" fmla="*/ 95448 w 1052011"/>
                <a:gd name="connsiteY13" fmla="*/ 1065008 h 1216822"/>
                <a:gd name="connsiteX14" fmla="*/ 190218 w 1052011"/>
                <a:gd name="connsiteY14" fmla="*/ 976679 h 1216822"/>
                <a:gd name="connsiteX15" fmla="*/ 287288 w 1052011"/>
                <a:gd name="connsiteY15" fmla="*/ 472468 h 1216822"/>
                <a:gd name="connsiteX16" fmla="*/ 465786 w 1052011"/>
                <a:gd name="connsiteY16" fmla="*/ 189999 h 1216822"/>
                <a:gd name="connsiteX17" fmla="*/ 602880 w 1052011"/>
                <a:gd name="connsiteY17" fmla="*/ 405761 h 1216822"/>
                <a:gd name="connsiteX18" fmla="*/ 370556 w 1052011"/>
                <a:gd name="connsiteY18" fmla="*/ 529973 h 1216822"/>
                <a:gd name="connsiteX19" fmla="*/ 331912 w 1052011"/>
                <a:gd name="connsiteY19" fmla="*/ 792660 h 1216822"/>
                <a:gd name="connsiteX20" fmla="*/ 636923 w 1052011"/>
                <a:gd name="connsiteY20" fmla="*/ 1186920 h 1216822"/>
                <a:gd name="connsiteX21" fmla="*/ 760215 w 1052011"/>
                <a:gd name="connsiteY21" fmla="*/ 1216823 h 1216822"/>
                <a:gd name="connsiteX22" fmla="*/ 838884 w 1052011"/>
                <a:gd name="connsiteY22" fmla="*/ 1199801 h 1216822"/>
                <a:gd name="connsiteX23" fmla="*/ 911111 w 1052011"/>
                <a:gd name="connsiteY23" fmla="*/ 944015 h 1216822"/>
                <a:gd name="connsiteX24" fmla="*/ 886728 w 1052011"/>
                <a:gd name="connsiteY24" fmla="*/ 747575 h 1216822"/>
                <a:gd name="connsiteX25" fmla="*/ 857285 w 1052011"/>
                <a:gd name="connsiteY25" fmla="*/ 599441 h 1216822"/>
                <a:gd name="connsiteX26" fmla="*/ 849925 w 1052011"/>
                <a:gd name="connsiteY26" fmla="*/ 568617 h 1216822"/>
                <a:gd name="connsiteX27" fmla="*/ 958496 w 1052011"/>
                <a:gd name="connsiteY27" fmla="*/ 565397 h 1216822"/>
                <a:gd name="connsiteX28" fmla="*/ 1051885 w 1052011"/>
                <a:gd name="connsiteY28" fmla="*/ 466027 h 1216822"/>
                <a:gd name="connsiteX29" fmla="*/ 952975 w 1052011"/>
                <a:gd name="connsiteY29" fmla="*/ 376318 h 1216822"/>
                <a:gd name="connsiteX30" fmla="*/ 759756 w 1052011"/>
                <a:gd name="connsiteY30" fmla="*/ 592540 h 1216822"/>
                <a:gd name="connsiteX31" fmla="*/ 676487 w 1052011"/>
                <a:gd name="connsiteY31" fmla="*/ 667067 h 1216822"/>
                <a:gd name="connsiteX32" fmla="*/ 722952 w 1052011"/>
                <a:gd name="connsiteY32" fmla="*/ 1001521 h 1216822"/>
                <a:gd name="connsiteX33" fmla="*/ 708690 w 1052011"/>
                <a:gd name="connsiteY33" fmla="*/ 1010722 h 1216822"/>
                <a:gd name="connsiteX34" fmla="*/ 515471 w 1052011"/>
                <a:gd name="connsiteY34" fmla="*/ 745735 h 1216822"/>
                <a:gd name="connsiteX35" fmla="*/ 520071 w 1052011"/>
                <a:gd name="connsiteY35" fmla="*/ 646825 h 1216822"/>
                <a:gd name="connsiteX36" fmla="*/ 757915 w 1052011"/>
                <a:gd name="connsiteY36" fmla="*/ 574598 h 1216822"/>
                <a:gd name="connsiteX37" fmla="*/ 768036 w 1052011"/>
                <a:gd name="connsiteY37" fmla="*/ 584259 h 1216822"/>
                <a:gd name="connsiteX38" fmla="*/ 759756 w 1052011"/>
                <a:gd name="connsiteY38" fmla="*/ 592540 h 1216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52011" h="1216822">
                  <a:moveTo>
                    <a:pt x="952975" y="376318"/>
                  </a:moveTo>
                  <a:cubicBezTo>
                    <a:pt x="896389" y="377238"/>
                    <a:pt x="843944" y="379078"/>
                    <a:pt x="795639" y="381839"/>
                  </a:cubicBezTo>
                  <a:cubicBezTo>
                    <a:pt x="772637" y="314672"/>
                    <a:pt x="745494" y="250265"/>
                    <a:pt x="714211" y="194140"/>
                  </a:cubicBezTo>
                  <a:cubicBezTo>
                    <a:pt x="650724" y="80048"/>
                    <a:pt x="569296" y="0"/>
                    <a:pt x="465326" y="0"/>
                  </a:cubicBezTo>
                  <a:cubicBezTo>
                    <a:pt x="317651" y="0"/>
                    <a:pt x="196659" y="138934"/>
                    <a:pt x="106490" y="413122"/>
                  </a:cubicBezTo>
                  <a:cubicBezTo>
                    <a:pt x="100509" y="431063"/>
                    <a:pt x="94528" y="449925"/>
                    <a:pt x="89008" y="469707"/>
                  </a:cubicBezTo>
                  <a:cubicBezTo>
                    <a:pt x="83027" y="489949"/>
                    <a:pt x="87627" y="511112"/>
                    <a:pt x="100049" y="527673"/>
                  </a:cubicBezTo>
                  <a:cubicBezTo>
                    <a:pt x="132252" y="570458"/>
                    <a:pt x="149734" y="623823"/>
                    <a:pt x="149734" y="681329"/>
                  </a:cubicBezTo>
                  <a:cubicBezTo>
                    <a:pt x="149734" y="752636"/>
                    <a:pt x="123051" y="817963"/>
                    <a:pt x="73826" y="864427"/>
                  </a:cubicBezTo>
                  <a:cubicBezTo>
                    <a:pt x="60945" y="876849"/>
                    <a:pt x="46684" y="887890"/>
                    <a:pt x="31042" y="897091"/>
                  </a:cubicBezTo>
                  <a:cubicBezTo>
                    <a:pt x="24601" y="900771"/>
                    <a:pt x="5739" y="915032"/>
                    <a:pt x="2059" y="936194"/>
                  </a:cubicBezTo>
                  <a:cubicBezTo>
                    <a:pt x="219" y="946315"/>
                    <a:pt x="679" y="953676"/>
                    <a:pt x="219" y="963337"/>
                  </a:cubicBezTo>
                  <a:cubicBezTo>
                    <a:pt x="-3462" y="1018083"/>
                    <a:pt x="39783" y="1065008"/>
                    <a:pt x="94988" y="1065008"/>
                  </a:cubicBezTo>
                  <a:lnTo>
                    <a:pt x="95448" y="1065008"/>
                  </a:lnTo>
                  <a:cubicBezTo>
                    <a:pt x="145593" y="1065008"/>
                    <a:pt x="186537" y="1026364"/>
                    <a:pt x="190218" y="976679"/>
                  </a:cubicBezTo>
                  <a:cubicBezTo>
                    <a:pt x="200339" y="825783"/>
                    <a:pt x="239903" y="616002"/>
                    <a:pt x="287288" y="472468"/>
                  </a:cubicBezTo>
                  <a:cubicBezTo>
                    <a:pt x="360895" y="248885"/>
                    <a:pt x="421621" y="189999"/>
                    <a:pt x="465786" y="189999"/>
                  </a:cubicBezTo>
                  <a:cubicBezTo>
                    <a:pt x="543994" y="189999"/>
                    <a:pt x="602880" y="405761"/>
                    <a:pt x="602880" y="405761"/>
                  </a:cubicBezTo>
                  <a:cubicBezTo>
                    <a:pt x="495689" y="428303"/>
                    <a:pt x="419321" y="466947"/>
                    <a:pt x="370556" y="529973"/>
                  </a:cubicBezTo>
                  <a:cubicBezTo>
                    <a:pt x="317651" y="598060"/>
                    <a:pt x="304769" y="686389"/>
                    <a:pt x="331912" y="792660"/>
                  </a:cubicBezTo>
                  <a:cubicBezTo>
                    <a:pt x="386658" y="1004741"/>
                    <a:pt x="525592" y="1135395"/>
                    <a:pt x="636923" y="1186920"/>
                  </a:cubicBezTo>
                  <a:cubicBezTo>
                    <a:pt x="680168" y="1206702"/>
                    <a:pt x="722032" y="1216823"/>
                    <a:pt x="760215" y="1216823"/>
                  </a:cubicBezTo>
                  <a:cubicBezTo>
                    <a:pt x="788738" y="1216823"/>
                    <a:pt x="815421" y="1211302"/>
                    <a:pt x="838884" y="1199801"/>
                  </a:cubicBezTo>
                  <a:cubicBezTo>
                    <a:pt x="910651" y="1164838"/>
                    <a:pt x="919852" y="1076049"/>
                    <a:pt x="911111" y="944015"/>
                  </a:cubicBezTo>
                  <a:cubicBezTo>
                    <a:pt x="906970" y="885129"/>
                    <a:pt x="898690" y="817502"/>
                    <a:pt x="886728" y="747575"/>
                  </a:cubicBezTo>
                  <a:cubicBezTo>
                    <a:pt x="878447" y="698811"/>
                    <a:pt x="868326" y="648665"/>
                    <a:pt x="857285" y="599441"/>
                  </a:cubicBezTo>
                  <a:cubicBezTo>
                    <a:pt x="854985" y="589320"/>
                    <a:pt x="852685" y="578738"/>
                    <a:pt x="849925" y="568617"/>
                  </a:cubicBezTo>
                  <a:cubicBezTo>
                    <a:pt x="887188" y="566777"/>
                    <a:pt x="924452" y="565857"/>
                    <a:pt x="958496" y="565397"/>
                  </a:cubicBezTo>
                  <a:cubicBezTo>
                    <a:pt x="1011861" y="564937"/>
                    <a:pt x="1054645" y="519852"/>
                    <a:pt x="1051885" y="466027"/>
                  </a:cubicBezTo>
                  <a:cubicBezTo>
                    <a:pt x="1049125" y="414962"/>
                    <a:pt x="1004500" y="375398"/>
                    <a:pt x="952975" y="376318"/>
                  </a:cubicBezTo>
                  <a:close/>
                  <a:moveTo>
                    <a:pt x="759756" y="592540"/>
                  </a:moveTo>
                  <a:cubicBezTo>
                    <a:pt x="728932" y="596680"/>
                    <a:pt x="664986" y="610482"/>
                    <a:pt x="676487" y="667067"/>
                  </a:cubicBezTo>
                  <a:cubicBezTo>
                    <a:pt x="676487" y="667067"/>
                    <a:pt x="715591" y="837745"/>
                    <a:pt x="722952" y="1001521"/>
                  </a:cubicBezTo>
                  <a:cubicBezTo>
                    <a:pt x="723412" y="1008882"/>
                    <a:pt x="715591" y="1013942"/>
                    <a:pt x="708690" y="1010722"/>
                  </a:cubicBezTo>
                  <a:cubicBezTo>
                    <a:pt x="647044" y="978059"/>
                    <a:pt x="554575" y="896170"/>
                    <a:pt x="515471" y="745735"/>
                  </a:cubicBezTo>
                  <a:cubicBezTo>
                    <a:pt x="497529" y="676268"/>
                    <a:pt x="514551" y="654186"/>
                    <a:pt x="520071" y="646825"/>
                  </a:cubicBezTo>
                  <a:cubicBezTo>
                    <a:pt x="536173" y="626123"/>
                    <a:pt x="586778" y="592080"/>
                    <a:pt x="757915" y="574598"/>
                  </a:cubicBezTo>
                  <a:cubicBezTo>
                    <a:pt x="763436" y="574138"/>
                    <a:pt x="768036" y="578278"/>
                    <a:pt x="768036" y="584259"/>
                  </a:cubicBezTo>
                  <a:cubicBezTo>
                    <a:pt x="768036" y="588399"/>
                    <a:pt x="764356" y="592080"/>
                    <a:pt x="759756" y="592540"/>
                  </a:cubicBezTo>
                  <a:close/>
                </a:path>
              </a:pathLst>
            </a:custGeom>
            <a:solidFill>
              <a:srgbClr val="3DE580"/>
            </a:solidFill>
            <a:ln w="4590" cap="flat">
              <a:noFill/>
              <a:prstDash val="solid"/>
              <a:miter/>
            </a:ln>
          </p:spPr>
          <p:txBody>
            <a:bodyPr rtlCol="0" anchor="ctr"/>
            <a:lstStyle/>
            <a:p>
              <a:endParaRPr lang="en-GB">
                <a:solidFill>
                  <a:schemeClr val="tx2"/>
                </a:solidFill>
              </a:endParaRPr>
            </a:p>
          </p:txBody>
        </p:sp>
        <p:sp>
          <p:nvSpPr>
            <p:cNvPr id="11" name="Freeform: Shape 10">
              <a:extLst>
                <a:ext uri="{FF2B5EF4-FFF2-40B4-BE49-F238E27FC236}">
                  <a16:creationId xmlns:a16="http://schemas.microsoft.com/office/drawing/2014/main" id="{6A613603-9A20-45AA-BD6D-BDC56F6A0A74}"/>
                </a:ext>
              </a:extLst>
            </p:cNvPr>
            <p:cNvSpPr/>
            <p:nvPr/>
          </p:nvSpPr>
          <p:spPr>
            <a:xfrm>
              <a:off x="2228354" y="3199782"/>
              <a:ext cx="489984" cy="460966"/>
            </a:xfrm>
            <a:custGeom>
              <a:avLst/>
              <a:gdLst>
                <a:gd name="connsiteX0" fmla="*/ 487189 w 489984"/>
                <a:gd name="connsiteY0" fmla="*/ 23002 h 460966"/>
                <a:gd name="connsiteX1" fmla="*/ 474308 w 489984"/>
                <a:gd name="connsiteY1" fmla="*/ 8281 h 460966"/>
                <a:gd name="connsiteX2" fmla="*/ 374478 w 489984"/>
                <a:gd name="connsiteY2" fmla="*/ 8281 h 460966"/>
                <a:gd name="connsiteX3" fmla="*/ 365737 w 489984"/>
                <a:gd name="connsiteY3" fmla="*/ 22082 h 460966"/>
                <a:gd name="connsiteX4" fmla="*/ 372638 w 489984"/>
                <a:gd name="connsiteY4" fmla="*/ 34043 h 460966"/>
                <a:gd name="connsiteX5" fmla="*/ 372638 w 489984"/>
                <a:gd name="connsiteY5" fmla="*/ 44164 h 460966"/>
                <a:gd name="connsiteX6" fmla="*/ 360676 w 489984"/>
                <a:gd name="connsiteY6" fmla="*/ 44164 h 460966"/>
                <a:gd name="connsiteX7" fmla="*/ 234624 w 489984"/>
                <a:gd name="connsiteY7" fmla="*/ 0 h 460966"/>
                <a:gd name="connsiteX8" fmla="*/ 0 w 489984"/>
                <a:gd name="connsiteY8" fmla="*/ 230483 h 460966"/>
                <a:gd name="connsiteX9" fmla="*/ 234624 w 489984"/>
                <a:gd name="connsiteY9" fmla="*/ 460967 h 460966"/>
                <a:gd name="connsiteX10" fmla="*/ 376778 w 489984"/>
                <a:gd name="connsiteY10" fmla="*/ 401621 h 460966"/>
                <a:gd name="connsiteX11" fmla="*/ 386899 w 489984"/>
                <a:gd name="connsiteY11" fmla="*/ 400700 h 460966"/>
                <a:gd name="connsiteX12" fmla="*/ 388279 w 489984"/>
                <a:gd name="connsiteY12" fmla="*/ 412202 h 460966"/>
                <a:gd name="connsiteX13" fmla="*/ 374018 w 489984"/>
                <a:gd name="connsiteY13" fmla="*/ 434744 h 460966"/>
                <a:gd name="connsiteX14" fmla="*/ 383219 w 489984"/>
                <a:gd name="connsiteY14" fmla="*/ 448085 h 460966"/>
                <a:gd name="connsiteX15" fmla="*/ 480288 w 489984"/>
                <a:gd name="connsiteY15" fmla="*/ 448085 h 460966"/>
                <a:gd name="connsiteX16" fmla="*/ 489949 w 489984"/>
                <a:gd name="connsiteY16" fmla="*/ 437044 h 460966"/>
                <a:gd name="connsiteX17" fmla="*/ 487189 w 489984"/>
                <a:gd name="connsiteY17" fmla="*/ 23002 h 460966"/>
                <a:gd name="connsiteX18" fmla="*/ 235084 w 489984"/>
                <a:gd name="connsiteY18" fmla="*/ 339054 h 460966"/>
                <a:gd name="connsiteX19" fmla="*/ 127433 w 489984"/>
                <a:gd name="connsiteY19" fmla="*/ 229563 h 460966"/>
                <a:gd name="connsiteX20" fmla="*/ 235084 w 489984"/>
                <a:gd name="connsiteY20" fmla="*/ 120072 h 460966"/>
                <a:gd name="connsiteX21" fmla="*/ 342735 w 489984"/>
                <a:gd name="connsiteY21" fmla="*/ 229563 h 460966"/>
                <a:gd name="connsiteX22" fmla="*/ 235084 w 489984"/>
                <a:gd name="connsiteY22" fmla="*/ 33905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9984" h="460966">
                  <a:moveTo>
                    <a:pt x="487189" y="23002"/>
                  </a:moveTo>
                  <a:cubicBezTo>
                    <a:pt x="488109" y="15182"/>
                    <a:pt x="482129" y="8281"/>
                    <a:pt x="474308" y="8281"/>
                  </a:cubicBezTo>
                  <a:cubicBezTo>
                    <a:pt x="453606" y="8281"/>
                    <a:pt x="399320" y="8281"/>
                    <a:pt x="374478" y="8281"/>
                  </a:cubicBezTo>
                  <a:cubicBezTo>
                    <a:pt x="367577" y="8281"/>
                    <a:pt x="362517" y="15642"/>
                    <a:pt x="365737" y="22082"/>
                  </a:cubicBezTo>
                  <a:cubicBezTo>
                    <a:pt x="367117" y="25763"/>
                    <a:pt x="369417" y="29903"/>
                    <a:pt x="372638" y="34043"/>
                  </a:cubicBezTo>
                  <a:cubicBezTo>
                    <a:pt x="374938" y="36804"/>
                    <a:pt x="374938" y="41404"/>
                    <a:pt x="372638" y="44164"/>
                  </a:cubicBezTo>
                  <a:cubicBezTo>
                    <a:pt x="369417" y="47845"/>
                    <a:pt x="363897" y="47845"/>
                    <a:pt x="360676" y="44164"/>
                  </a:cubicBezTo>
                  <a:cubicBezTo>
                    <a:pt x="330313" y="9201"/>
                    <a:pt x="280628" y="0"/>
                    <a:pt x="234624" y="0"/>
                  </a:cubicBezTo>
                  <a:cubicBezTo>
                    <a:pt x="105351" y="0"/>
                    <a:pt x="0" y="93849"/>
                    <a:pt x="0" y="230483"/>
                  </a:cubicBezTo>
                  <a:cubicBezTo>
                    <a:pt x="0" y="367577"/>
                    <a:pt x="104891" y="460967"/>
                    <a:pt x="234624" y="460967"/>
                  </a:cubicBezTo>
                  <a:cubicBezTo>
                    <a:pt x="287989" y="460967"/>
                    <a:pt x="337214" y="436584"/>
                    <a:pt x="376778" y="401621"/>
                  </a:cubicBezTo>
                  <a:cubicBezTo>
                    <a:pt x="379538" y="399320"/>
                    <a:pt x="383679" y="398400"/>
                    <a:pt x="386899" y="400700"/>
                  </a:cubicBezTo>
                  <a:cubicBezTo>
                    <a:pt x="391039" y="403461"/>
                    <a:pt x="391500" y="408981"/>
                    <a:pt x="388279" y="412202"/>
                  </a:cubicBezTo>
                  <a:cubicBezTo>
                    <a:pt x="383679" y="417262"/>
                    <a:pt x="377238" y="425543"/>
                    <a:pt x="374018" y="434744"/>
                  </a:cubicBezTo>
                  <a:cubicBezTo>
                    <a:pt x="371258" y="441185"/>
                    <a:pt x="376318" y="448085"/>
                    <a:pt x="383219" y="448085"/>
                  </a:cubicBezTo>
                  <a:lnTo>
                    <a:pt x="480288" y="448085"/>
                  </a:lnTo>
                  <a:cubicBezTo>
                    <a:pt x="486269" y="448085"/>
                    <a:pt x="490410" y="443025"/>
                    <a:pt x="489949" y="437044"/>
                  </a:cubicBezTo>
                  <a:cubicBezTo>
                    <a:pt x="477068" y="311451"/>
                    <a:pt x="460507" y="237844"/>
                    <a:pt x="487189" y="23002"/>
                  </a:cubicBezTo>
                  <a:close/>
                  <a:moveTo>
                    <a:pt x="235084" y="339054"/>
                  </a:moveTo>
                  <a:cubicBezTo>
                    <a:pt x="171137" y="339054"/>
                    <a:pt x="127433" y="289829"/>
                    <a:pt x="127433" y="229563"/>
                  </a:cubicBezTo>
                  <a:cubicBezTo>
                    <a:pt x="127433" y="169297"/>
                    <a:pt x="171137" y="120072"/>
                    <a:pt x="235084" y="120072"/>
                  </a:cubicBezTo>
                  <a:cubicBezTo>
                    <a:pt x="299030" y="120072"/>
                    <a:pt x="342735" y="169297"/>
                    <a:pt x="342735" y="229563"/>
                  </a:cubicBezTo>
                  <a:cubicBezTo>
                    <a:pt x="342735" y="289829"/>
                    <a:pt x="299030" y="339054"/>
                    <a:pt x="235084" y="339054"/>
                  </a:cubicBezTo>
                  <a:close/>
                </a:path>
              </a:pathLst>
            </a:custGeom>
            <a:solidFill>
              <a:srgbClr val="453878"/>
            </a:solidFill>
            <a:ln w="4590" cap="flat">
              <a:noFill/>
              <a:prstDash val="solid"/>
              <a:miter/>
            </a:ln>
          </p:spPr>
          <p:txBody>
            <a:bodyPr rtlCol="0" anchor="ctr"/>
            <a:lstStyle/>
            <a:p>
              <a:endParaRPr lang="en-GB">
                <a:solidFill>
                  <a:schemeClr val="bg2"/>
                </a:solidFill>
              </a:endParaRPr>
            </a:p>
          </p:txBody>
        </p:sp>
        <p:sp>
          <p:nvSpPr>
            <p:cNvPr id="12" name="Freeform: Shape 11">
              <a:extLst>
                <a:ext uri="{FF2B5EF4-FFF2-40B4-BE49-F238E27FC236}">
                  <a16:creationId xmlns:a16="http://schemas.microsoft.com/office/drawing/2014/main" id="{7A162744-E880-464C-9BE4-20C84E3D0E2D}"/>
                </a:ext>
              </a:extLst>
            </p:cNvPr>
            <p:cNvSpPr/>
            <p:nvPr/>
          </p:nvSpPr>
          <p:spPr>
            <a:xfrm>
              <a:off x="3294281" y="3198862"/>
              <a:ext cx="469247" cy="460966"/>
            </a:xfrm>
            <a:custGeom>
              <a:avLst/>
              <a:gdLst>
                <a:gd name="connsiteX0" fmla="*/ 469247 w 469247"/>
                <a:gd name="connsiteY0" fmla="*/ 230483 h 460966"/>
                <a:gd name="connsiteX1" fmla="*/ 414962 w 469247"/>
                <a:gd name="connsiteY1" fmla="*/ 79128 h 460966"/>
                <a:gd name="connsiteX2" fmla="*/ 234624 w 469247"/>
                <a:gd name="connsiteY2" fmla="*/ 0 h 460966"/>
                <a:gd name="connsiteX3" fmla="*/ 0 w 469247"/>
                <a:gd name="connsiteY3" fmla="*/ 230483 h 460966"/>
                <a:gd name="connsiteX4" fmla="*/ 234624 w 469247"/>
                <a:gd name="connsiteY4" fmla="*/ 460967 h 460966"/>
                <a:gd name="connsiteX5" fmla="*/ 350095 w 469247"/>
                <a:gd name="connsiteY5" fmla="*/ 433364 h 460966"/>
                <a:gd name="connsiteX6" fmla="*/ 469247 w 469247"/>
                <a:gd name="connsiteY6" fmla="*/ 230483 h 460966"/>
                <a:gd name="connsiteX7" fmla="*/ 234624 w 469247"/>
                <a:gd name="connsiteY7" fmla="*/ 339974 h 460966"/>
                <a:gd name="connsiteX8" fmla="*/ 126973 w 469247"/>
                <a:gd name="connsiteY8" fmla="*/ 230483 h 460966"/>
                <a:gd name="connsiteX9" fmla="*/ 234624 w 469247"/>
                <a:gd name="connsiteY9" fmla="*/ 120992 h 460966"/>
                <a:gd name="connsiteX10" fmla="*/ 342275 w 469247"/>
                <a:gd name="connsiteY10" fmla="*/ 230483 h 460966"/>
                <a:gd name="connsiteX11" fmla="*/ 234624 w 469247"/>
                <a:gd name="connsiteY11" fmla="*/ 33997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9247" h="460966">
                  <a:moveTo>
                    <a:pt x="469247" y="230483"/>
                  </a:moveTo>
                  <a:cubicBezTo>
                    <a:pt x="469247" y="170217"/>
                    <a:pt x="449005" y="118232"/>
                    <a:pt x="414962" y="79128"/>
                  </a:cubicBezTo>
                  <a:cubicBezTo>
                    <a:pt x="372178" y="28983"/>
                    <a:pt x="307311" y="0"/>
                    <a:pt x="234624" y="0"/>
                  </a:cubicBezTo>
                  <a:cubicBezTo>
                    <a:pt x="105351" y="0"/>
                    <a:pt x="0" y="93849"/>
                    <a:pt x="0" y="230483"/>
                  </a:cubicBezTo>
                  <a:cubicBezTo>
                    <a:pt x="0" y="367117"/>
                    <a:pt x="104891" y="460967"/>
                    <a:pt x="234624" y="460967"/>
                  </a:cubicBezTo>
                  <a:cubicBezTo>
                    <a:pt x="276488" y="460967"/>
                    <a:pt x="316052" y="451306"/>
                    <a:pt x="350095" y="433364"/>
                  </a:cubicBezTo>
                  <a:cubicBezTo>
                    <a:pt x="420942" y="395640"/>
                    <a:pt x="469247" y="322953"/>
                    <a:pt x="469247" y="230483"/>
                  </a:cubicBezTo>
                  <a:close/>
                  <a:moveTo>
                    <a:pt x="234624" y="339974"/>
                  </a:moveTo>
                  <a:cubicBezTo>
                    <a:pt x="170677" y="339974"/>
                    <a:pt x="126973" y="290749"/>
                    <a:pt x="126973" y="230483"/>
                  </a:cubicBezTo>
                  <a:cubicBezTo>
                    <a:pt x="126973" y="170217"/>
                    <a:pt x="170677" y="120992"/>
                    <a:pt x="234624" y="120992"/>
                  </a:cubicBezTo>
                  <a:cubicBezTo>
                    <a:pt x="298570" y="120992"/>
                    <a:pt x="342275" y="170217"/>
                    <a:pt x="342275" y="230483"/>
                  </a:cubicBezTo>
                  <a:cubicBezTo>
                    <a:pt x="342275" y="290749"/>
                    <a:pt x="298570" y="339974"/>
                    <a:pt x="234624" y="339974"/>
                  </a:cubicBezTo>
                  <a:close/>
                </a:path>
              </a:pathLst>
            </a:custGeom>
            <a:solidFill>
              <a:srgbClr val="453878"/>
            </a:solidFill>
            <a:ln w="4590" cap="flat">
              <a:noFill/>
              <a:prstDash val="solid"/>
              <a:miter/>
            </a:ln>
          </p:spPr>
          <p:txBody>
            <a:bodyPr rtlCol="0" anchor="ctr"/>
            <a:lstStyle/>
            <a:p>
              <a:endParaRPr lang="en-GB">
                <a:solidFill>
                  <a:schemeClr val="bg2"/>
                </a:solidFill>
              </a:endParaRPr>
            </a:p>
          </p:txBody>
        </p:sp>
        <p:sp>
          <p:nvSpPr>
            <p:cNvPr id="13" name="Freeform: Shape 12">
              <a:extLst>
                <a:ext uri="{FF2B5EF4-FFF2-40B4-BE49-F238E27FC236}">
                  <a16:creationId xmlns:a16="http://schemas.microsoft.com/office/drawing/2014/main" id="{7131913B-BCC1-4637-A7AB-F906CF094B8D}"/>
                </a:ext>
              </a:extLst>
            </p:cNvPr>
            <p:cNvSpPr/>
            <p:nvPr/>
          </p:nvSpPr>
          <p:spPr>
            <a:xfrm>
              <a:off x="2759707" y="3052567"/>
              <a:ext cx="494549" cy="608181"/>
            </a:xfrm>
            <a:custGeom>
              <a:avLst/>
              <a:gdLst>
                <a:gd name="connsiteX0" fmla="*/ 483969 w 494549"/>
                <a:gd name="connsiteY0" fmla="*/ 0 h 608181"/>
                <a:gd name="connsiteX1" fmla="*/ 375398 w 494549"/>
                <a:gd name="connsiteY1" fmla="*/ 0 h 608181"/>
                <a:gd name="connsiteX2" fmla="*/ 365737 w 494549"/>
                <a:gd name="connsiteY2" fmla="*/ 8281 h 608181"/>
                <a:gd name="connsiteX3" fmla="*/ 353316 w 494549"/>
                <a:gd name="connsiteY3" fmla="*/ 139854 h 608181"/>
                <a:gd name="connsiteX4" fmla="*/ 362517 w 494549"/>
                <a:gd name="connsiteY4" fmla="*/ 168837 h 608181"/>
                <a:gd name="connsiteX5" fmla="*/ 363437 w 494549"/>
                <a:gd name="connsiteY5" fmla="*/ 170217 h 608181"/>
                <a:gd name="connsiteX6" fmla="*/ 363897 w 494549"/>
                <a:gd name="connsiteY6" fmla="*/ 180798 h 608181"/>
                <a:gd name="connsiteX7" fmla="*/ 351475 w 494549"/>
                <a:gd name="connsiteY7" fmla="*/ 182178 h 608181"/>
                <a:gd name="connsiteX8" fmla="*/ 234624 w 494549"/>
                <a:gd name="connsiteY8" fmla="*/ 147215 h 608181"/>
                <a:gd name="connsiteX9" fmla="*/ 0 w 494549"/>
                <a:gd name="connsiteY9" fmla="*/ 377698 h 608181"/>
                <a:gd name="connsiteX10" fmla="*/ 234624 w 494549"/>
                <a:gd name="connsiteY10" fmla="*/ 608181 h 608181"/>
                <a:gd name="connsiteX11" fmla="*/ 376778 w 494549"/>
                <a:gd name="connsiteY11" fmla="*/ 548835 h 608181"/>
                <a:gd name="connsiteX12" fmla="*/ 386899 w 494549"/>
                <a:gd name="connsiteY12" fmla="*/ 547915 h 608181"/>
                <a:gd name="connsiteX13" fmla="*/ 388279 w 494549"/>
                <a:gd name="connsiteY13" fmla="*/ 559416 h 608181"/>
                <a:gd name="connsiteX14" fmla="*/ 374018 w 494549"/>
                <a:gd name="connsiteY14" fmla="*/ 581959 h 608181"/>
                <a:gd name="connsiteX15" fmla="*/ 383219 w 494549"/>
                <a:gd name="connsiteY15" fmla="*/ 595300 h 608181"/>
                <a:gd name="connsiteX16" fmla="*/ 480749 w 494549"/>
                <a:gd name="connsiteY16" fmla="*/ 595300 h 608181"/>
                <a:gd name="connsiteX17" fmla="*/ 490410 w 494549"/>
                <a:gd name="connsiteY17" fmla="*/ 584719 h 608181"/>
                <a:gd name="connsiteX18" fmla="*/ 494550 w 494549"/>
                <a:gd name="connsiteY18" fmla="*/ 11041 h 608181"/>
                <a:gd name="connsiteX19" fmla="*/ 483969 w 494549"/>
                <a:gd name="connsiteY19" fmla="*/ 0 h 608181"/>
                <a:gd name="connsiteX20" fmla="*/ 234164 w 494549"/>
                <a:gd name="connsiteY20" fmla="*/ 486269 h 608181"/>
                <a:gd name="connsiteX21" fmla="*/ 126513 w 494549"/>
                <a:gd name="connsiteY21" fmla="*/ 376778 h 608181"/>
                <a:gd name="connsiteX22" fmla="*/ 234164 w 494549"/>
                <a:gd name="connsiteY22" fmla="*/ 267287 h 608181"/>
                <a:gd name="connsiteX23" fmla="*/ 341815 w 494549"/>
                <a:gd name="connsiteY23" fmla="*/ 376778 h 608181"/>
                <a:gd name="connsiteX24" fmla="*/ 234164 w 494549"/>
                <a:gd name="connsiteY24" fmla="*/ 486269 h 60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94549" h="608181">
                  <a:moveTo>
                    <a:pt x="483969" y="0"/>
                  </a:moveTo>
                  <a:lnTo>
                    <a:pt x="375398" y="0"/>
                  </a:lnTo>
                  <a:cubicBezTo>
                    <a:pt x="370337" y="0"/>
                    <a:pt x="366197" y="3680"/>
                    <a:pt x="365737" y="8281"/>
                  </a:cubicBezTo>
                  <a:cubicBezTo>
                    <a:pt x="357916" y="60266"/>
                    <a:pt x="354696" y="113631"/>
                    <a:pt x="353316" y="139854"/>
                  </a:cubicBezTo>
                  <a:cubicBezTo>
                    <a:pt x="352856" y="150435"/>
                    <a:pt x="356076" y="160556"/>
                    <a:pt x="362517" y="168837"/>
                  </a:cubicBezTo>
                  <a:lnTo>
                    <a:pt x="363437" y="170217"/>
                  </a:lnTo>
                  <a:cubicBezTo>
                    <a:pt x="365737" y="173438"/>
                    <a:pt x="366197" y="177578"/>
                    <a:pt x="363897" y="180798"/>
                  </a:cubicBezTo>
                  <a:cubicBezTo>
                    <a:pt x="360676" y="184939"/>
                    <a:pt x="355156" y="185399"/>
                    <a:pt x="351475" y="182178"/>
                  </a:cubicBezTo>
                  <a:cubicBezTo>
                    <a:pt x="320652" y="154576"/>
                    <a:pt x="276028" y="147215"/>
                    <a:pt x="234624" y="147215"/>
                  </a:cubicBezTo>
                  <a:cubicBezTo>
                    <a:pt x="105351" y="147215"/>
                    <a:pt x="0" y="241064"/>
                    <a:pt x="0" y="377698"/>
                  </a:cubicBezTo>
                  <a:cubicBezTo>
                    <a:pt x="0" y="514792"/>
                    <a:pt x="104891" y="608181"/>
                    <a:pt x="234624" y="608181"/>
                  </a:cubicBezTo>
                  <a:cubicBezTo>
                    <a:pt x="287989" y="608181"/>
                    <a:pt x="337214" y="583799"/>
                    <a:pt x="376778" y="548835"/>
                  </a:cubicBezTo>
                  <a:cubicBezTo>
                    <a:pt x="379538" y="546535"/>
                    <a:pt x="383679" y="545615"/>
                    <a:pt x="386899" y="547915"/>
                  </a:cubicBezTo>
                  <a:cubicBezTo>
                    <a:pt x="391039" y="550676"/>
                    <a:pt x="391500" y="556196"/>
                    <a:pt x="388279" y="559416"/>
                  </a:cubicBezTo>
                  <a:cubicBezTo>
                    <a:pt x="383679" y="564477"/>
                    <a:pt x="377238" y="572758"/>
                    <a:pt x="374018" y="581959"/>
                  </a:cubicBezTo>
                  <a:cubicBezTo>
                    <a:pt x="371258" y="588399"/>
                    <a:pt x="376318" y="595300"/>
                    <a:pt x="383219" y="595300"/>
                  </a:cubicBezTo>
                  <a:lnTo>
                    <a:pt x="480749" y="595300"/>
                  </a:lnTo>
                  <a:cubicBezTo>
                    <a:pt x="486269" y="595300"/>
                    <a:pt x="490870" y="590240"/>
                    <a:pt x="490410" y="584719"/>
                  </a:cubicBezTo>
                  <a:cubicBezTo>
                    <a:pt x="478908" y="444865"/>
                    <a:pt x="462807" y="255326"/>
                    <a:pt x="494550" y="11041"/>
                  </a:cubicBezTo>
                  <a:cubicBezTo>
                    <a:pt x="494550" y="5521"/>
                    <a:pt x="489949" y="0"/>
                    <a:pt x="483969" y="0"/>
                  </a:cubicBezTo>
                  <a:close/>
                  <a:moveTo>
                    <a:pt x="234164" y="486269"/>
                  </a:moveTo>
                  <a:cubicBezTo>
                    <a:pt x="170217" y="486269"/>
                    <a:pt x="126513" y="437044"/>
                    <a:pt x="126513" y="376778"/>
                  </a:cubicBezTo>
                  <a:cubicBezTo>
                    <a:pt x="126513" y="316512"/>
                    <a:pt x="170217" y="267287"/>
                    <a:pt x="234164" y="267287"/>
                  </a:cubicBezTo>
                  <a:cubicBezTo>
                    <a:pt x="298110" y="267287"/>
                    <a:pt x="341815" y="316512"/>
                    <a:pt x="341815" y="376778"/>
                  </a:cubicBezTo>
                  <a:cubicBezTo>
                    <a:pt x="341815" y="437044"/>
                    <a:pt x="298110" y="486269"/>
                    <a:pt x="234164" y="486269"/>
                  </a:cubicBezTo>
                  <a:close/>
                </a:path>
              </a:pathLst>
            </a:custGeom>
            <a:solidFill>
              <a:srgbClr val="453878"/>
            </a:solidFill>
            <a:ln w="4590" cap="flat">
              <a:noFill/>
              <a:prstDash val="solid"/>
              <a:miter/>
            </a:ln>
          </p:spPr>
          <p:txBody>
            <a:bodyPr rtlCol="0" anchor="ctr"/>
            <a:lstStyle/>
            <a:p>
              <a:endParaRPr lang="en-GB">
                <a:solidFill>
                  <a:schemeClr val="bg2"/>
                </a:solidFill>
              </a:endParaRPr>
            </a:p>
          </p:txBody>
        </p:sp>
        <p:sp>
          <p:nvSpPr>
            <p:cNvPr id="14" name="Freeform: Shape 13">
              <a:extLst>
                <a:ext uri="{FF2B5EF4-FFF2-40B4-BE49-F238E27FC236}">
                  <a16:creationId xmlns:a16="http://schemas.microsoft.com/office/drawing/2014/main" id="{83C5DFA0-867B-4508-AC7E-FBA113B23D91}"/>
                </a:ext>
              </a:extLst>
            </p:cNvPr>
            <p:cNvSpPr/>
            <p:nvPr/>
          </p:nvSpPr>
          <p:spPr>
            <a:xfrm>
              <a:off x="1274295" y="3078790"/>
              <a:ext cx="521562" cy="569077"/>
            </a:xfrm>
            <a:custGeom>
              <a:avLst/>
              <a:gdLst>
                <a:gd name="connsiteX0" fmla="*/ 327935 w 521562"/>
                <a:gd name="connsiteY0" fmla="*/ 7821 h 569077"/>
                <a:gd name="connsiteX1" fmla="*/ 315514 w 521562"/>
                <a:gd name="connsiteY1" fmla="*/ 0 h 569077"/>
                <a:gd name="connsiteX2" fmla="*/ 207403 w 521562"/>
                <a:gd name="connsiteY2" fmla="*/ 0 h 569077"/>
                <a:gd name="connsiteX3" fmla="*/ 194982 w 521562"/>
                <a:gd name="connsiteY3" fmla="*/ 7821 h 569077"/>
                <a:gd name="connsiteX4" fmla="*/ 382 w 521562"/>
                <a:gd name="connsiteY4" fmla="*/ 556196 h 569077"/>
                <a:gd name="connsiteX5" fmla="*/ 10043 w 521562"/>
                <a:gd name="connsiteY5" fmla="*/ 569077 h 569077"/>
                <a:gd name="connsiteX6" fmla="*/ 120454 w 521562"/>
                <a:gd name="connsiteY6" fmla="*/ 569077 h 569077"/>
                <a:gd name="connsiteX7" fmla="*/ 132876 w 521562"/>
                <a:gd name="connsiteY7" fmla="*/ 559416 h 569077"/>
                <a:gd name="connsiteX8" fmla="*/ 154038 w 521562"/>
                <a:gd name="connsiteY8" fmla="*/ 479368 h 569077"/>
                <a:gd name="connsiteX9" fmla="*/ 164159 w 521562"/>
                <a:gd name="connsiteY9" fmla="*/ 471548 h 569077"/>
                <a:gd name="connsiteX10" fmla="*/ 357378 w 521562"/>
                <a:gd name="connsiteY10" fmla="*/ 471548 h 569077"/>
                <a:gd name="connsiteX11" fmla="*/ 367499 w 521562"/>
                <a:gd name="connsiteY11" fmla="*/ 479368 h 569077"/>
                <a:gd name="connsiteX12" fmla="*/ 388662 w 521562"/>
                <a:gd name="connsiteY12" fmla="*/ 559416 h 569077"/>
                <a:gd name="connsiteX13" fmla="*/ 401083 w 521562"/>
                <a:gd name="connsiteY13" fmla="*/ 569077 h 569077"/>
                <a:gd name="connsiteX14" fmla="*/ 511494 w 521562"/>
                <a:gd name="connsiteY14" fmla="*/ 569077 h 569077"/>
                <a:gd name="connsiteX15" fmla="*/ 521155 w 521562"/>
                <a:gd name="connsiteY15" fmla="*/ 556196 h 569077"/>
                <a:gd name="connsiteX16" fmla="*/ 327935 w 521562"/>
                <a:gd name="connsiteY16" fmla="*/ 7821 h 569077"/>
                <a:gd name="connsiteX17" fmla="*/ 197282 w 521562"/>
                <a:gd name="connsiteY17" fmla="*/ 336754 h 569077"/>
                <a:gd name="connsiteX18" fmla="*/ 252028 w 521562"/>
                <a:gd name="connsiteY18" fmla="*/ 173437 h 569077"/>
                <a:gd name="connsiteX19" fmla="*/ 258928 w 521562"/>
                <a:gd name="connsiteY19" fmla="*/ 166997 h 569077"/>
                <a:gd name="connsiteX20" fmla="*/ 269970 w 521562"/>
                <a:gd name="connsiteY20" fmla="*/ 172977 h 569077"/>
                <a:gd name="connsiteX21" fmla="*/ 324715 w 521562"/>
                <a:gd name="connsiteY21" fmla="*/ 336294 h 569077"/>
                <a:gd name="connsiteX22" fmla="*/ 314134 w 521562"/>
                <a:gd name="connsiteY22" fmla="*/ 350555 h 569077"/>
                <a:gd name="connsiteX23" fmla="*/ 206483 w 521562"/>
                <a:gd name="connsiteY23" fmla="*/ 350555 h 569077"/>
                <a:gd name="connsiteX24" fmla="*/ 197282 w 521562"/>
                <a:gd name="connsiteY24" fmla="*/ 336754 h 569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1562" h="569077">
                  <a:moveTo>
                    <a:pt x="327935" y="7821"/>
                  </a:moveTo>
                  <a:cubicBezTo>
                    <a:pt x="325635" y="2760"/>
                    <a:pt x="321035" y="0"/>
                    <a:pt x="315514" y="0"/>
                  </a:cubicBezTo>
                  <a:lnTo>
                    <a:pt x="207403" y="0"/>
                  </a:lnTo>
                  <a:cubicBezTo>
                    <a:pt x="201883" y="0"/>
                    <a:pt x="197282" y="3220"/>
                    <a:pt x="194982" y="7821"/>
                  </a:cubicBezTo>
                  <a:cubicBezTo>
                    <a:pt x="87331" y="248425"/>
                    <a:pt x="16484" y="497770"/>
                    <a:pt x="382" y="556196"/>
                  </a:cubicBezTo>
                  <a:cubicBezTo>
                    <a:pt x="-1458" y="562637"/>
                    <a:pt x="3603" y="569077"/>
                    <a:pt x="10043" y="569077"/>
                  </a:cubicBezTo>
                  <a:lnTo>
                    <a:pt x="120454" y="569077"/>
                  </a:lnTo>
                  <a:cubicBezTo>
                    <a:pt x="126435" y="569077"/>
                    <a:pt x="131496" y="564937"/>
                    <a:pt x="132876" y="559416"/>
                  </a:cubicBezTo>
                  <a:cubicBezTo>
                    <a:pt x="136096" y="545615"/>
                    <a:pt x="143457" y="518012"/>
                    <a:pt x="154038" y="479368"/>
                  </a:cubicBezTo>
                  <a:cubicBezTo>
                    <a:pt x="155418" y="474768"/>
                    <a:pt x="159558" y="471548"/>
                    <a:pt x="164159" y="471548"/>
                  </a:cubicBezTo>
                  <a:lnTo>
                    <a:pt x="357378" y="471548"/>
                  </a:lnTo>
                  <a:cubicBezTo>
                    <a:pt x="361979" y="471548"/>
                    <a:pt x="366119" y="474768"/>
                    <a:pt x="367499" y="479368"/>
                  </a:cubicBezTo>
                  <a:cubicBezTo>
                    <a:pt x="378080" y="518012"/>
                    <a:pt x="385441" y="545615"/>
                    <a:pt x="388662" y="559416"/>
                  </a:cubicBezTo>
                  <a:cubicBezTo>
                    <a:pt x="390042" y="565397"/>
                    <a:pt x="395102" y="569077"/>
                    <a:pt x="401083" y="569077"/>
                  </a:cubicBezTo>
                  <a:lnTo>
                    <a:pt x="511494" y="569077"/>
                  </a:lnTo>
                  <a:cubicBezTo>
                    <a:pt x="518395" y="569077"/>
                    <a:pt x="522995" y="562637"/>
                    <a:pt x="521155" y="556196"/>
                  </a:cubicBezTo>
                  <a:cubicBezTo>
                    <a:pt x="506433" y="497770"/>
                    <a:pt x="435586" y="248425"/>
                    <a:pt x="327935" y="7821"/>
                  </a:cubicBezTo>
                  <a:close/>
                  <a:moveTo>
                    <a:pt x="197282" y="336754"/>
                  </a:moveTo>
                  <a:cubicBezTo>
                    <a:pt x="212924" y="287989"/>
                    <a:pt x="231326" y="230483"/>
                    <a:pt x="252028" y="173437"/>
                  </a:cubicBezTo>
                  <a:cubicBezTo>
                    <a:pt x="253408" y="170217"/>
                    <a:pt x="255708" y="167457"/>
                    <a:pt x="258928" y="166997"/>
                  </a:cubicBezTo>
                  <a:cubicBezTo>
                    <a:pt x="263989" y="165617"/>
                    <a:pt x="268589" y="168377"/>
                    <a:pt x="269970" y="172977"/>
                  </a:cubicBezTo>
                  <a:cubicBezTo>
                    <a:pt x="291132" y="230023"/>
                    <a:pt x="309073" y="287529"/>
                    <a:pt x="324715" y="336294"/>
                  </a:cubicBezTo>
                  <a:cubicBezTo>
                    <a:pt x="327015" y="343195"/>
                    <a:pt x="321495" y="350555"/>
                    <a:pt x="314134" y="350555"/>
                  </a:cubicBezTo>
                  <a:lnTo>
                    <a:pt x="206483" y="350555"/>
                  </a:lnTo>
                  <a:cubicBezTo>
                    <a:pt x="200042" y="350555"/>
                    <a:pt x="194982" y="343655"/>
                    <a:pt x="197282" y="336754"/>
                  </a:cubicBezTo>
                  <a:close/>
                </a:path>
              </a:pathLst>
            </a:custGeom>
            <a:solidFill>
              <a:srgbClr val="453878"/>
            </a:solidFill>
            <a:ln w="4590" cap="flat">
              <a:noFill/>
              <a:prstDash val="solid"/>
              <a:miter/>
            </a:ln>
          </p:spPr>
          <p:txBody>
            <a:bodyPr rtlCol="0" anchor="ctr"/>
            <a:lstStyle/>
            <a:p>
              <a:endParaRPr lang="en-GB">
                <a:solidFill>
                  <a:schemeClr val="bg2"/>
                </a:solidFill>
              </a:endParaRPr>
            </a:p>
          </p:txBody>
        </p:sp>
        <p:sp>
          <p:nvSpPr>
            <p:cNvPr id="15" name="Freeform: Shape 14">
              <a:extLst>
                <a:ext uri="{FF2B5EF4-FFF2-40B4-BE49-F238E27FC236}">
                  <a16:creationId xmlns:a16="http://schemas.microsoft.com/office/drawing/2014/main" id="{7CF9E6EC-1F4B-4931-BE84-D0A8F8D4F5A2}"/>
                </a:ext>
              </a:extLst>
            </p:cNvPr>
            <p:cNvSpPr/>
            <p:nvPr/>
          </p:nvSpPr>
          <p:spPr>
            <a:xfrm>
              <a:off x="1754720" y="3208063"/>
              <a:ext cx="462142" cy="440264"/>
            </a:xfrm>
            <a:custGeom>
              <a:avLst/>
              <a:gdLst>
                <a:gd name="connsiteX0" fmla="*/ 448791 w 462142"/>
                <a:gd name="connsiteY0" fmla="*/ 0 h 440264"/>
                <a:gd name="connsiteX1" fmla="*/ 343440 w 462142"/>
                <a:gd name="connsiteY1" fmla="*/ 920 h 440264"/>
                <a:gd name="connsiteX2" fmla="*/ 331019 w 462142"/>
                <a:gd name="connsiteY2" fmla="*/ 10121 h 440264"/>
                <a:gd name="connsiteX3" fmla="*/ 240850 w 462142"/>
                <a:gd name="connsiteY3" fmla="*/ 266827 h 440264"/>
                <a:gd name="connsiteX4" fmla="*/ 231649 w 462142"/>
                <a:gd name="connsiteY4" fmla="*/ 272808 h 440264"/>
                <a:gd name="connsiteX5" fmla="*/ 222448 w 462142"/>
                <a:gd name="connsiteY5" fmla="*/ 266827 h 440264"/>
                <a:gd name="connsiteX6" fmla="*/ 132279 w 462142"/>
                <a:gd name="connsiteY6" fmla="*/ 10121 h 440264"/>
                <a:gd name="connsiteX7" fmla="*/ 119858 w 462142"/>
                <a:gd name="connsiteY7" fmla="*/ 920 h 440264"/>
                <a:gd name="connsiteX8" fmla="*/ 9907 w 462142"/>
                <a:gd name="connsiteY8" fmla="*/ 0 h 440264"/>
                <a:gd name="connsiteX9" fmla="*/ 246 w 462142"/>
                <a:gd name="connsiteY9" fmla="*/ 12421 h 440264"/>
                <a:gd name="connsiteX10" fmla="*/ 173683 w 462142"/>
                <a:gd name="connsiteY10" fmla="*/ 434284 h 440264"/>
                <a:gd name="connsiteX11" fmla="*/ 184724 w 462142"/>
                <a:gd name="connsiteY11" fmla="*/ 440264 h 440264"/>
                <a:gd name="connsiteX12" fmla="*/ 278574 w 462142"/>
                <a:gd name="connsiteY12" fmla="*/ 440264 h 440264"/>
                <a:gd name="connsiteX13" fmla="*/ 289615 w 462142"/>
                <a:gd name="connsiteY13" fmla="*/ 434284 h 440264"/>
                <a:gd name="connsiteX14" fmla="*/ 461672 w 462142"/>
                <a:gd name="connsiteY14" fmla="*/ 16562 h 440264"/>
                <a:gd name="connsiteX15" fmla="*/ 448791 w 462142"/>
                <a:gd name="connsiteY15" fmla="*/ 0 h 440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2142" h="440264">
                  <a:moveTo>
                    <a:pt x="448791" y="0"/>
                  </a:moveTo>
                  <a:lnTo>
                    <a:pt x="343440" y="920"/>
                  </a:lnTo>
                  <a:cubicBezTo>
                    <a:pt x="337920" y="920"/>
                    <a:pt x="332859" y="4600"/>
                    <a:pt x="331019" y="10121"/>
                  </a:cubicBezTo>
                  <a:cubicBezTo>
                    <a:pt x="311237" y="75908"/>
                    <a:pt x="286855" y="156876"/>
                    <a:pt x="240850" y="266827"/>
                  </a:cubicBezTo>
                  <a:cubicBezTo>
                    <a:pt x="239470" y="270507"/>
                    <a:pt x="235789" y="272808"/>
                    <a:pt x="231649" y="272808"/>
                  </a:cubicBezTo>
                  <a:cubicBezTo>
                    <a:pt x="227509" y="272808"/>
                    <a:pt x="223828" y="270507"/>
                    <a:pt x="222448" y="266827"/>
                  </a:cubicBezTo>
                  <a:cubicBezTo>
                    <a:pt x="176443" y="156876"/>
                    <a:pt x="152061" y="75908"/>
                    <a:pt x="132279" y="10121"/>
                  </a:cubicBezTo>
                  <a:cubicBezTo>
                    <a:pt x="130439" y="4600"/>
                    <a:pt x="125378" y="920"/>
                    <a:pt x="119858" y="920"/>
                  </a:cubicBezTo>
                  <a:lnTo>
                    <a:pt x="9907" y="0"/>
                  </a:lnTo>
                  <a:cubicBezTo>
                    <a:pt x="3466" y="0"/>
                    <a:pt x="-1135" y="5981"/>
                    <a:pt x="246" y="12421"/>
                  </a:cubicBezTo>
                  <a:cubicBezTo>
                    <a:pt x="14967" y="66707"/>
                    <a:pt x="77533" y="286609"/>
                    <a:pt x="173683" y="434284"/>
                  </a:cubicBezTo>
                  <a:cubicBezTo>
                    <a:pt x="175983" y="437964"/>
                    <a:pt x="180124" y="440264"/>
                    <a:pt x="184724" y="440264"/>
                  </a:cubicBezTo>
                  <a:lnTo>
                    <a:pt x="278574" y="440264"/>
                  </a:lnTo>
                  <a:cubicBezTo>
                    <a:pt x="283174" y="440264"/>
                    <a:pt x="287315" y="437964"/>
                    <a:pt x="289615" y="434284"/>
                  </a:cubicBezTo>
                  <a:cubicBezTo>
                    <a:pt x="383464" y="290289"/>
                    <a:pt x="445571" y="77288"/>
                    <a:pt x="461672" y="16562"/>
                  </a:cubicBezTo>
                  <a:cubicBezTo>
                    <a:pt x="463972" y="8281"/>
                    <a:pt x="457532" y="0"/>
                    <a:pt x="448791" y="0"/>
                  </a:cubicBezTo>
                  <a:close/>
                </a:path>
              </a:pathLst>
            </a:custGeom>
            <a:solidFill>
              <a:srgbClr val="453878"/>
            </a:solidFill>
            <a:ln w="4590" cap="flat">
              <a:noFill/>
              <a:prstDash val="solid"/>
              <a:miter/>
            </a:ln>
          </p:spPr>
          <p:txBody>
            <a:bodyPr rtlCol="0" anchor="ctr"/>
            <a:lstStyle/>
            <a:p>
              <a:endParaRPr lang="en-GB">
                <a:solidFill>
                  <a:schemeClr val="bg2"/>
                </a:solidFill>
              </a:endParaRPr>
            </a:p>
          </p:txBody>
        </p:sp>
      </p:grpSp>
      <p:sp>
        <p:nvSpPr>
          <p:cNvPr id="17" name="Text Placeholder 2">
            <a:extLst>
              <a:ext uri="{FF2B5EF4-FFF2-40B4-BE49-F238E27FC236}">
                <a16:creationId xmlns:a16="http://schemas.microsoft.com/office/drawing/2014/main" id="{7B7E91ED-4866-44BB-813F-167A0BA8109F}"/>
              </a:ext>
            </a:extLst>
          </p:cNvPr>
          <p:cNvSpPr>
            <a:spLocks noGrp="1"/>
          </p:cNvSpPr>
          <p:nvPr>
            <p:ph type="body" idx="11" hasCustomPrompt="1"/>
          </p:nvPr>
        </p:nvSpPr>
        <p:spPr>
          <a:xfrm>
            <a:off x="6526213" y="5304241"/>
            <a:ext cx="4933950" cy="422659"/>
          </a:xfrm>
          <a:prstGeom prst="rect">
            <a:avLst/>
          </a:prstGeom>
        </p:spPr>
        <p:txBody>
          <a:bodyPr>
            <a:normAutofit/>
          </a:bodyPr>
          <a:lstStyle>
            <a:lvl1pPr marL="0" indent="0" algn="l">
              <a:buNone/>
              <a:defRPr sz="1600" b="1"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Website</a:t>
            </a:r>
          </a:p>
        </p:txBody>
      </p:sp>
      <p:sp>
        <p:nvSpPr>
          <p:cNvPr id="20" name="Text Placeholder 2">
            <a:extLst>
              <a:ext uri="{FF2B5EF4-FFF2-40B4-BE49-F238E27FC236}">
                <a16:creationId xmlns:a16="http://schemas.microsoft.com/office/drawing/2014/main" id="{BCCDFE2E-AF59-44FB-A6BC-556582A25D4B}"/>
              </a:ext>
            </a:extLst>
          </p:cNvPr>
          <p:cNvSpPr>
            <a:spLocks noGrp="1"/>
          </p:cNvSpPr>
          <p:nvPr>
            <p:ph type="body" idx="12" hasCustomPrompt="1"/>
          </p:nvPr>
        </p:nvSpPr>
        <p:spPr>
          <a:xfrm>
            <a:off x="6526213" y="4694679"/>
            <a:ext cx="4933950" cy="422659"/>
          </a:xfrm>
          <a:prstGeom prst="rect">
            <a:avLst/>
          </a:prstGeom>
        </p:spPr>
        <p:txBody>
          <a:bodyPr>
            <a:normAutofit/>
          </a:bodyPr>
          <a:lstStyle>
            <a:lvl1pPr marL="0" indent="0" algn="l">
              <a:buNone/>
              <a:defRPr sz="1600" b="1"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Email</a:t>
            </a:r>
          </a:p>
        </p:txBody>
      </p:sp>
      <p:pic>
        <p:nvPicPr>
          <p:cNvPr id="2" name="Graphic 1">
            <a:extLst>
              <a:ext uri="{FF2B5EF4-FFF2-40B4-BE49-F238E27FC236}">
                <a16:creationId xmlns:a16="http://schemas.microsoft.com/office/drawing/2014/main" id="{1A22CAE9-CAD4-45FD-A48A-2A75D19EA1C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6174352" y="3602705"/>
            <a:ext cx="189000" cy="252000"/>
          </a:xfrm>
          <a:prstGeom prst="rect">
            <a:avLst/>
          </a:prstGeom>
        </p:spPr>
      </p:pic>
      <p:pic>
        <p:nvPicPr>
          <p:cNvPr id="3" name="Graphic 2">
            <a:extLst>
              <a:ext uri="{FF2B5EF4-FFF2-40B4-BE49-F238E27FC236}">
                <a16:creationId xmlns:a16="http://schemas.microsoft.com/office/drawing/2014/main" id="{BACB38DA-3C6D-4ECC-8CC1-7153E8AB07EF}"/>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6142852" y="4169884"/>
            <a:ext cx="252000" cy="252000"/>
          </a:xfrm>
          <a:prstGeom prst="rect">
            <a:avLst/>
          </a:prstGeom>
        </p:spPr>
      </p:pic>
      <p:pic>
        <p:nvPicPr>
          <p:cNvPr id="7" name="Graphic 6">
            <a:extLst>
              <a:ext uri="{FF2B5EF4-FFF2-40B4-BE49-F238E27FC236}">
                <a16:creationId xmlns:a16="http://schemas.microsoft.com/office/drawing/2014/main" id="{CB96CAE5-EA83-4820-B93D-E94C42FB500B}"/>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6142852" y="4694679"/>
            <a:ext cx="252000" cy="189000"/>
          </a:xfrm>
          <a:prstGeom prst="rect">
            <a:avLst/>
          </a:prstGeom>
        </p:spPr>
      </p:pic>
      <p:pic>
        <p:nvPicPr>
          <p:cNvPr id="8" name="Graphic 7">
            <a:extLst>
              <a:ext uri="{FF2B5EF4-FFF2-40B4-BE49-F238E27FC236}">
                <a16:creationId xmlns:a16="http://schemas.microsoft.com/office/drawing/2014/main" id="{EC568770-CAB5-4BD5-9BDA-27D4EB60B76D}"/>
              </a:ext>
            </a:extLst>
          </p:cNvPr>
          <p:cNvPicPr>
            <a:picLocks noChangeAspect="1"/>
          </p:cNvPicPr>
          <p:nvPr userDrawn="1"/>
        </p:nvPicPr>
        <p:blipFill>
          <a:blip r:embed="rId10">
            <a:extLst>
              <a:ext uri="{96DAC541-7B7A-43D3-8B79-37D633B846F1}">
                <asvg:svgBlip xmlns:asvg="http://schemas.microsoft.com/office/drawing/2016/SVG/main" r:embed="rId11"/>
              </a:ext>
            </a:extLst>
          </a:blip>
          <a:stretch>
            <a:fillRect/>
          </a:stretch>
        </p:blipFill>
        <p:spPr>
          <a:xfrm>
            <a:off x="6142852" y="5304241"/>
            <a:ext cx="252000" cy="252000"/>
          </a:xfrm>
          <a:prstGeom prst="rect">
            <a:avLst/>
          </a:prstGeom>
        </p:spPr>
      </p:pic>
    </p:spTree>
    <p:extLst>
      <p:ext uri="{BB962C8B-B14F-4D97-AF65-F5344CB8AC3E}">
        <p14:creationId xmlns:p14="http://schemas.microsoft.com/office/powerpoint/2010/main" val="205093955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AVADO_Back_Indigo">
    <p:spTree>
      <p:nvGrpSpPr>
        <p:cNvPr id="1" name=""/>
        <p:cNvGrpSpPr/>
        <p:nvPr/>
      </p:nvGrpSpPr>
      <p:grpSpPr>
        <a:xfrm>
          <a:off x="0" y="0"/>
          <a:ext cx="0" cy="0"/>
          <a:chOff x="0" y="0"/>
          <a:chExt cx="0" cy="0"/>
        </a:xfrm>
      </p:grpSpPr>
      <p:pic>
        <p:nvPicPr>
          <p:cNvPr id="18" name="Graphic 17">
            <a:extLst>
              <a:ext uri="{FF2B5EF4-FFF2-40B4-BE49-F238E27FC236}">
                <a16:creationId xmlns:a16="http://schemas.microsoft.com/office/drawing/2014/main" id="{BFD6334F-03CA-44E3-9C6F-0CB1B73BB4E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467" y="0"/>
            <a:ext cx="12187066" cy="6858000"/>
          </a:xfrm>
          <a:prstGeom prst="rect">
            <a:avLst/>
          </a:prstGeom>
        </p:spPr>
      </p:pic>
      <p:sp>
        <p:nvSpPr>
          <p:cNvPr id="4" name="Title 1">
            <a:extLst>
              <a:ext uri="{FF2B5EF4-FFF2-40B4-BE49-F238E27FC236}">
                <a16:creationId xmlns:a16="http://schemas.microsoft.com/office/drawing/2014/main" id="{8152CBD1-A9B7-4F7B-BF15-CEB951CD78EE}"/>
              </a:ext>
            </a:extLst>
          </p:cNvPr>
          <p:cNvSpPr>
            <a:spLocks noGrp="1"/>
          </p:cNvSpPr>
          <p:nvPr>
            <p:ph type="title" hasCustomPrompt="1"/>
          </p:nvPr>
        </p:nvSpPr>
        <p:spPr>
          <a:xfrm>
            <a:off x="1237783" y="4507777"/>
            <a:ext cx="4750268" cy="1219123"/>
          </a:xfrm>
          <a:prstGeom prst="rect">
            <a:avLst/>
          </a:prstGeom>
        </p:spPr>
        <p:txBody>
          <a:bodyPr anchor="t" anchorCtr="0">
            <a:normAutofit/>
          </a:bodyPr>
          <a:lstStyle>
            <a:lvl1pPr algn="ctr">
              <a:defRPr sz="3600" b="1" baseline="0">
                <a:solidFill>
                  <a:schemeClr val="accent2"/>
                </a:solidFill>
                <a:effectLst/>
              </a:defRPr>
            </a:lvl1pPr>
          </a:lstStyle>
          <a:p>
            <a:r>
              <a:rPr lang="en-US"/>
              <a:t>Click to add Final Message</a:t>
            </a:r>
          </a:p>
        </p:txBody>
      </p:sp>
      <p:sp>
        <p:nvSpPr>
          <p:cNvPr id="5" name="Text Placeholder 2">
            <a:extLst>
              <a:ext uri="{FF2B5EF4-FFF2-40B4-BE49-F238E27FC236}">
                <a16:creationId xmlns:a16="http://schemas.microsoft.com/office/drawing/2014/main" id="{5BE3D1E2-F94E-4E3E-9906-839B67C4D82A}"/>
              </a:ext>
            </a:extLst>
          </p:cNvPr>
          <p:cNvSpPr>
            <a:spLocks noGrp="1"/>
          </p:cNvSpPr>
          <p:nvPr>
            <p:ph type="body" idx="1" hasCustomPrompt="1"/>
          </p:nvPr>
        </p:nvSpPr>
        <p:spPr>
          <a:xfrm>
            <a:off x="6526213" y="3560323"/>
            <a:ext cx="4933950" cy="422659"/>
          </a:xfrm>
          <a:prstGeom prst="rect">
            <a:avLst/>
          </a:prstGeom>
        </p:spPr>
        <p:txBody>
          <a:bodyPr>
            <a:normAutofit/>
          </a:bodyPr>
          <a:lstStyle>
            <a:lvl1pPr marL="0" indent="0" algn="l">
              <a:buNone/>
              <a:defRPr sz="1600" b="1"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Address</a:t>
            </a:r>
          </a:p>
        </p:txBody>
      </p:sp>
      <p:sp>
        <p:nvSpPr>
          <p:cNvPr id="6" name="Text Placeholder 2">
            <a:extLst>
              <a:ext uri="{FF2B5EF4-FFF2-40B4-BE49-F238E27FC236}">
                <a16:creationId xmlns:a16="http://schemas.microsoft.com/office/drawing/2014/main" id="{477E7345-4968-407D-BCA9-78B73AF81B2C}"/>
              </a:ext>
            </a:extLst>
          </p:cNvPr>
          <p:cNvSpPr>
            <a:spLocks noGrp="1"/>
          </p:cNvSpPr>
          <p:nvPr>
            <p:ph type="body" idx="10" hasCustomPrompt="1"/>
          </p:nvPr>
        </p:nvSpPr>
        <p:spPr>
          <a:xfrm>
            <a:off x="6526213" y="4127501"/>
            <a:ext cx="4933950" cy="422659"/>
          </a:xfrm>
          <a:prstGeom prst="rect">
            <a:avLst/>
          </a:prstGeom>
        </p:spPr>
        <p:txBody>
          <a:bodyPr>
            <a:normAutofit/>
          </a:bodyPr>
          <a:lstStyle>
            <a:lvl1pPr marL="0" indent="0" algn="l">
              <a:buNone/>
              <a:defRPr sz="1600" b="1"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Phone</a:t>
            </a:r>
          </a:p>
        </p:txBody>
      </p:sp>
      <p:grpSp>
        <p:nvGrpSpPr>
          <p:cNvPr id="9" name="Graphic 7">
            <a:extLst>
              <a:ext uri="{FF2B5EF4-FFF2-40B4-BE49-F238E27FC236}">
                <a16:creationId xmlns:a16="http://schemas.microsoft.com/office/drawing/2014/main" id="{28927DAB-333E-4A83-A734-C507318409E7}"/>
              </a:ext>
            </a:extLst>
          </p:cNvPr>
          <p:cNvGrpSpPr/>
          <p:nvPr/>
        </p:nvGrpSpPr>
        <p:grpSpPr>
          <a:xfrm>
            <a:off x="2424765" y="3603259"/>
            <a:ext cx="2376304" cy="843429"/>
            <a:chOff x="1274295" y="2748477"/>
            <a:chExt cx="3428314" cy="1216822"/>
          </a:xfrm>
          <a:solidFill>
            <a:schemeClr val="accent1"/>
          </a:solidFill>
        </p:grpSpPr>
        <p:sp>
          <p:nvSpPr>
            <p:cNvPr id="10" name="Freeform: Shape 9">
              <a:extLst>
                <a:ext uri="{FF2B5EF4-FFF2-40B4-BE49-F238E27FC236}">
                  <a16:creationId xmlns:a16="http://schemas.microsoft.com/office/drawing/2014/main" id="{F4CA1043-A24C-49F2-BB4C-C22B9AD6342D}"/>
                </a:ext>
              </a:extLst>
            </p:cNvPr>
            <p:cNvSpPr/>
            <p:nvPr/>
          </p:nvSpPr>
          <p:spPr>
            <a:xfrm>
              <a:off x="3650599" y="2748477"/>
              <a:ext cx="1052011" cy="1216822"/>
            </a:xfrm>
            <a:custGeom>
              <a:avLst/>
              <a:gdLst>
                <a:gd name="connsiteX0" fmla="*/ 952975 w 1052011"/>
                <a:gd name="connsiteY0" fmla="*/ 376318 h 1216822"/>
                <a:gd name="connsiteX1" fmla="*/ 795639 w 1052011"/>
                <a:gd name="connsiteY1" fmla="*/ 381839 h 1216822"/>
                <a:gd name="connsiteX2" fmla="*/ 714211 w 1052011"/>
                <a:gd name="connsiteY2" fmla="*/ 194140 h 1216822"/>
                <a:gd name="connsiteX3" fmla="*/ 465326 w 1052011"/>
                <a:gd name="connsiteY3" fmla="*/ 0 h 1216822"/>
                <a:gd name="connsiteX4" fmla="*/ 106490 w 1052011"/>
                <a:gd name="connsiteY4" fmla="*/ 413122 h 1216822"/>
                <a:gd name="connsiteX5" fmla="*/ 89008 w 1052011"/>
                <a:gd name="connsiteY5" fmla="*/ 469707 h 1216822"/>
                <a:gd name="connsiteX6" fmla="*/ 100049 w 1052011"/>
                <a:gd name="connsiteY6" fmla="*/ 527673 h 1216822"/>
                <a:gd name="connsiteX7" fmla="*/ 149734 w 1052011"/>
                <a:gd name="connsiteY7" fmla="*/ 681329 h 1216822"/>
                <a:gd name="connsiteX8" fmla="*/ 73826 w 1052011"/>
                <a:gd name="connsiteY8" fmla="*/ 864427 h 1216822"/>
                <a:gd name="connsiteX9" fmla="*/ 31042 w 1052011"/>
                <a:gd name="connsiteY9" fmla="*/ 897091 h 1216822"/>
                <a:gd name="connsiteX10" fmla="*/ 2059 w 1052011"/>
                <a:gd name="connsiteY10" fmla="*/ 936194 h 1216822"/>
                <a:gd name="connsiteX11" fmla="*/ 219 w 1052011"/>
                <a:gd name="connsiteY11" fmla="*/ 963337 h 1216822"/>
                <a:gd name="connsiteX12" fmla="*/ 94988 w 1052011"/>
                <a:gd name="connsiteY12" fmla="*/ 1065008 h 1216822"/>
                <a:gd name="connsiteX13" fmla="*/ 95448 w 1052011"/>
                <a:gd name="connsiteY13" fmla="*/ 1065008 h 1216822"/>
                <a:gd name="connsiteX14" fmla="*/ 190218 w 1052011"/>
                <a:gd name="connsiteY14" fmla="*/ 976679 h 1216822"/>
                <a:gd name="connsiteX15" fmla="*/ 287288 w 1052011"/>
                <a:gd name="connsiteY15" fmla="*/ 472468 h 1216822"/>
                <a:gd name="connsiteX16" fmla="*/ 465786 w 1052011"/>
                <a:gd name="connsiteY16" fmla="*/ 189999 h 1216822"/>
                <a:gd name="connsiteX17" fmla="*/ 602880 w 1052011"/>
                <a:gd name="connsiteY17" fmla="*/ 405761 h 1216822"/>
                <a:gd name="connsiteX18" fmla="*/ 370556 w 1052011"/>
                <a:gd name="connsiteY18" fmla="*/ 529973 h 1216822"/>
                <a:gd name="connsiteX19" fmla="*/ 331912 w 1052011"/>
                <a:gd name="connsiteY19" fmla="*/ 792660 h 1216822"/>
                <a:gd name="connsiteX20" fmla="*/ 636923 w 1052011"/>
                <a:gd name="connsiteY20" fmla="*/ 1186920 h 1216822"/>
                <a:gd name="connsiteX21" fmla="*/ 760215 w 1052011"/>
                <a:gd name="connsiteY21" fmla="*/ 1216823 h 1216822"/>
                <a:gd name="connsiteX22" fmla="*/ 838884 w 1052011"/>
                <a:gd name="connsiteY22" fmla="*/ 1199801 h 1216822"/>
                <a:gd name="connsiteX23" fmla="*/ 911111 w 1052011"/>
                <a:gd name="connsiteY23" fmla="*/ 944015 h 1216822"/>
                <a:gd name="connsiteX24" fmla="*/ 886728 w 1052011"/>
                <a:gd name="connsiteY24" fmla="*/ 747575 h 1216822"/>
                <a:gd name="connsiteX25" fmla="*/ 857285 w 1052011"/>
                <a:gd name="connsiteY25" fmla="*/ 599441 h 1216822"/>
                <a:gd name="connsiteX26" fmla="*/ 849925 w 1052011"/>
                <a:gd name="connsiteY26" fmla="*/ 568617 h 1216822"/>
                <a:gd name="connsiteX27" fmla="*/ 958496 w 1052011"/>
                <a:gd name="connsiteY27" fmla="*/ 565397 h 1216822"/>
                <a:gd name="connsiteX28" fmla="*/ 1051885 w 1052011"/>
                <a:gd name="connsiteY28" fmla="*/ 466027 h 1216822"/>
                <a:gd name="connsiteX29" fmla="*/ 952975 w 1052011"/>
                <a:gd name="connsiteY29" fmla="*/ 376318 h 1216822"/>
                <a:gd name="connsiteX30" fmla="*/ 759756 w 1052011"/>
                <a:gd name="connsiteY30" fmla="*/ 592540 h 1216822"/>
                <a:gd name="connsiteX31" fmla="*/ 676487 w 1052011"/>
                <a:gd name="connsiteY31" fmla="*/ 667067 h 1216822"/>
                <a:gd name="connsiteX32" fmla="*/ 722952 w 1052011"/>
                <a:gd name="connsiteY32" fmla="*/ 1001521 h 1216822"/>
                <a:gd name="connsiteX33" fmla="*/ 708690 w 1052011"/>
                <a:gd name="connsiteY33" fmla="*/ 1010722 h 1216822"/>
                <a:gd name="connsiteX34" fmla="*/ 515471 w 1052011"/>
                <a:gd name="connsiteY34" fmla="*/ 745735 h 1216822"/>
                <a:gd name="connsiteX35" fmla="*/ 520071 w 1052011"/>
                <a:gd name="connsiteY35" fmla="*/ 646825 h 1216822"/>
                <a:gd name="connsiteX36" fmla="*/ 757915 w 1052011"/>
                <a:gd name="connsiteY36" fmla="*/ 574598 h 1216822"/>
                <a:gd name="connsiteX37" fmla="*/ 768036 w 1052011"/>
                <a:gd name="connsiteY37" fmla="*/ 584259 h 1216822"/>
                <a:gd name="connsiteX38" fmla="*/ 759756 w 1052011"/>
                <a:gd name="connsiteY38" fmla="*/ 592540 h 1216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52011" h="1216822">
                  <a:moveTo>
                    <a:pt x="952975" y="376318"/>
                  </a:moveTo>
                  <a:cubicBezTo>
                    <a:pt x="896389" y="377238"/>
                    <a:pt x="843944" y="379078"/>
                    <a:pt x="795639" y="381839"/>
                  </a:cubicBezTo>
                  <a:cubicBezTo>
                    <a:pt x="772637" y="314672"/>
                    <a:pt x="745494" y="250265"/>
                    <a:pt x="714211" y="194140"/>
                  </a:cubicBezTo>
                  <a:cubicBezTo>
                    <a:pt x="650724" y="80048"/>
                    <a:pt x="569296" y="0"/>
                    <a:pt x="465326" y="0"/>
                  </a:cubicBezTo>
                  <a:cubicBezTo>
                    <a:pt x="317651" y="0"/>
                    <a:pt x="196659" y="138934"/>
                    <a:pt x="106490" y="413122"/>
                  </a:cubicBezTo>
                  <a:cubicBezTo>
                    <a:pt x="100509" y="431063"/>
                    <a:pt x="94528" y="449925"/>
                    <a:pt x="89008" y="469707"/>
                  </a:cubicBezTo>
                  <a:cubicBezTo>
                    <a:pt x="83027" y="489949"/>
                    <a:pt x="87627" y="511112"/>
                    <a:pt x="100049" y="527673"/>
                  </a:cubicBezTo>
                  <a:cubicBezTo>
                    <a:pt x="132252" y="570458"/>
                    <a:pt x="149734" y="623823"/>
                    <a:pt x="149734" y="681329"/>
                  </a:cubicBezTo>
                  <a:cubicBezTo>
                    <a:pt x="149734" y="752636"/>
                    <a:pt x="123051" y="817963"/>
                    <a:pt x="73826" y="864427"/>
                  </a:cubicBezTo>
                  <a:cubicBezTo>
                    <a:pt x="60945" y="876849"/>
                    <a:pt x="46684" y="887890"/>
                    <a:pt x="31042" y="897091"/>
                  </a:cubicBezTo>
                  <a:cubicBezTo>
                    <a:pt x="24601" y="900771"/>
                    <a:pt x="5739" y="915032"/>
                    <a:pt x="2059" y="936194"/>
                  </a:cubicBezTo>
                  <a:cubicBezTo>
                    <a:pt x="219" y="946315"/>
                    <a:pt x="679" y="953676"/>
                    <a:pt x="219" y="963337"/>
                  </a:cubicBezTo>
                  <a:cubicBezTo>
                    <a:pt x="-3462" y="1018083"/>
                    <a:pt x="39783" y="1065008"/>
                    <a:pt x="94988" y="1065008"/>
                  </a:cubicBezTo>
                  <a:lnTo>
                    <a:pt x="95448" y="1065008"/>
                  </a:lnTo>
                  <a:cubicBezTo>
                    <a:pt x="145593" y="1065008"/>
                    <a:pt x="186537" y="1026364"/>
                    <a:pt x="190218" y="976679"/>
                  </a:cubicBezTo>
                  <a:cubicBezTo>
                    <a:pt x="200339" y="825783"/>
                    <a:pt x="239903" y="616002"/>
                    <a:pt x="287288" y="472468"/>
                  </a:cubicBezTo>
                  <a:cubicBezTo>
                    <a:pt x="360895" y="248885"/>
                    <a:pt x="421621" y="189999"/>
                    <a:pt x="465786" y="189999"/>
                  </a:cubicBezTo>
                  <a:cubicBezTo>
                    <a:pt x="543994" y="189999"/>
                    <a:pt x="602880" y="405761"/>
                    <a:pt x="602880" y="405761"/>
                  </a:cubicBezTo>
                  <a:cubicBezTo>
                    <a:pt x="495689" y="428303"/>
                    <a:pt x="419321" y="466947"/>
                    <a:pt x="370556" y="529973"/>
                  </a:cubicBezTo>
                  <a:cubicBezTo>
                    <a:pt x="317651" y="598060"/>
                    <a:pt x="304769" y="686389"/>
                    <a:pt x="331912" y="792660"/>
                  </a:cubicBezTo>
                  <a:cubicBezTo>
                    <a:pt x="386658" y="1004741"/>
                    <a:pt x="525592" y="1135395"/>
                    <a:pt x="636923" y="1186920"/>
                  </a:cubicBezTo>
                  <a:cubicBezTo>
                    <a:pt x="680168" y="1206702"/>
                    <a:pt x="722032" y="1216823"/>
                    <a:pt x="760215" y="1216823"/>
                  </a:cubicBezTo>
                  <a:cubicBezTo>
                    <a:pt x="788738" y="1216823"/>
                    <a:pt x="815421" y="1211302"/>
                    <a:pt x="838884" y="1199801"/>
                  </a:cubicBezTo>
                  <a:cubicBezTo>
                    <a:pt x="910651" y="1164838"/>
                    <a:pt x="919852" y="1076049"/>
                    <a:pt x="911111" y="944015"/>
                  </a:cubicBezTo>
                  <a:cubicBezTo>
                    <a:pt x="906970" y="885129"/>
                    <a:pt x="898690" y="817502"/>
                    <a:pt x="886728" y="747575"/>
                  </a:cubicBezTo>
                  <a:cubicBezTo>
                    <a:pt x="878447" y="698811"/>
                    <a:pt x="868326" y="648665"/>
                    <a:pt x="857285" y="599441"/>
                  </a:cubicBezTo>
                  <a:cubicBezTo>
                    <a:pt x="854985" y="589320"/>
                    <a:pt x="852685" y="578738"/>
                    <a:pt x="849925" y="568617"/>
                  </a:cubicBezTo>
                  <a:cubicBezTo>
                    <a:pt x="887188" y="566777"/>
                    <a:pt x="924452" y="565857"/>
                    <a:pt x="958496" y="565397"/>
                  </a:cubicBezTo>
                  <a:cubicBezTo>
                    <a:pt x="1011861" y="564937"/>
                    <a:pt x="1054645" y="519852"/>
                    <a:pt x="1051885" y="466027"/>
                  </a:cubicBezTo>
                  <a:cubicBezTo>
                    <a:pt x="1049125" y="414962"/>
                    <a:pt x="1004500" y="375398"/>
                    <a:pt x="952975" y="376318"/>
                  </a:cubicBezTo>
                  <a:close/>
                  <a:moveTo>
                    <a:pt x="759756" y="592540"/>
                  </a:moveTo>
                  <a:cubicBezTo>
                    <a:pt x="728932" y="596680"/>
                    <a:pt x="664986" y="610482"/>
                    <a:pt x="676487" y="667067"/>
                  </a:cubicBezTo>
                  <a:cubicBezTo>
                    <a:pt x="676487" y="667067"/>
                    <a:pt x="715591" y="837745"/>
                    <a:pt x="722952" y="1001521"/>
                  </a:cubicBezTo>
                  <a:cubicBezTo>
                    <a:pt x="723412" y="1008882"/>
                    <a:pt x="715591" y="1013942"/>
                    <a:pt x="708690" y="1010722"/>
                  </a:cubicBezTo>
                  <a:cubicBezTo>
                    <a:pt x="647044" y="978059"/>
                    <a:pt x="554575" y="896170"/>
                    <a:pt x="515471" y="745735"/>
                  </a:cubicBezTo>
                  <a:cubicBezTo>
                    <a:pt x="497529" y="676268"/>
                    <a:pt x="514551" y="654186"/>
                    <a:pt x="520071" y="646825"/>
                  </a:cubicBezTo>
                  <a:cubicBezTo>
                    <a:pt x="536173" y="626123"/>
                    <a:pt x="586778" y="592080"/>
                    <a:pt x="757915" y="574598"/>
                  </a:cubicBezTo>
                  <a:cubicBezTo>
                    <a:pt x="763436" y="574138"/>
                    <a:pt x="768036" y="578278"/>
                    <a:pt x="768036" y="584259"/>
                  </a:cubicBezTo>
                  <a:cubicBezTo>
                    <a:pt x="768036" y="588399"/>
                    <a:pt x="764356" y="592080"/>
                    <a:pt x="759756" y="592540"/>
                  </a:cubicBezTo>
                  <a:close/>
                </a:path>
              </a:pathLst>
            </a:custGeom>
            <a:solidFill>
              <a:srgbClr val="3DE580"/>
            </a:solidFill>
            <a:ln w="4590" cap="flat">
              <a:noFill/>
              <a:prstDash val="solid"/>
              <a:miter/>
            </a:ln>
          </p:spPr>
          <p:txBody>
            <a:bodyPr rtlCol="0" anchor="ctr"/>
            <a:lstStyle/>
            <a:p>
              <a:endParaRPr lang="en-GB">
                <a:solidFill>
                  <a:schemeClr val="tx2"/>
                </a:solidFill>
              </a:endParaRPr>
            </a:p>
          </p:txBody>
        </p:sp>
        <p:sp>
          <p:nvSpPr>
            <p:cNvPr id="11" name="Freeform: Shape 10">
              <a:extLst>
                <a:ext uri="{FF2B5EF4-FFF2-40B4-BE49-F238E27FC236}">
                  <a16:creationId xmlns:a16="http://schemas.microsoft.com/office/drawing/2014/main" id="{6A613603-9A20-45AA-BD6D-BDC56F6A0A74}"/>
                </a:ext>
              </a:extLst>
            </p:cNvPr>
            <p:cNvSpPr/>
            <p:nvPr/>
          </p:nvSpPr>
          <p:spPr>
            <a:xfrm>
              <a:off x="2228354" y="3199782"/>
              <a:ext cx="489984" cy="460966"/>
            </a:xfrm>
            <a:custGeom>
              <a:avLst/>
              <a:gdLst>
                <a:gd name="connsiteX0" fmla="*/ 487189 w 489984"/>
                <a:gd name="connsiteY0" fmla="*/ 23002 h 460966"/>
                <a:gd name="connsiteX1" fmla="*/ 474308 w 489984"/>
                <a:gd name="connsiteY1" fmla="*/ 8281 h 460966"/>
                <a:gd name="connsiteX2" fmla="*/ 374478 w 489984"/>
                <a:gd name="connsiteY2" fmla="*/ 8281 h 460966"/>
                <a:gd name="connsiteX3" fmla="*/ 365737 w 489984"/>
                <a:gd name="connsiteY3" fmla="*/ 22082 h 460966"/>
                <a:gd name="connsiteX4" fmla="*/ 372638 w 489984"/>
                <a:gd name="connsiteY4" fmla="*/ 34043 h 460966"/>
                <a:gd name="connsiteX5" fmla="*/ 372638 w 489984"/>
                <a:gd name="connsiteY5" fmla="*/ 44164 h 460966"/>
                <a:gd name="connsiteX6" fmla="*/ 360676 w 489984"/>
                <a:gd name="connsiteY6" fmla="*/ 44164 h 460966"/>
                <a:gd name="connsiteX7" fmla="*/ 234624 w 489984"/>
                <a:gd name="connsiteY7" fmla="*/ 0 h 460966"/>
                <a:gd name="connsiteX8" fmla="*/ 0 w 489984"/>
                <a:gd name="connsiteY8" fmla="*/ 230483 h 460966"/>
                <a:gd name="connsiteX9" fmla="*/ 234624 w 489984"/>
                <a:gd name="connsiteY9" fmla="*/ 460967 h 460966"/>
                <a:gd name="connsiteX10" fmla="*/ 376778 w 489984"/>
                <a:gd name="connsiteY10" fmla="*/ 401621 h 460966"/>
                <a:gd name="connsiteX11" fmla="*/ 386899 w 489984"/>
                <a:gd name="connsiteY11" fmla="*/ 400700 h 460966"/>
                <a:gd name="connsiteX12" fmla="*/ 388279 w 489984"/>
                <a:gd name="connsiteY12" fmla="*/ 412202 h 460966"/>
                <a:gd name="connsiteX13" fmla="*/ 374018 w 489984"/>
                <a:gd name="connsiteY13" fmla="*/ 434744 h 460966"/>
                <a:gd name="connsiteX14" fmla="*/ 383219 w 489984"/>
                <a:gd name="connsiteY14" fmla="*/ 448085 h 460966"/>
                <a:gd name="connsiteX15" fmla="*/ 480288 w 489984"/>
                <a:gd name="connsiteY15" fmla="*/ 448085 h 460966"/>
                <a:gd name="connsiteX16" fmla="*/ 489949 w 489984"/>
                <a:gd name="connsiteY16" fmla="*/ 437044 h 460966"/>
                <a:gd name="connsiteX17" fmla="*/ 487189 w 489984"/>
                <a:gd name="connsiteY17" fmla="*/ 23002 h 460966"/>
                <a:gd name="connsiteX18" fmla="*/ 235084 w 489984"/>
                <a:gd name="connsiteY18" fmla="*/ 339054 h 460966"/>
                <a:gd name="connsiteX19" fmla="*/ 127433 w 489984"/>
                <a:gd name="connsiteY19" fmla="*/ 229563 h 460966"/>
                <a:gd name="connsiteX20" fmla="*/ 235084 w 489984"/>
                <a:gd name="connsiteY20" fmla="*/ 120072 h 460966"/>
                <a:gd name="connsiteX21" fmla="*/ 342735 w 489984"/>
                <a:gd name="connsiteY21" fmla="*/ 229563 h 460966"/>
                <a:gd name="connsiteX22" fmla="*/ 235084 w 489984"/>
                <a:gd name="connsiteY22" fmla="*/ 33905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9984" h="460966">
                  <a:moveTo>
                    <a:pt x="487189" y="23002"/>
                  </a:moveTo>
                  <a:cubicBezTo>
                    <a:pt x="488109" y="15182"/>
                    <a:pt x="482129" y="8281"/>
                    <a:pt x="474308" y="8281"/>
                  </a:cubicBezTo>
                  <a:cubicBezTo>
                    <a:pt x="453606" y="8281"/>
                    <a:pt x="399320" y="8281"/>
                    <a:pt x="374478" y="8281"/>
                  </a:cubicBezTo>
                  <a:cubicBezTo>
                    <a:pt x="367577" y="8281"/>
                    <a:pt x="362517" y="15642"/>
                    <a:pt x="365737" y="22082"/>
                  </a:cubicBezTo>
                  <a:cubicBezTo>
                    <a:pt x="367117" y="25763"/>
                    <a:pt x="369417" y="29903"/>
                    <a:pt x="372638" y="34043"/>
                  </a:cubicBezTo>
                  <a:cubicBezTo>
                    <a:pt x="374938" y="36804"/>
                    <a:pt x="374938" y="41404"/>
                    <a:pt x="372638" y="44164"/>
                  </a:cubicBezTo>
                  <a:cubicBezTo>
                    <a:pt x="369417" y="47845"/>
                    <a:pt x="363897" y="47845"/>
                    <a:pt x="360676" y="44164"/>
                  </a:cubicBezTo>
                  <a:cubicBezTo>
                    <a:pt x="330313" y="9201"/>
                    <a:pt x="280628" y="0"/>
                    <a:pt x="234624" y="0"/>
                  </a:cubicBezTo>
                  <a:cubicBezTo>
                    <a:pt x="105351" y="0"/>
                    <a:pt x="0" y="93849"/>
                    <a:pt x="0" y="230483"/>
                  </a:cubicBezTo>
                  <a:cubicBezTo>
                    <a:pt x="0" y="367577"/>
                    <a:pt x="104891" y="460967"/>
                    <a:pt x="234624" y="460967"/>
                  </a:cubicBezTo>
                  <a:cubicBezTo>
                    <a:pt x="287989" y="460967"/>
                    <a:pt x="337214" y="436584"/>
                    <a:pt x="376778" y="401621"/>
                  </a:cubicBezTo>
                  <a:cubicBezTo>
                    <a:pt x="379538" y="399320"/>
                    <a:pt x="383679" y="398400"/>
                    <a:pt x="386899" y="400700"/>
                  </a:cubicBezTo>
                  <a:cubicBezTo>
                    <a:pt x="391039" y="403461"/>
                    <a:pt x="391500" y="408981"/>
                    <a:pt x="388279" y="412202"/>
                  </a:cubicBezTo>
                  <a:cubicBezTo>
                    <a:pt x="383679" y="417262"/>
                    <a:pt x="377238" y="425543"/>
                    <a:pt x="374018" y="434744"/>
                  </a:cubicBezTo>
                  <a:cubicBezTo>
                    <a:pt x="371258" y="441185"/>
                    <a:pt x="376318" y="448085"/>
                    <a:pt x="383219" y="448085"/>
                  </a:cubicBezTo>
                  <a:lnTo>
                    <a:pt x="480288" y="448085"/>
                  </a:lnTo>
                  <a:cubicBezTo>
                    <a:pt x="486269" y="448085"/>
                    <a:pt x="490410" y="443025"/>
                    <a:pt x="489949" y="437044"/>
                  </a:cubicBezTo>
                  <a:cubicBezTo>
                    <a:pt x="477068" y="311451"/>
                    <a:pt x="460507" y="237844"/>
                    <a:pt x="487189" y="23002"/>
                  </a:cubicBezTo>
                  <a:close/>
                  <a:moveTo>
                    <a:pt x="235084" y="339054"/>
                  </a:moveTo>
                  <a:cubicBezTo>
                    <a:pt x="171137" y="339054"/>
                    <a:pt x="127433" y="289829"/>
                    <a:pt x="127433" y="229563"/>
                  </a:cubicBezTo>
                  <a:cubicBezTo>
                    <a:pt x="127433" y="169297"/>
                    <a:pt x="171137" y="120072"/>
                    <a:pt x="235084" y="120072"/>
                  </a:cubicBezTo>
                  <a:cubicBezTo>
                    <a:pt x="299030" y="120072"/>
                    <a:pt x="342735" y="169297"/>
                    <a:pt x="342735" y="229563"/>
                  </a:cubicBezTo>
                  <a:cubicBezTo>
                    <a:pt x="342735" y="289829"/>
                    <a:pt x="299030" y="339054"/>
                    <a:pt x="235084" y="33905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2" name="Freeform: Shape 11">
              <a:extLst>
                <a:ext uri="{FF2B5EF4-FFF2-40B4-BE49-F238E27FC236}">
                  <a16:creationId xmlns:a16="http://schemas.microsoft.com/office/drawing/2014/main" id="{7A162744-E880-464C-9BE4-20C84E3D0E2D}"/>
                </a:ext>
              </a:extLst>
            </p:cNvPr>
            <p:cNvSpPr/>
            <p:nvPr/>
          </p:nvSpPr>
          <p:spPr>
            <a:xfrm>
              <a:off x="3294281" y="3198862"/>
              <a:ext cx="469247" cy="460966"/>
            </a:xfrm>
            <a:custGeom>
              <a:avLst/>
              <a:gdLst>
                <a:gd name="connsiteX0" fmla="*/ 469247 w 469247"/>
                <a:gd name="connsiteY0" fmla="*/ 230483 h 460966"/>
                <a:gd name="connsiteX1" fmla="*/ 414962 w 469247"/>
                <a:gd name="connsiteY1" fmla="*/ 79128 h 460966"/>
                <a:gd name="connsiteX2" fmla="*/ 234624 w 469247"/>
                <a:gd name="connsiteY2" fmla="*/ 0 h 460966"/>
                <a:gd name="connsiteX3" fmla="*/ 0 w 469247"/>
                <a:gd name="connsiteY3" fmla="*/ 230483 h 460966"/>
                <a:gd name="connsiteX4" fmla="*/ 234624 w 469247"/>
                <a:gd name="connsiteY4" fmla="*/ 460967 h 460966"/>
                <a:gd name="connsiteX5" fmla="*/ 350095 w 469247"/>
                <a:gd name="connsiteY5" fmla="*/ 433364 h 460966"/>
                <a:gd name="connsiteX6" fmla="*/ 469247 w 469247"/>
                <a:gd name="connsiteY6" fmla="*/ 230483 h 460966"/>
                <a:gd name="connsiteX7" fmla="*/ 234624 w 469247"/>
                <a:gd name="connsiteY7" fmla="*/ 339974 h 460966"/>
                <a:gd name="connsiteX8" fmla="*/ 126973 w 469247"/>
                <a:gd name="connsiteY8" fmla="*/ 230483 h 460966"/>
                <a:gd name="connsiteX9" fmla="*/ 234624 w 469247"/>
                <a:gd name="connsiteY9" fmla="*/ 120992 h 460966"/>
                <a:gd name="connsiteX10" fmla="*/ 342275 w 469247"/>
                <a:gd name="connsiteY10" fmla="*/ 230483 h 460966"/>
                <a:gd name="connsiteX11" fmla="*/ 234624 w 469247"/>
                <a:gd name="connsiteY11" fmla="*/ 33997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9247" h="460966">
                  <a:moveTo>
                    <a:pt x="469247" y="230483"/>
                  </a:moveTo>
                  <a:cubicBezTo>
                    <a:pt x="469247" y="170217"/>
                    <a:pt x="449005" y="118232"/>
                    <a:pt x="414962" y="79128"/>
                  </a:cubicBezTo>
                  <a:cubicBezTo>
                    <a:pt x="372178" y="28983"/>
                    <a:pt x="307311" y="0"/>
                    <a:pt x="234624" y="0"/>
                  </a:cubicBezTo>
                  <a:cubicBezTo>
                    <a:pt x="105351" y="0"/>
                    <a:pt x="0" y="93849"/>
                    <a:pt x="0" y="230483"/>
                  </a:cubicBezTo>
                  <a:cubicBezTo>
                    <a:pt x="0" y="367117"/>
                    <a:pt x="104891" y="460967"/>
                    <a:pt x="234624" y="460967"/>
                  </a:cubicBezTo>
                  <a:cubicBezTo>
                    <a:pt x="276488" y="460967"/>
                    <a:pt x="316052" y="451306"/>
                    <a:pt x="350095" y="433364"/>
                  </a:cubicBezTo>
                  <a:cubicBezTo>
                    <a:pt x="420942" y="395640"/>
                    <a:pt x="469247" y="322953"/>
                    <a:pt x="469247" y="230483"/>
                  </a:cubicBezTo>
                  <a:close/>
                  <a:moveTo>
                    <a:pt x="234624" y="339974"/>
                  </a:moveTo>
                  <a:cubicBezTo>
                    <a:pt x="170677" y="339974"/>
                    <a:pt x="126973" y="290749"/>
                    <a:pt x="126973" y="230483"/>
                  </a:cubicBezTo>
                  <a:cubicBezTo>
                    <a:pt x="126973" y="170217"/>
                    <a:pt x="170677" y="120992"/>
                    <a:pt x="234624" y="120992"/>
                  </a:cubicBezTo>
                  <a:cubicBezTo>
                    <a:pt x="298570" y="120992"/>
                    <a:pt x="342275" y="170217"/>
                    <a:pt x="342275" y="230483"/>
                  </a:cubicBezTo>
                  <a:cubicBezTo>
                    <a:pt x="342275" y="290749"/>
                    <a:pt x="298570" y="339974"/>
                    <a:pt x="234624" y="33997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3" name="Freeform: Shape 12">
              <a:extLst>
                <a:ext uri="{FF2B5EF4-FFF2-40B4-BE49-F238E27FC236}">
                  <a16:creationId xmlns:a16="http://schemas.microsoft.com/office/drawing/2014/main" id="{7131913B-BCC1-4637-A7AB-F906CF094B8D}"/>
                </a:ext>
              </a:extLst>
            </p:cNvPr>
            <p:cNvSpPr/>
            <p:nvPr/>
          </p:nvSpPr>
          <p:spPr>
            <a:xfrm>
              <a:off x="2759707" y="3052567"/>
              <a:ext cx="494549" cy="608181"/>
            </a:xfrm>
            <a:custGeom>
              <a:avLst/>
              <a:gdLst>
                <a:gd name="connsiteX0" fmla="*/ 483969 w 494549"/>
                <a:gd name="connsiteY0" fmla="*/ 0 h 608181"/>
                <a:gd name="connsiteX1" fmla="*/ 375398 w 494549"/>
                <a:gd name="connsiteY1" fmla="*/ 0 h 608181"/>
                <a:gd name="connsiteX2" fmla="*/ 365737 w 494549"/>
                <a:gd name="connsiteY2" fmla="*/ 8281 h 608181"/>
                <a:gd name="connsiteX3" fmla="*/ 353316 w 494549"/>
                <a:gd name="connsiteY3" fmla="*/ 139854 h 608181"/>
                <a:gd name="connsiteX4" fmla="*/ 362517 w 494549"/>
                <a:gd name="connsiteY4" fmla="*/ 168837 h 608181"/>
                <a:gd name="connsiteX5" fmla="*/ 363437 w 494549"/>
                <a:gd name="connsiteY5" fmla="*/ 170217 h 608181"/>
                <a:gd name="connsiteX6" fmla="*/ 363897 w 494549"/>
                <a:gd name="connsiteY6" fmla="*/ 180798 h 608181"/>
                <a:gd name="connsiteX7" fmla="*/ 351475 w 494549"/>
                <a:gd name="connsiteY7" fmla="*/ 182178 h 608181"/>
                <a:gd name="connsiteX8" fmla="*/ 234624 w 494549"/>
                <a:gd name="connsiteY8" fmla="*/ 147215 h 608181"/>
                <a:gd name="connsiteX9" fmla="*/ 0 w 494549"/>
                <a:gd name="connsiteY9" fmla="*/ 377698 h 608181"/>
                <a:gd name="connsiteX10" fmla="*/ 234624 w 494549"/>
                <a:gd name="connsiteY10" fmla="*/ 608181 h 608181"/>
                <a:gd name="connsiteX11" fmla="*/ 376778 w 494549"/>
                <a:gd name="connsiteY11" fmla="*/ 548835 h 608181"/>
                <a:gd name="connsiteX12" fmla="*/ 386899 w 494549"/>
                <a:gd name="connsiteY12" fmla="*/ 547915 h 608181"/>
                <a:gd name="connsiteX13" fmla="*/ 388279 w 494549"/>
                <a:gd name="connsiteY13" fmla="*/ 559416 h 608181"/>
                <a:gd name="connsiteX14" fmla="*/ 374018 w 494549"/>
                <a:gd name="connsiteY14" fmla="*/ 581959 h 608181"/>
                <a:gd name="connsiteX15" fmla="*/ 383219 w 494549"/>
                <a:gd name="connsiteY15" fmla="*/ 595300 h 608181"/>
                <a:gd name="connsiteX16" fmla="*/ 480749 w 494549"/>
                <a:gd name="connsiteY16" fmla="*/ 595300 h 608181"/>
                <a:gd name="connsiteX17" fmla="*/ 490410 w 494549"/>
                <a:gd name="connsiteY17" fmla="*/ 584719 h 608181"/>
                <a:gd name="connsiteX18" fmla="*/ 494550 w 494549"/>
                <a:gd name="connsiteY18" fmla="*/ 11041 h 608181"/>
                <a:gd name="connsiteX19" fmla="*/ 483969 w 494549"/>
                <a:gd name="connsiteY19" fmla="*/ 0 h 608181"/>
                <a:gd name="connsiteX20" fmla="*/ 234164 w 494549"/>
                <a:gd name="connsiteY20" fmla="*/ 486269 h 608181"/>
                <a:gd name="connsiteX21" fmla="*/ 126513 w 494549"/>
                <a:gd name="connsiteY21" fmla="*/ 376778 h 608181"/>
                <a:gd name="connsiteX22" fmla="*/ 234164 w 494549"/>
                <a:gd name="connsiteY22" fmla="*/ 267287 h 608181"/>
                <a:gd name="connsiteX23" fmla="*/ 341815 w 494549"/>
                <a:gd name="connsiteY23" fmla="*/ 376778 h 608181"/>
                <a:gd name="connsiteX24" fmla="*/ 234164 w 494549"/>
                <a:gd name="connsiteY24" fmla="*/ 486269 h 60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94549" h="608181">
                  <a:moveTo>
                    <a:pt x="483969" y="0"/>
                  </a:moveTo>
                  <a:lnTo>
                    <a:pt x="375398" y="0"/>
                  </a:lnTo>
                  <a:cubicBezTo>
                    <a:pt x="370337" y="0"/>
                    <a:pt x="366197" y="3680"/>
                    <a:pt x="365737" y="8281"/>
                  </a:cubicBezTo>
                  <a:cubicBezTo>
                    <a:pt x="357916" y="60266"/>
                    <a:pt x="354696" y="113631"/>
                    <a:pt x="353316" y="139854"/>
                  </a:cubicBezTo>
                  <a:cubicBezTo>
                    <a:pt x="352856" y="150435"/>
                    <a:pt x="356076" y="160556"/>
                    <a:pt x="362517" y="168837"/>
                  </a:cubicBezTo>
                  <a:lnTo>
                    <a:pt x="363437" y="170217"/>
                  </a:lnTo>
                  <a:cubicBezTo>
                    <a:pt x="365737" y="173438"/>
                    <a:pt x="366197" y="177578"/>
                    <a:pt x="363897" y="180798"/>
                  </a:cubicBezTo>
                  <a:cubicBezTo>
                    <a:pt x="360676" y="184939"/>
                    <a:pt x="355156" y="185399"/>
                    <a:pt x="351475" y="182178"/>
                  </a:cubicBezTo>
                  <a:cubicBezTo>
                    <a:pt x="320652" y="154576"/>
                    <a:pt x="276028" y="147215"/>
                    <a:pt x="234624" y="147215"/>
                  </a:cubicBezTo>
                  <a:cubicBezTo>
                    <a:pt x="105351" y="147215"/>
                    <a:pt x="0" y="241064"/>
                    <a:pt x="0" y="377698"/>
                  </a:cubicBezTo>
                  <a:cubicBezTo>
                    <a:pt x="0" y="514792"/>
                    <a:pt x="104891" y="608181"/>
                    <a:pt x="234624" y="608181"/>
                  </a:cubicBezTo>
                  <a:cubicBezTo>
                    <a:pt x="287989" y="608181"/>
                    <a:pt x="337214" y="583799"/>
                    <a:pt x="376778" y="548835"/>
                  </a:cubicBezTo>
                  <a:cubicBezTo>
                    <a:pt x="379538" y="546535"/>
                    <a:pt x="383679" y="545615"/>
                    <a:pt x="386899" y="547915"/>
                  </a:cubicBezTo>
                  <a:cubicBezTo>
                    <a:pt x="391039" y="550676"/>
                    <a:pt x="391500" y="556196"/>
                    <a:pt x="388279" y="559416"/>
                  </a:cubicBezTo>
                  <a:cubicBezTo>
                    <a:pt x="383679" y="564477"/>
                    <a:pt x="377238" y="572758"/>
                    <a:pt x="374018" y="581959"/>
                  </a:cubicBezTo>
                  <a:cubicBezTo>
                    <a:pt x="371258" y="588399"/>
                    <a:pt x="376318" y="595300"/>
                    <a:pt x="383219" y="595300"/>
                  </a:cubicBezTo>
                  <a:lnTo>
                    <a:pt x="480749" y="595300"/>
                  </a:lnTo>
                  <a:cubicBezTo>
                    <a:pt x="486269" y="595300"/>
                    <a:pt x="490870" y="590240"/>
                    <a:pt x="490410" y="584719"/>
                  </a:cubicBezTo>
                  <a:cubicBezTo>
                    <a:pt x="478908" y="444865"/>
                    <a:pt x="462807" y="255326"/>
                    <a:pt x="494550" y="11041"/>
                  </a:cubicBezTo>
                  <a:cubicBezTo>
                    <a:pt x="494550" y="5521"/>
                    <a:pt x="489949" y="0"/>
                    <a:pt x="483969" y="0"/>
                  </a:cubicBezTo>
                  <a:close/>
                  <a:moveTo>
                    <a:pt x="234164" y="486269"/>
                  </a:moveTo>
                  <a:cubicBezTo>
                    <a:pt x="170217" y="486269"/>
                    <a:pt x="126513" y="437044"/>
                    <a:pt x="126513" y="376778"/>
                  </a:cubicBezTo>
                  <a:cubicBezTo>
                    <a:pt x="126513" y="316512"/>
                    <a:pt x="170217" y="267287"/>
                    <a:pt x="234164" y="267287"/>
                  </a:cubicBezTo>
                  <a:cubicBezTo>
                    <a:pt x="298110" y="267287"/>
                    <a:pt x="341815" y="316512"/>
                    <a:pt x="341815" y="376778"/>
                  </a:cubicBezTo>
                  <a:cubicBezTo>
                    <a:pt x="341815" y="437044"/>
                    <a:pt x="298110" y="486269"/>
                    <a:pt x="234164" y="486269"/>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4" name="Freeform: Shape 13">
              <a:extLst>
                <a:ext uri="{FF2B5EF4-FFF2-40B4-BE49-F238E27FC236}">
                  <a16:creationId xmlns:a16="http://schemas.microsoft.com/office/drawing/2014/main" id="{83C5DFA0-867B-4508-AC7E-FBA113B23D91}"/>
                </a:ext>
              </a:extLst>
            </p:cNvPr>
            <p:cNvSpPr/>
            <p:nvPr/>
          </p:nvSpPr>
          <p:spPr>
            <a:xfrm>
              <a:off x="1274295" y="3078790"/>
              <a:ext cx="521562" cy="569077"/>
            </a:xfrm>
            <a:custGeom>
              <a:avLst/>
              <a:gdLst>
                <a:gd name="connsiteX0" fmla="*/ 327935 w 521562"/>
                <a:gd name="connsiteY0" fmla="*/ 7821 h 569077"/>
                <a:gd name="connsiteX1" fmla="*/ 315514 w 521562"/>
                <a:gd name="connsiteY1" fmla="*/ 0 h 569077"/>
                <a:gd name="connsiteX2" fmla="*/ 207403 w 521562"/>
                <a:gd name="connsiteY2" fmla="*/ 0 h 569077"/>
                <a:gd name="connsiteX3" fmla="*/ 194982 w 521562"/>
                <a:gd name="connsiteY3" fmla="*/ 7821 h 569077"/>
                <a:gd name="connsiteX4" fmla="*/ 382 w 521562"/>
                <a:gd name="connsiteY4" fmla="*/ 556196 h 569077"/>
                <a:gd name="connsiteX5" fmla="*/ 10043 w 521562"/>
                <a:gd name="connsiteY5" fmla="*/ 569077 h 569077"/>
                <a:gd name="connsiteX6" fmla="*/ 120454 w 521562"/>
                <a:gd name="connsiteY6" fmla="*/ 569077 h 569077"/>
                <a:gd name="connsiteX7" fmla="*/ 132876 w 521562"/>
                <a:gd name="connsiteY7" fmla="*/ 559416 h 569077"/>
                <a:gd name="connsiteX8" fmla="*/ 154038 w 521562"/>
                <a:gd name="connsiteY8" fmla="*/ 479368 h 569077"/>
                <a:gd name="connsiteX9" fmla="*/ 164159 w 521562"/>
                <a:gd name="connsiteY9" fmla="*/ 471548 h 569077"/>
                <a:gd name="connsiteX10" fmla="*/ 357378 w 521562"/>
                <a:gd name="connsiteY10" fmla="*/ 471548 h 569077"/>
                <a:gd name="connsiteX11" fmla="*/ 367499 w 521562"/>
                <a:gd name="connsiteY11" fmla="*/ 479368 h 569077"/>
                <a:gd name="connsiteX12" fmla="*/ 388662 w 521562"/>
                <a:gd name="connsiteY12" fmla="*/ 559416 h 569077"/>
                <a:gd name="connsiteX13" fmla="*/ 401083 w 521562"/>
                <a:gd name="connsiteY13" fmla="*/ 569077 h 569077"/>
                <a:gd name="connsiteX14" fmla="*/ 511494 w 521562"/>
                <a:gd name="connsiteY14" fmla="*/ 569077 h 569077"/>
                <a:gd name="connsiteX15" fmla="*/ 521155 w 521562"/>
                <a:gd name="connsiteY15" fmla="*/ 556196 h 569077"/>
                <a:gd name="connsiteX16" fmla="*/ 327935 w 521562"/>
                <a:gd name="connsiteY16" fmla="*/ 7821 h 569077"/>
                <a:gd name="connsiteX17" fmla="*/ 197282 w 521562"/>
                <a:gd name="connsiteY17" fmla="*/ 336754 h 569077"/>
                <a:gd name="connsiteX18" fmla="*/ 252028 w 521562"/>
                <a:gd name="connsiteY18" fmla="*/ 173437 h 569077"/>
                <a:gd name="connsiteX19" fmla="*/ 258928 w 521562"/>
                <a:gd name="connsiteY19" fmla="*/ 166997 h 569077"/>
                <a:gd name="connsiteX20" fmla="*/ 269970 w 521562"/>
                <a:gd name="connsiteY20" fmla="*/ 172977 h 569077"/>
                <a:gd name="connsiteX21" fmla="*/ 324715 w 521562"/>
                <a:gd name="connsiteY21" fmla="*/ 336294 h 569077"/>
                <a:gd name="connsiteX22" fmla="*/ 314134 w 521562"/>
                <a:gd name="connsiteY22" fmla="*/ 350555 h 569077"/>
                <a:gd name="connsiteX23" fmla="*/ 206483 w 521562"/>
                <a:gd name="connsiteY23" fmla="*/ 350555 h 569077"/>
                <a:gd name="connsiteX24" fmla="*/ 197282 w 521562"/>
                <a:gd name="connsiteY24" fmla="*/ 336754 h 569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1562" h="569077">
                  <a:moveTo>
                    <a:pt x="327935" y="7821"/>
                  </a:moveTo>
                  <a:cubicBezTo>
                    <a:pt x="325635" y="2760"/>
                    <a:pt x="321035" y="0"/>
                    <a:pt x="315514" y="0"/>
                  </a:cubicBezTo>
                  <a:lnTo>
                    <a:pt x="207403" y="0"/>
                  </a:lnTo>
                  <a:cubicBezTo>
                    <a:pt x="201883" y="0"/>
                    <a:pt x="197282" y="3220"/>
                    <a:pt x="194982" y="7821"/>
                  </a:cubicBezTo>
                  <a:cubicBezTo>
                    <a:pt x="87331" y="248425"/>
                    <a:pt x="16484" y="497770"/>
                    <a:pt x="382" y="556196"/>
                  </a:cubicBezTo>
                  <a:cubicBezTo>
                    <a:pt x="-1458" y="562637"/>
                    <a:pt x="3603" y="569077"/>
                    <a:pt x="10043" y="569077"/>
                  </a:cubicBezTo>
                  <a:lnTo>
                    <a:pt x="120454" y="569077"/>
                  </a:lnTo>
                  <a:cubicBezTo>
                    <a:pt x="126435" y="569077"/>
                    <a:pt x="131496" y="564937"/>
                    <a:pt x="132876" y="559416"/>
                  </a:cubicBezTo>
                  <a:cubicBezTo>
                    <a:pt x="136096" y="545615"/>
                    <a:pt x="143457" y="518012"/>
                    <a:pt x="154038" y="479368"/>
                  </a:cubicBezTo>
                  <a:cubicBezTo>
                    <a:pt x="155418" y="474768"/>
                    <a:pt x="159558" y="471548"/>
                    <a:pt x="164159" y="471548"/>
                  </a:cubicBezTo>
                  <a:lnTo>
                    <a:pt x="357378" y="471548"/>
                  </a:lnTo>
                  <a:cubicBezTo>
                    <a:pt x="361979" y="471548"/>
                    <a:pt x="366119" y="474768"/>
                    <a:pt x="367499" y="479368"/>
                  </a:cubicBezTo>
                  <a:cubicBezTo>
                    <a:pt x="378080" y="518012"/>
                    <a:pt x="385441" y="545615"/>
                    <a:pt x="388662" y="559416"/>
                  </a:cubicBezTo>
                  <a:cubicBezTo>
                    <a:pt x="390042" y="565397"/>
                    <a:pt x="395102" y="569077"/>
                    <a:pt x="401083" y="569077"/>
                  </a:cubicBezTo>
                  <a:lnTo>
                    <a:pt x="511494" y="569077"/>
                  </a:lnTo>
                  <a:cubicBezTo>
                    <a:pt x="518395" y="569077"/>
                    <a:pt x="522995" y="562637"/>
                    <a:pt x="521155" y="556196"/>
                  </a:cubicBezTo>
                  <a:cubicBezTo>
                    <a:pt x="506433" y="497770"/>
                    <a:pt x="435586" y="248425"/>
                    <a:pt x="327935" y="7821"/>
                  </a:cubicBezTo>
                  <a:close/>
                  <a:moveTo>
                    <a:pt x="197282" y="336754"/>
                  </a:moveTo>
                  <a:cubicBezTo>
                    <a:pt x="212924" y="287989"/>
                    <a:pt x="231326" y="230483"/>
                    <a:pt x="252028" y="173437"/>
                  </a:cubicBezTo>
                  <a:cubicBezTo>
                    <a:pt x="253408" y="170217"/>
                    <a:pt x="255708" y="167457"/>
                    <a:pt x="258928" y="166997"/>
                  </a:cubicBezTo>
                  <a:cubicBezTo>
                    <a:pt x="263989" y="165617"/>
                    <a:pt x="268589" y="168377"/>
                    <a:pt x="269970" y="172977"/>
                  </a:cubicBezTo>
                  <a:cubicBezTo>
                    <a:pt x="291132" y="230023"/>
                    <a:pt x="309073" y="287529"/>
                    <a:pt x="324715" y="336294"/>
                  </a:cubicBezTo>
                  <a:cubicBezTo>
                    <a:pt x="327015" y="343195"/>
                    <a:pt x="321495" y="350555"/>
                    <a:pt x="314134" y="350555"/>
                  </a:cubicBezTo>
                  <a:lnTo>
                    <a:pt x="206483" y="350555"/>
                  </a:lnTo>
                  <a:cubicBezTo>
                    <a:pt x="200042" y="350555"/>
                    <a:pt x="194982" y="343655"/>
                    <a:pt x="197282" y="33675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5" name="Freeform: Shape 14">
              <a:extLst>
                <a:ext uri="{FF2B5EF4-FFF2-40B4-BE49-F238E27FC236}">
                  <a16:creationId xmlns:a16="http://schemas.microsoft.com/office/drawing/2014/main" id="{7CF9E6EC-1F4B-4931-BE84-D0A8F8D4F5A2}"/>
                </a:ext>
              </a:extLst>
            </p:cNvPr>
            <p:cNvSpPr/>
            <p:nvPr/>
          </p:nvSpPr>
          <p:spPr>
            <a:xfrm>
              <a:off x="1754720" y="3208063"/>
              <a:ext cx="462142" cy="440264"/>
            </a:xfrm>
            <a:custGeom>
              <a:avLst/>
              <a:gdLst>
                <a:gd name="connsiteX0" fmla="*/ 448791 w 462142"/>
                <a:gd name="connsiteY0" fmla="*/ 0 h 440264"/>
                <a:gd name="connsiteX1" fmla="*/ 343440 w 462142"/>
                <a:gd name="connsiteY1" fmla="*/ 920 h 440264"/>
                <a:gd name="connsiteX2" fmla="*/ 331019 w 462142"/>
                <a:gd name="connsiteY2" fmla="*/ 10121 h 440264"/>
                <a:gd name="connsiteX3" fmla="*/ 240850 w 462142"/>
                <a:gd name="connsiteY3" fmla="*/ 266827 h 440264"/>
                <a:gd name="connsiteX4" fmla="*/ 231649 w 462142"/>
                <a:gd name="connsiteY4" fmla="*/ 272808 h 440264"/>
                <a:gd name="connsiteX5" fmla="*/ 222448 w 462142"/>
                <a:gd name="connsiteY5" fmla="*/ 266827 h 440264"/>
                <a:gd name="connsiteX6" fmla="*/ 132279 w 462142"/>
                <a:gd name="connsiteY6" fmla="*/ 10121 h 440264"/>
                <a:gd name="connsiteX7" fmla="*/ 119858 w 462142"/>
                <a:gd name="connsiteY7" fmla="*/ 920 h 440264"/>
                <a:gd name="connsiteX8" fmla="*/ 9907 w 462142"/>
                <a:gd name="connsiteY8" fmla="*/ 0 h 440264"/>
                <a:gd name="connsiteX9" fmla="*/ 246 w 462142"/>
                <a:gd name="connsiteY9" fmla="*/ 12421 h 440264"/>
                <a:gd name="connsiteX10" fmla="*/ 173683 w 462142"/>
                <a:gd name="connsiteY10" fmla="*/ 434284 h 440264"/>
                <a:gd name="connsiteX11" fmla="*/ 184724 w 462142"/>
                <a:gd name="connsiteY11" fmla="*/ 440264 h 440264"/>
                <a:gd name="connsiteX12" fmla="*/ 278574 w 462142"/>
                <a:gd name="connsiteY12" fmla="*/ 440264 h 440264"/>
                <a:gd name="connsiteX13" fmla="*/ 289615 w 462142"/>
                <a:gd name="connsiteY13" fmla="*/ 434284 h 440264"/>
                <a:gd name="connsiteX14" fmla="*/ 461672 w 462142"/>
                <a:gd name="connsiteY14" fmla="*/ 16562 h 440264"/>
                <a:gd name="connsiteX15" fmla="*/ 448791 w 462142"/>
                <a:gd name="connsiteY15" fmla="*/ 0 h 440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2142" h="440264">
                  <a:moveTo>
                    <a:pt x="448791" y="0"/>
                  </a:moveTo>
                  <a:lnTo>
                    <a:pt x="343440" y="920"/>
                  </a:lnTo>
                  <a:cubicBezTo>
                    <a:pt x="337920" y="920"/>
                    <a:pt x="332859" y="4600"/>
                    <a:pt x="331019" y="10121"/>
                  </a:cubicBezTo>
                  <a:cubicBezTo>
                    <a:pt x="311237" y="75908"/>
                    <a:pt x="286855" y="156876"/>
                    <a:pt x="240850" y="266827"/>
                  </a:cubicBezTo>
                  <a:cubicBezTo>
                    <a:pt x="239470" y="270507"/>
                    <a:pt x="235789" y="272808"/>
                    <a:pt x="231649" y="272808"/>
                  </a:cubicBezTo>
                  <a:cubicBezTo>
                    <a:pt x="227509" y="272808"/>
                    <a:pt x="223828" y="270507"/>
                    <a:pt x="222448" y="266827"/>
                  </a:cubicBezTo>
                  <a:cubicBezTo>
                    <a:pt x="176443" y="156876"/>
                    <a:pt x="152061" y="75908"/>
                    <a:pt x="132279" y="10121"/>
                  </a:cubicBezTo>
                  <a:cubicBezTo>
                    <a:pt x="130439" y="4600"/>
                    <a:pt x="125378" y="920"/>
                    <a:pt x="119858" y="920"/>
                  </a:cubicBezTo>
                  <a:lnTo>
                    <a:pt x="9907" y="0"/>
                  </a:lnTo>
                  <a:cubicBezTo>
                    <a:pt x="3466" y="0"/>
                    <a:pt x="-1135" y="5981"/>
                    <a:pt x="246" y="12421"/>
                  </a:cubicBezTo>
                  <a:cubicBezTo>
                    <a:pt x="14967" y="66707"/>
                    <a:pt x="77533" y="286609"/>
                    <a:pt x="173683" y="434284"/>
                  </a:cubicBezTo>
                  <a:cubicBezTo>
                    <a:pt x="175983" y="437964"/>
                    <a:pt x="180124" y="440264"/>
                    <a:pt x="184724" y="440264"/>
                  </a:cubicBezTo>
                  <a:lnTo>
                    <a:pt x="278574" y="440264"/>
                  </a:lnTo>
                  <a:cubicBezTo>
                    <a:pt x="283174" y="440264"/>
                    <a:pt x="287315" y="437964"/>
                    <a:pt x="289615" y="434284"/>
                  </a:cubicBezTo>
                  <a:cubicBezTo>
                    <a:pt x="383464" y="290289"/>
                    <a:pt x="445571" y="77288"/>
                    <a:pt x="461672" y="16562"/>
                  </a:cubicBezTo>
                  <a:cubicBezTo>
                    <a:pt x="463972" y="8281"/>
                    <a:pt x="457532" y="0"/>
                    <a:pt x="448791" y="0"/>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grpSp>
      <p:sp>
        <p:nvSpPr>
          <p:cNvPr id="17" name="Text Placeholder 2">
            <a:extLst>
              <a:ext uri="{FF2B5EF4-FFF2-40B4-BE49-F238E27FC236}">
                <a16:creationId xmlns:a16="http://schemas.microsoft.com/office/drawing/2014/main" id="{7B7E91ED-4866-44BB-813F-167A0BA8109F}"/>
              </a:ext>
            </a:extLst>
          </p:cNvPr>
          <p:cNvSpPr>
            <a:spLocks noGrp="1"/>
          </p:cNvSpPr>
          <p:nvPr>
            <p:ph type="body" idx="11" hasCustomPrompt="1"/>
          </p:nvPr>
        </p:nvSpPr>
        <p:spPr>
          <a:xfrm>
            <a:off x="6526213" y="5304241"/>
            <a:ext cx="4933950" cy="422659"/>
          </a:xfrm>
          <a:prstGeom prst="rect">
            <a:avLst/>
          </a:prstGeom>
        </p:spPr>
        <p:txBody>
          <a:bodyPr>
            <a:normAutofit/>
          </a:bodyPr>
          <a:lstStyle>
            <a:lvl1pPr marL="0" indent="0" algn="l">
              <a:buNone/>
              <a:defRPr sz="1600" b="1"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Website</a:t>
            </a:r>
          </a:p>
        </p:txBody>
      </p:sp>
      <p:sp>
        <p:nvSpPr>
          <p:cNvPr id="20" name="Text Placeholder 2">
            <a:extLst>
              <a:ext uri="{FF2B5EF4-FFF2-40B4-BE49-F238E27FC236}">
                <a16:creationId xmlns:a16="http://schemas.microsoft.com/office/drawing/2014/main" id="{BCCDFE2E-AF59-44FB-A6BC-556582A25D4B}"/>
              </a:ext>
            </a:extLst>
          </p:cNvPr>
          <p:cNvSpPr>
            <a:spLocks noGrp="1"/>
          </p:cNvSpPr>
          <p:nvPr>
            <p:ph type="body" idx="12" hasCustomPrompt="1"/>
          </p:nvPr>
        </p:nvSpPr>
        <p:spPr>
          <a:xfrm>
            <a:off x="6526213" y="4694679"/>
            <a:ext cx="4933950" cy="422659"/>
          </a:xfrm>
          <a:prstGeom prst="rect">
            <a:avLst/>
          </a:prstGeom>
        </p:spPr>
        <p:txBody>
          <a:bodyPr>
            <a:normAutofit/>
          </a:bodyPr>
          <a:lstStyle>
            <a:lvl1pPr marL="0" indent="0" algn="l">
              <a:buNone/>
              <a:defRPr sz="1600" b="1"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Email</a:t>
            </a:r>
          </a:p>
        </p:txBody>
      </p:sp>
      <p:pic>
        <p:nvPicPr>
          <p:cNvPr id="2" name="Graphic 1">
            <a:extLst>
              <a:ext uri="{FF2B5EF4-FFF2-40B4-BE49-F238E27FC236}">
                <a16:creationId xmlns:a16="http://schemas.microsoft.com/office/drawing/2014/main" id="{1A22CAE9-CAD4-45FD-A48A-2A75D19EA1C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6174352" y="3602705"/>
            <a:ext cx="189000" cy="252000"/>
          </a:xfrm>
          <a:prstGeom prst="rect">
            <a:avLst/>
          </a:prstGeom>
        </p:spPr>
      </p:pic>
      <p:pic>
        <p:nvPicPr>
          <p:cNvPr id="3" name="Graphic 2">
            <a:extLst>
              <a:ext uri="{FF2B5EF4-FFF2-40B4-BE49-F238E27FC236}">
                <a16:creationId xmlns:a16="http://schemas.microsoft.com/office/drawing/2014/main" id="{BACB38DA-3C6D-4ECC-8CC1-7153E8AB07EF}"/>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6142852" y="4169884"/>
            <a:ext cx="252000" cy="252000"/>
          </a:xfrm>
          <a:prstGeom prst="rect">
            <a:avLst/>
          </a:prstGeom>
        </p:spPr>
      </p:pic>
      <p:pic>
        <p:nvPicPr>
          <p:cNvPr id="7" name="Graphic 6">
            <a:extLst>
              <a:ext uri="{FF2B5EF4-FFF2-40B4-BE49-F238E27FC236}">
                <a16:creationId xmlns:a16="http://schemas.microsoft.com/office/drawing/2014/main" id="{CB96CAE5-EA83-4820-B93D-E94C42FB500B}"/>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6142852" y="4694679"/>
            <a:ext cx="252000" cy="189000"/>
          </a:xfrm>
          <a:prstGeom prst="rect">
            <a:avLst/>
          </a:prstGeom>
        </p:spPr>
      </p:pic>
      <p:pic>
        <p:nvPicPr>
          <p:cNvPr id="8" name="Graphic 7">
            <a:extLst>
              <a:ext uri="{FF2B5EF4-FFF2-40B4-BE49-F238E27FC236}">
                <a16:creationId xmlns:a16="http://schemas.microsoft.com/office/drawing/2014/main" id="{EC568770-CAB5-4BD5-9BDA-27D4EB60B76D}"/>
              </a:ext>
            </a:extLst>
          </p:cNvPr>
          <p:cNvPicPr>
            <a:picLocks noChangeAspect="1"/>
          </p:cNvPicPr>
          <p:nvPr userDrawn="1"/>
        </p:nvPicPr>
        <p:blipFill>
          <a:blip r:embed="rId10">
            <a:extLst>
              <a:ext uri="{96DAC541-7B7A-43D3-8B79-37D633B846F1}">
                <asvg:svgBlip xmlns:asvg="http://schemas.microsoft.com/office/drawing/2016/SVG/main" r:embed="rId11"/>
              </a:ext>
            </a:extLst>
          </a:blip>
          <a:stretch>
            <a:fillRect/>
          </a:stretch>
        </p:blipFill>
        <p:spPr>
          <a:xfrm>
            <a:off x="6142852" y="5304241"/>
            <a:ext cx="252000" cy="252000"/>
          </a:xfrm>
          <a:prstGeom prst="rect">
            <a:avLst/>
          </a:prstGeom>
        </p:spPr>
      </p:pic>
    </p:spTree>
    <p:extLst>
      <p:ext uri="{BB962C8B-B14F-4D97-AF65-F5344CB8AC3E}">
        <p14:creationId xmlns:p14="http://schemas.microsoft.com/office/powerpoint/2010/main" val="51175455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AVADO_Back_Teal">
    <p:spTree>
      <p:nvGrpSpPr>
        <p:cNvPr id="1" name=""/>
        <p:cNvGrpSpPr/>
        <p:nvPr/>
      </p:nvGrpSpPr>
      <p:grpSpPr>
        <a:xfrm>
          <a:off x="0" y="0"/>
          <a:ext cx="0" cy="0"/>
          <a:chOff x="0" y="0"/>
          <a:chExt cx="0" cy="0"/>
        </a:xfrm>
      </p:grpSpPr>
      <p:pic>
        <p:nvPicPr>
          <p:cNvPr id="18" name="Graphic 17">
            <a:extLst>
              <a:ext uri="{FF2B5EF4-FFF2-40B4-BE49-F238E27FC236}">
                <a16:creationId xmlns:a16="http://schemas.microsoft.com/office/drawing/2014/main" id="{1B4AC1D4-415C-498D-9CD6-2CBCF8798D2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4" name="Title 1">
            <a:extLst>
              <a:ext uri="{FF2B5EF4-FFF2-40B4-BE49-F238E27FC236}">
                <a16:creationId xmlns:a16="http://schemas.microsoft.com/office/drawing/2014/main" id="{8152CBD1-A9B7-4F7B-BF15-CEB951CD78EE}"/>
              </a:ext>
            </a:extLst>
          </p:cNvPr>
          <p:cNvSpPr>
            <a:spLocks noGrp="1"/>
          </p:cNvSpPr>
          <p:nvPr>
            <p:ph type="title" hasCustomPrompt="1"/>
          </p:nvPr>
        </p:nvSpPr>
        <p:spPr>
          <a:xfrm>
            <a:off x="1237783" y="4507777"/>
            <a:ext cx="4750268" cy="1219123"/>
          </a:xfrm>
          <a:prstGeom prst="rect">
            <a:avLst/>
          </a:prstGeom>
        </p:spPr>
        <p:txBody>
          <a:bodyPr anchor="t" anchorCtr="0">
            <a:normAutofit/>
          </a:bodyPr>
          <a:lstStyle>
            <a:lvl1pPr algn="ctr">
              <a:defRPr sz="3600" b="1" baseline="0">
                <a:solidFill>
                  <a:schemeClr val="bg1"/>
                </a:solidFill>
                <a:effectLst/>
              </a:defRPr>
            </a:lvl1pPr>
          </a:lstStyle>
          <a:p>
            <a:r>
              <a:rPr lang="en-US"/>
              <a:t>Click to add Final Message</a:t>
            </a:r>
          </a:p>
        </p:txBody>
      </p:sp>
      <p:sp>
        <p:nvSpPr>
          <p:cNvPr id="5" name="Text Placeholder 2">
            <a:extLst>
              <a:ext uri="{FF2B5EF4-FFF2-40B4-BE49-F238E27FC236}">
                <a16:creationId xmlns:a16="http://schemas.microsoft.com/office/drawing/2014/main" id="{5BE3D1E2-F94E-4E3E-9906-839B67C4D82A}"/>
              </a:ext>
            </a:extLst>
          </p:cNvPr>
          <p:cNvSpPr>
            <a:spLocks noGrp="1"/>
          </p:cNvSpPr>
          <p:nvPr>
            <p:ph type="body" idx="1" hasCustomPrompt="1"/>
          </p:nvPr>
        </p:nvSpPr>
        <p:spPr>
          <a:xfrm>
            <a:off x="6526213" y="3560323"/>
            <a:ext cx="4933950" cy="422659"/>
          </a:xfrm>
          <a:prstGeom prst="rect">
            <a:avLst/>
          </a:prstGeom>
        </p:spPr>
        <p:txBody>
          <a:bodyPr>
            <a:normAutofit/>
          </a:bodyPr>
          <a:lstStyle>
            <a:lvl1pPr marL="0" indent="0" algn="l">
              <a:buNone/>
              <a:defRPr sz="1600" b="1"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Address</a:t>
            </a:r>
          </a:p>
        </p:txBody>
      </p:sp>
      <p:sp>
        <p:nvSpPr>
          <p:cNvPr id="6" name="Text Placeholder 2">
            <a:extLst>
              <a:ext uri="{FF2B5EF4-FFF2-40B4-BE49-F238E27FC236}">
                <a16:creationId xmlns:a16="http://schemas.microsoft.com/office/drawing/2014/main" id="{477E7345-4968-407D-BCA9-78B73AF81B2C}"/>
              </a:ext>
            </a:extLst>
          </p:cNvPr>
          <p:cNvSpPr>
            <a:spLocks noGrp="1"/>
          </p:cNvSpPr>
          <p:nvPr>
            <p:ph type="body" idx="10" hasCustomPrompt="1"/>
          </p:nvPr>
        </p:nvSpPr>
        <p:spPr>
          <a:xfrm>
            <a:off x="6526213" y="4127501"/>
            <a:ext cx="4933950" cy="422659"/>
          </a:xfrm>
          <a:prstGeom prst="rect">
            <a:avLst/>
          </a:prstGeom>
        </p:spPr>
        <p:txBody>
          <a:bodyPr>
            <a:normAutofit/>
          </a:bodyPr>
          <a:lstStyle>
            <a:lvl1pPr marL="0" indent="0" algn="l">
              <a:buNone/>
              <a:defRPr sz="1600" b="1"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Phone</a:t>
            </a:r>
          </a:p>
        </p:txBody>
      </p:sp>
      <p:grpSp>
        <p:nvGrpSpPr>
          <p:cNvPr id="9" name="Graphic 7">
            <a:extLst>
              <a:ext uri="{FF2B5EF4-FFF2-40B4-BE49-F238E27FC236}">
                <a16:creationId xmlns:a16="http://schemas.microsoft.com/office/drawing/2014/main" id="{28927DAB-333E-4A83-A734-C507318409E7}"/>
              </a:ext>
            </a:extLst>
          </p:cNvPr>
          <p:cNvGrpSpPr/>
          <p:nvPr/>
        </p:nvGrpSpPr>
        <p:grpSpPr>
          <a:xfrm>
            <a:off x="2424765" y="3603259"/>
            <a:ext cx="2376304" cy="843429"/>
            <a:chOff x="1274295" y="2748477"/>
            <a:chExt cx="3428314" cy="1216822"/>
          </a:xfrm>
          <a:solidFill>
            <a:schemeClr val="accent1"/>
          </a:solidFill>
        </p:grpSpPr>
        <p:sp>
          <p:nvSpPr>
            <p:cNvPr id="10" name="Freeform: Shape 9">
              <a:extLst>
                <a:ext uri="{FF2B5EF4-FFF2-40B4-BE49-F238E27FC236}">
                  <a16:creationId xmlns:a16="http://schemas.microsoft.com/office/drawing/2014/main" id="{F4CA1043-A24C-49F2-BB4C-C22B9AD6342D}"/>
                </a:ext>
              </a:extLst>
            </p:cNvPr>
            <p:cNvSpPr/>
            <p:nvPr/>
          </p:nvSpPr>
          <p:spPr>
            <a:xfrm>
              <a:off x="3650599" y="2748477"/>
              <a:ext cx="1052011" cy="1216822"/>
            </a:xfrm>
            <a:custGeom>
              <a:avLst/>
              <a:gdLst>
                <a:gd name="connsiteX0" fmla="*/ 952975 w 1052011"/>
                <a:gd name="connsiteY0" fmla="*/ 376318 h 1216822"/>
                <a:gd name="connsiteX1" fmla="*/ 795639 w 1052011"/>
                <a:gd name="connsiteY1" fmla="*/ 381839 h 1216822"/>
                <a:gd name="connsiteX2" fmla="*/ 714211 w 1052011"/>
                <a:gd name="connsiteY2" fmla="*/ 194140 h 1216822"/>
                <a:gd name="connsiteX3" fmla="*/ 465326 w 1052011"/>
                <a:gd name="connsiteY3" fmla="*/ 0 h 1216822"/>
                <a:gd name="connsiteX4" fmla="*/ 106490 w 1052011"/>
                <a:gd name="connsiteY4" fmla="*/ 413122 h 1216822"/>
                <a:gd name="connsiteX5" fmla="*/ 89008 w 1052011"/>
                <a:gd name="connsiteY5" fmla="*/ 469707 h 1216822"/>
                <a:gd name="connsiteX6" fmla="*/ 100049 w 1052011"/>
                <a:gd name="connsiteY6" fmla="*/ 527673 h 1216822"/>
                <a:gd name="connsiteX7" fmla="*/ 149734 w 1052011"/>
                <a:gd name="connsiteY7" fmla="*/ 681329 h 1216822"/>
                <a:gd name="connsiteX8" fmla="*/ 73826 w 1052011"/>
                <a:gd name="connsiteY8" fmla="*/ 864427 h 1216822"/>
                <a:gd name="connsiteX9" fmla="*/ 31042 w 1052011"/>
                <a:gd name="connsiteY9" fmla="*/ 897091 h 1216822"/>
                <a:gd name="connsiteX10" fmla="*/ 2059 w 1052011"/>
                <a:gd name="connsiteY10" fmla="*/ 936194 h 1216822"/>
                <a:gd name="connsiteX11" fmla="*/ 219 w 1052011"/>
                <a:gd name="connsiteY11" fmla="*/ 963337 h 1216822"/>
                <a:gd name="connsiteX12" fmla="*/ 94988 w 1052011"/>
                <a:gd name="connsiteY12" fmla="*/ 1065008 h 1216822"/>
                <a:gd name="connsiteX13" fmla="*/ 95448 w 1052011"/>
                <a:gd name="connsiteY13" fmla="*/ 1065008 h 1216822"/>
                <a:gd name="connsiteX14" fmla="*/ 190218 w 1052011"/>
                <a:gd name="connsiteY14" fmla="*/ 976679 h 1216822"/>
                <a:gd name="connsiteX15" fmla="*/ 287288 w 1052011"/>
                <a:gd name="connsiteY15" fmla="*/ 472468 h 1216822"/>
                <a:gd name="connsiteX16" fmla="*/ 465786 w 1052011"/>
                <a:gd name="connsiteY16" fmla="*/ 189999 h 1216822"/>
                <a:gd name="connsiteX17" fmla="*/ 602880 w 1052011"/>
                <a:gd name="connsiteY17" fmla="*/ 405761 h 1216822"/>
                <a:gd name="connsiteX18" fmla="*/ 370556 w 1052011"/>
                <a:gd name="connsiteY18" fmla="*/ 529973 h 1216822"/>
                <a:gd name="connsiteX19" fmla="*/ 331912 w 1052011"/>
                <a:gd name="connsiteY19" fmla="*/ 792660 h 1216822"/>
                <a:gd name="connsiteX20" fmla="*/ 636923 w 1052011"/>
                <a:gd name="connsiteY20" fmla="*/ 1186920 h 1216822"/>
                <a:gd name="connsiteX21" fmla="*/ 760215 w 1052011"/>
                <a:gd name="connsiteY21" fmla="*/ 1216823 h 1216822"/>
                <a:gd name="connsiteX22" fmla="*/ 838884 w 1052011"/>
                <a:gd name="connsiteY22" fmla="*/ 1199801 h 1216822"/>
                <a:gd name="connsiteX23" fmla="*/ 911111 w 1052011"/>
                <a:gd name="connsiteY23" fmla="*/ 944015 h 1216822"/>
                <a:gd name="connsiteX24" fmla="*/ 886728 w 1052011"/>
                <a:gd name="connsiteY24" fmla="*/ 747575 h 1216822"/>
                <a:gd name="connsiteX25" fmla="*/ 857285 w 1052011"/>
                <a:gd name="connsiteY25" fmla="*/ 599441 h 1216822"/>
                <a:gd name="connsiteX26" fmla="*/ 849925 w 1052011"/>
                <a:gd name="connsiteY26" fmla="*/ 568617 h 1216822"/>
                <a:gd name="connsiteX27" fmla="*/ 958496 w 1052011"/>
                <a:gd name="connsiteY27" fmla="*/ 565397 h 1216822"/>
                <a:gd name="connsiteX28" fmla="*/ 1051885 w 1052011"/>
                <a:gd name="connsiteY28" fmla="*/ 466027 h 1216822"/>
                <a:gd name="connsiteX29" fmla="*/ 952975 w 1052011"/>
                <a:gd name="connsiteY29" fmla="*/ 376318 h 1216822"/>
                <a:gd name="connsiteX30" fmla="*/ 759756 w 1052011"/>
                <a:gd name="connsiteY30" fmla="*/ 592540 h 1216822"/>
                <a:gd name="connsiteX31" fmla="*/ 676487 w 1052011"/>
                <a:gd name="connsiteY31" fmla="*/ 667067 h 1216822"/>
                <a:gd name="connsiteX32" fmla="*/ 722952 w 1052011"/>
                <a:gd name="connsiteY32" fmla="*/ 1001521 h 1216822"/>
                <a:gd name="connsiteX33" fmla="*/ 708690 w 1052011"/>
                <a:gd name="connsiteY33" fmla="*/ 1010722 h 1216822"/>
                <a:gd name="connsiteX34" fmla="*/ 515471 w 1052011"/>
                <a:gd name="connsiteY34" fmla="*/ 745735 h 1216822"/>
                <a:gd name="connsiteX35" fmla="*/ 520071 w 1052011"/>
                <a:gd name="connsiteY35" fmla="*/ 646825 h 1216822"/>
                <a:gd name="connsiteX36" fmla="*/ 757915 w 1052011"/>
                <a:gd name="connsiteY36" fmla="*/ 574598 h 1216822"/>
                <a:gd name="connsiteX37" fmla="*/ 768036 w 1052011"/>
                <a:gd name="connsiteY37" fmla="*/ 584259 h 1216822"/>
                <a:gd name="connsiteX38" fmla="*/ 759756 w 1052011"/>
                <a:gd name="connsiteY38" fmla="*/ 592540 h 1216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52011" h="1216822">
                  <a:moveTo>
                    <a:pt x="952975" y="376318"/>
                  </a:moveTo>
                  <a:cubicBezTo>
                    <a:pt x="896389" y="377238"/>
                    <a:pt x="843944" y="379078"/>
                    <a:pt x="795639" y="381839"/>
                  </a:cubicBezTo>
                  <a:cubicBezTo>
                    <a:pt x="772637" y="314672"/>
                    <a:pt x="745494" y="250265"/>
                    <a:pt x="714211" y="194140"/>
                  </a:cubicBezTo>
                  <a:cubicBezTo>
                    <a:pt x="650724" y="80048"/>
                    <a:pt x="569296" y="0"/>
                    <a:pt x="465326" y="0"/>
                  </a:cubicBezTo>
                  <a:cubicBezTo>
                    <a:pt x="317651" y="0"/>
                    <a:pt x="196659" y="138934"/>
                    <a:pt x="106490" y="413122"/>
                  </a:cubicBezTo>
                  <a:cubicBezTo>
                    <a:pt x="100509" y="431063"/>
                    <a:pt x="94528" y="449925"/>
                    <a:pt x="89008" y="469707"/>
                  </a:cubicBezTo>
                  <a:cubicBezTo>
                    <a:pt x="83027" y="489949"/>
                    <a:pt x="87627" y="511112"/>
                    <a:pt x="100049" y="527673"/>
                  </a:cubicBezTo>
                  <a:cubicBezTo>
                    <a:pt x="132252" y="570458"/>
                    <a:pt x="149734" y="623823"/>
                    <a:pt x="149734" y="681329"/>
                  </a:cubicBezTo>
                  <a:cubicBezTo>
                    <a:pt x="149734" y="752636"/>
                    <a:pt x="123051" y="817963"/>
                    <a:pt x="73826" y="864427"/>
                  </a:cubicBezTo>
                  <a:cubicBezTo>
                    <a:pt x="60945" y="876849"/>
                    <a:pt x="46684" y="887890"/>
                    <a:pt x="31042" y="897091"/>
                  </a:cubicBezTo>
                  <a:cubicBezTo>
                    <a:pt x="24601" y="900771"/>
                    <a:pt x="5739" y="915032"/>
                    <a:pt x="2059" y="936194"/>
                  </a:cubicBezTo>
                  <a:cubicBezTo>
                    <a:pt x="219" y="946315"/>
                    <a:pt x="679" y="953676"/>
                    <a:pt x="219" y="963337"/>
                  </a:cubicBezTo>
                  <a:cubicBezTo>
                    <a:pt x="-3462" y="1018083"/>
                    <a:pt x="39783" y="1065008"/>
                    <a:pt x="94988" y="1065008"/>
                  </a:cubicBezTo>
                  <a:lnTo>
                    <a:pt x="95448" y="1065008"/>
                  </a:lnTo>
                  <a:cubicBezTo>
                    <a:pt x="145593" y="1065008"/>
                    <a:pt x="186537" y="1026364"/>
                    <a:pt x="190218" y="976679"/>
                  </a:cubicBezTo>
                  <a:cubicBezTo>
                    <a:pt x="200339" y="825783"/>
                    <a:pt x="239903" y="616002"/>
                    <a:pt x="287288" y="472468"/>
                  </a:cubicBezTo>
                  <a:cubicBezTo>
                    <a:pt x="360895" y="248885"/>
                    <a:pt x="421621" y="189999"/>
                    <a:pt x="465786" y="189999"/>
                  </a:cubicBezTo>
                  <a:cubicBezTo>
                    <a:pt x="543994" y="189999"/>
                    <a:pt x="602880" y="405761"/>
                    <a:pt x="602880" y="405761"/>
                  </a:cubicBezTo>
                  <a:cubicBezTo>
                    <a:pt x="495689" y="428303"/>
                    <a:pt x="419321" y="466947"/>
                    <a:pt x="370556" y="529973"/>
                  </a:cubicBezTo>
                  <a:cubicBezTo>
                    <a:pt x="317651" y="598060"/>
                    <a:pt x="304769" y="686389"/>
                    <a:pt x="331912" y="792660"/>
                  </a:cubicBezTo>
                  <a:cubicBezTo>
                    <a:pt x="386658" y="1004741"/>
                    <a:pt x="525592" y="1135395"/>
                    <a:pt x="636923" y="1186920"/>
                  </a:cubicBezTo>
                  <a:cubicBezTo>
                    <a:pt x="680168" y="1206702"/>
                    <a:pt x="722032" y="1216823"/>
                    <a:pt x="760215" y="1216823"/>
                  </a:cubicBezTo>
                  <a:cubicBezTo>
                    <a:pt x="788738" y="1216823"/>
                    <a:pt x="815421" y="1211302"/>
                    <a:pt x="838884" y="1199801"/>
                  </a:cubicBezTo>
                  <a:cubicBezTo>
                    <a:pt x="910651" y="1164838"/>
                    <a:pt x="919852" y="1076049"/>
                    <a:pt x="911111" y="944015"/>
                  </a:cubicBezTo>
                  <a:cubicBezTo>
                    <a:pt x="906970" y="885129"/>
                    <a:pt x="898690" y="817502"/>
                    <a:pt x="886728" y="747575"/>
                  </a:cubicBezTo>
                  <a:cubicBezTo>
                    <a:pt x="878447" y="698811"/>
                    <a:pt x="868326" y="648665"/>
                    <a:pt x="857285" y="599441"/>
                  </a:cubicBezTo>
                  <a:cubicBezTo>
                    <a:pt x="854985" y="589320"/>
                    <a:pt x="852685" y="578738"/>
                    <a:pt x="849925" y="568617"/>
                  </a:cubicBezTo>
                  <a:cubicBezTo>
                    <a:pt x="887188" y="566777"/>
                    <a:pt x="924452" y="565857"/>
                    <a:pt x="958496" y="565397"/>
                  </a:cubicBezTo>
                  <a:cubicBezTo>
                    <a:pt x="1011861" y="564937"/>
                    <a:pt x="1054645" y="519852"/>
                    <a:pt x="1051885" y="466027"/>
                  </a:cubicBezTo>
                  <a:cubicBezTo>
                    <a:pt x="1049125" y="414962"/>
                    <a:pt x="1004500" y="375398"/>
                    <a:pt x="952975" y="376318"/>
                  </a:cubicBezTo>
                  <a:close/>
                  <a:moveTo>
                    <a:pt x="759756" y="592540"/>
                  </a:moveTo>
                  <a:cubicBezTo>
                    <a:pt x="728932" y="596680"/>
                    <a:pt x="664986" y="610482"/>
                    <a:pt x="676487" y="667067"/>
                  </a:cubicBezTo>
                  <a:cubicBezTo>
                    <a:pt x="676487" y="667067"/>
                    <a:pt x="715591" y="837745"/>
                    <a:pt x="722952" y="1001521"/>
                  </a:cubicBezTo>
                  <a:cubicBezTo>
                    <a:pt x="723412" y="1008882"/>
                    <a:pt x="715591" y="1013942"/>
                    <a:pt x="708690" y="1010722"/>
                  </a:cubicBezTo>
                  <a:cubicBezTo>
                    <a:pt x="647044" y="978059"/>
                    <a:pt x="554575" y="896170"/>
                    <a:pt x="515471" y="745735"/>
                  </a:cubicBezTo>
                  <a:cubicBezTo>
                    <a:pt x="497529" y="676268"/>
                    <a:pt x="514551" y="654186"/>
                    <a:pt x="520071" y="646825"/>
                  </a:cubicBezTo>
                  <a:cubicBezTo>
                    <a:pt x="536173" y="626123"/>
                    <a:pt x="586778" y="592080"/>
                    <a:pt x="757915" y="574598"/>
                  </a:cubicBezTo>
                  <a:cubicBezTo>
                    <a:pt x="763436" y="574138"/>
                    <a:pt x="768036" y="578278"/>
                    <a:pt x="768036" y="584259"/>
                  </a:cubicBezTo>
                  <a:cubicBezTo>
                    <a:pt x="768036" y="588399"/>
                    <a:pt x="764356" y="592080"/>
                    <a:pt x="759756" y="592540"/>
                  </a:cubicBezTo>
                  <a:close/>
                </a:path>
              </a:pathLst>
            </a:custGeom>
            <a:solidFill>
              <a:schemeClr val="bg1"/>
            </a:solidFill>
            <a:ln w="4590" cap="flat">
              <a:noFill/>
              <a:prstDash val="solid"/>
              <a:miter/>
            </a:ln>
          </p:spPr>
          <p:txBody>
            <a:bodyPr rtlCol="0" anchor="ctr"/>
            <a:lstStyle/>
            <a:p>
              <a:endParaRPr lang="en-GB">
                <a:solidFill>
                  <a:schemeClr val="tx2"/>
                </a:solidFill>
              </a:endParaRPr>
            </a:p>
          </p:txBody>
        </p:sp>
        <p:sp>
          <p:nvSpPr>
            <p:cNvPr id="11" name="Freeform: Shape 10">
              <a:extLst>
                <a:ext uri="{FF2B5EF4-FFF2-40B4-BE49-F238E27FC236}">
                  <a16:creationId xmlns:a16="http://schemas.microsoft.com/office/drawing/2014/main" id="{6A613603-9A20-45AA-BD6D-BDC56F6A0A74}"/>
                </a:ext>
              </a:extLst>
            </p:cNvPr>
            <p:cNvSpPr/>
            <p:nvPr/>
          </p:nvSpPr>
          <p:spPr>
            <a:xfrm>
              <a:off x="2228354" y="3199782"/>
              <a:ext cx="489984" cy="460966"/>
            </a:xfrm>
            <a:custGeom>
              <a:avLst/>
              <a:gdLst>
                <a:gd name="connsiteX0" fmla="*/ 487189 w 489984"/>
                <a:gd name="connsiteY0" fmla="*/ 23002 h 460966"/>
                <a:gd name="connsiteX1" fmla="*/ 474308 w 489984"/>
                <a:gd name="connsiteY1" fmla="*/ 8281 h 460966"/>
                <a:gd name="connsiteX2" fmla="*/ 374478 w 489984"/>
                <a:gd name="connsiteY2" fmla="*/ 8281 h 460966"/>
                <a:gd name="connsiteX3" fmla="*/ 365737 w 489984"/>
                <a:gd name="connsiteY3" fmla="*/ 22082 h 460966"/>
                <a:gd name="connsiteX4" fmla="*/ 372638 w 489984"/>
                <a:gd name="connsiteY4" fmla="*/ 34043 h 460966"/>
                <a:gd name="connsiteX5" fmla="*/ 372638 w 489984"/>
                <a:gd name="connsiteY5" fmla="*/ 44164 h 460966"/>
                <a:gd name="connsiteX6" fmla="*/ 360676 w 489984"/>
                <a:gd name="connsiteY6" fmla="*/ 44164 h 460966"/>
                <a:gd name="connsiteX7" fmla="*/ 234624 w 489984"/>
                <a:gd name="connsiteY7" fmla="*/ 0 h 460966"/>
                <a:gd name="connsiteX8" fmla="*/ 0 w 489984"/>
                <a:gd name="connsiteY8" fmla="*/ 230483 h 460966"/>
                <a:gd name="connsiteX9" fmla="*/ 234624 w 489984"/>
                <a:gd name="connsiteY9" fmla="*/ 460967 h 460966"/>
                <a:gd name="connsiteX10" fmla="*/ 376778 w 489984"/>
                <a:gd name="connsiteY10" fmla="*/ 401621 h 460966"/>
                <a:gd name="connsiteX11" fmla="*/ 386899 w 489984"/>
                <a:gd name="connsiteY11" fmla="*/ 400700 h 460966"/>
                <a:gd name="connsiteX12" fmla="*/ 388279 w 489984"/>
                <a:gd name="connsiteY12" fmla="*/ 412202 h 460966"/>
                <a:gd name="connsiteX13" fmla="*/ 374018 w 489984"/>
                <a:gd name="connsiteY13" fmla="*/ 434744 h 460966"/>
                <a:gd name="connsiteX14" fmla="*/ 383219 w 489984"/>
                <a:gd name="connsiteY14" fmla="*/ 448085 h 460966"/>
                <a:gd name="connsiteX15" fmla="*/ 480288 w 489984"/>
                <a:gd name="connsiteY15" fmla="*/ 448085 h 460966"/>
                <a:gd name="connsiteX16" fmla="*/ 489949 w 489984"/>
                <a:gd name="connsiteY16" fmla="*/ 437044 h 460966"/>
                <a:gd name="connsiteX17" fmla="*/ 487189 w 489984"/>
                <a:gd name="connsiteY17" fmla="*/ 23002 h 460966"/>
                <a:gd name="connsiteX18" fmla="*/ 235084 w 489984"/>
                <a:gd name="connsiteY18" fmla="*/ 339054 h 460966"/>
                <a:gd name="connsiteX19" fmla="*/ 127433 w 489984"/>
                <a:gd name="connsiteY19" fmla="*/ 229563 h 460966"/>
                <a:gd name="connsiteX20" fmla="*/ 235084 w 489984"/>
                <a:gd name="connsiteY20" fmla="*/ 120072 h 460966"/>
                <a:gd name="connsiteX21" fmla="*/ 342735 w 489984"/>
                <a:gd name="connsiteY21" fmla="*/ 229563 h 460966"/>
                <a:gd name="connsiteX22" fmla="*/ 235084 w 489984"/>
                <a:gd name="connsiteY22" fmla="*/ 33905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9984" h="460966">
                  <a:moveTo>
                    <a:pt x="487189" y="23002"/>
                  </a:moveTo>
                  <a:cubicBezTo>
                    <a:pt x="488109" y="15182"/>
                    <a:pt x="482129" y="8281"/>
                    <a:pt x="474308" y="8281"/>
                  </a:cubicBezTo>
                  <a:cubicBezTo>
                    <a:pt x="453606" y="8281"/>
                    <a:pt x="399320" y="8281"/>
                    <a:pt x="374478" y="8281"/>
                  </a:cubicBezTo>
                  <a:cubicBezTo>
                    <a:pt x="367577" y="8281"/>
                    <a:pt x="362517" y="15642"/>
                    <a:pt x="365737" y="22082"/>
                  </a:cubicBezTo>
                  <a:cubicBezTo>
                    <a:pt x="367117" y="25763"/>
                    <a:pt x="369417" y="29903"/>
                    <a:pt x="372638" y="34043"/>
                  </a:cubicBezTo>
                  <a:cubicBezTo>
                    <a:pt x="374938" y="36804"/>
                    <a:pt x="374938" y="41404"/>
                    <a:pt x="372638" y="44164"/>
                  </a:cubicBezTo>
                  <a:cubicBezTo>
                    <a:pt x="369417" y="47845"/>
                    <a:pt x="363897" y="47845"/>
                    <a:pt x="360676" y="44164"/>
                  </a:cubicBezTo>
                  <a:cubicBezTo>
                    <a:pt x="330313" y="9201"/>
                    <a:pt x="280628" y="0"/>
                    <a:pt x="234624" y="0"/>
                  </a:cubicBezTo>
                  <a:cubicBezTo>
                    <a:pt x="105351" y="0"/>
                    <a:pt x="0" y="93849"/>
                    <a:pt x="0" y="230483"/>
                  </a:cubicBezTo>
                  <a:cubicBezTo>
                    <a:pt x="0" y="367577"/>
                    <a:pt x="104891" y="460967"/>
                    <a:pt x="234624" y="460967"/>
                  </a:cubicBezTo>
                  <a:cubicBezTo>
                    <a:pt x="287989" y="460967"/>
                    <a:pt x="337214" y="436584"/>
                    <a:pt x="376778" y="401621"/>
                  </a:cubicBezTo>
                  <a:cubicBezTo>
                    <a:pt x="379538" y="399320"/>
                    <a:pt x="383679" y="398400"/>
                    <a:pt x="386899" y="400700"/>
                  </a:cubicBezTo>
                  <a:cubicBezTo>
                    <a:pt x="391039" y="403461"/>
                    <a:pt x="391500" y="408981"/>
                    <a:pt x="388279" y="412202"/>
                  </a:cubicBezTo>
                  <a:cubicBezTo>
                    <a:pt x="383679" y="417262"/>
                    <a:pt x="377238" y="425543"/>
                    <a:pt x="374018" y="434744"/>
                  </a:cubicBezTo>
                  <a:cubicBezTo>
                    <a:pt x="371258" y="441185"/>
                    <a:pt x="376318" y="448085"/>
                    <a:pt x="383219" y="448085"/>
                  </a:cubicBezTo>
                  <a:lnTo>
                    <a:pt x="480288" y="448085"/>
                  </a:lnTo>
                  <a:cubicBezTo>
                    <a:pt x="486269" y="448085"/>
                    <a:pt x="490410" y="443025"/>
                    <a:pt x="489949" y="437044"/>
                  </a:cubicBezTo>
                  <a:cubicBezTo>
                    <a:pt x="477068" y="311451"/>
                    <a:pt x="460507" y="237844"/>
                    <a:pt x="487189" y="23002"/>
                  </a:cubicBezTo>
                  <a:close/>
                  <a:moveTo>
                    <a:pt x="235084" y="339054"/>
                  </a:moveTo>
                  <a:cubicBezTo>
                    <a:pt x="171137" y="339054"/>
                    <a:pt x="127433" y="289829"/>
                    <a:pt x="127433" y="229563"/>
                  </a:cubicBezTo>
                  <a:cubicBezTo>
                    <a:pt x="127433" y="169297"/>
                    <a:pt x="171137" y="120072"/>
                    <a:pt x="235084" y="120072"/>
                  </a:cubicBezTo>
                  <a:cubicBezTo>
                    <a:pt x="299030" y="120072"/>
                    <a:pt x="342735" y="169297"/>
                    <a:pt x="342735" y="229563"/>
                  </a:cubicBezTo>
                  <a:cubicBezTo>
                    <a:pt x="342735" y="289829"/>
                    <a:pt x="299030" y="339054"/>
                    <a:pt x="235084" y="33905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2" name="Freeform: Shape 11">
              <a:extLst>
                <a:ext uri="{FF2B5EF4-FFF2-40B4-BE49-F238E27FC236}">
                  <a16:creationId xmlns:a16="http://schemas.microsoft.com/office/drawing/2014/main" id="{7A162744-E880-464C-9BE4-20C84E3D0E2D}"/>
                </a:ext>
              </a:extLst>
            </p:cNvPr>
            <p:cNvSpPr/>
            <p:nvPr/>
          </p:nvSpPr>
          <p:spPr>
            <a:xfrm>
              <a:off x="3294281" y="3198862"/>
              <a:ext cx="469247" cy="460966"/>
            </a:xfrm>
            <a:custGeom>
              <a:avLst/>
              <a:gdLst>
                <a:gd name="connsiteX0" fmla="*/ 469247 w 469247"/>
                <a:gd name="connsiteY0" fmla="*/ 230483 h 460966"/>
                <a:gd name="connsiteX1" fmla="*/ 414962 w 469247"/>
                <a:gd name="connsiteY1" fmla="*/ 79128 h 460966"/>
                <a:gd name="connsiteX2" fmla="*/ 234624 w 469247"/>
                <a:gd name="connsiteY2" fmla="*/ 0 h 460966"/>
                <a:gd name="connsiteX3" fmla="*/ 0 w 469247"/>
                <a:gd name="connsiteY3" fmla="*/ 230483 h 460966"/>
                <a:gd name="connsiteX4" fmla="*/ 234624 w 469247"/>
                <a:gd name="connsiteY4" fmla="*/ 460967 h 460966"/>
                <a:gd name="connsiteX5" fmla="*/ 350095 w 469247"/>
                <a:gd name="connsiteY5" fmla="*/ 433364 h 460966"/>
                <a:gd name="connsiteX6" fmla="*/ 469247 w 469247"/>
                <a:gd name="connsiteY6" fmla="*/ 230483 h 460966"/>
                <a:gd name="connsiteX7" fmla="*/ 234624 w 469247"/>
                <a:gd name="connsiteY7" fmla="*/ 339974 h 460966"/>
                <a:gd name="connsiteX8" fmla="*/ 126973 w 469247"/>
                <a:gd name="connsiteY8" fmla="*/ 230483 h 460966"/>
                <a:gd name="connsiteX9" fmla="*/ 234624 w 469247"/>
                <a:gd name="connsiteY9" fmla="*/ 120992 h 460966"/>
                <a:gd name="connsiteX10" fmla="*/ 342275 w 469247"/>
                <a:gd name="connsiteY10" fmla="*/ 230483 h 460966"/>
                <a:gd name="connsiteX11" fmla="*/ 234624 w 469247"/>
                <a:gd name="connsiteY11" fmla="*/ 33997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9247" h="460966">
                  <a:moveTo>
                    <a:pt x="469247" y="230483"/>
                  </a:moveTo>
                  <a:cubicBezTo>
                    <a:pt x="469247" y="170217"/>
                    <a:pt x="449005" y="118232"/>
                    <a:pt x="414962" y="79128"/>
                  </a:cubicBezTo>
                  <a:cubicBezTo>
                    <a:pt x="372178" y="28983"/>
                    <a:pt x="307311" y="0"/>
                    <a:pt x="234624" y="0"/>
                  </a:cubicBezTo>
                  <a:cubicBezTo>
                    <a:pt x="105351" y="0"/>
                    <a:pt x="0" y="93849"/>
                    <a:pt x="0" y="230483"/>
                  </a:cubicBezTo>
                  <a:cubicBezTo>
                    <a:pt x="0" y="367117"/>
                    <a:pt x="104891" y="460967"/>
                    <a:pt x="234624" y="460967"/>
                  </a:cubicBezTo>
                  <a:cubicBezTo>
                    <a:pt x="276488" y="460967"/>
                    <a:pt x="316052" y="451306"/>
                    <a:pt x="350095" y="433364"/>
                  </a:cubicBezTo>
                  <a:cubicBezTo>
                    <a:pt x="420942" y="395640"/>
                    <a:pt x="469247" y="322953"/>
                    <a:pt x="469247" y="230483"/>
                  </a:cubicBezTo>
                  <a:close/>
                  <a:moveTo>
                    <a:pt x="234624" y="339974"/>
                  </a:moveTo>
                  <a:cubicBezTo>
                    <a:pt x="170677" y="339974"/>
                    <a:pt x="126973" y="290749"/>
                    <a:pt x="126973" y="230483"/>
                  </a:cubicBezTo>
                  <a:cubicBezTo>
                    <a:pt x="126973" y="170217"/>
                    <a:pt x="170677" y="120992"/>
                    <a:pt x="234624" y="120992"/>
                  </a:cubicBezTo>
                  <a:cubicBezTo>
                    <a:pt x="298570" y="120992"/>
                    <a:pt x="342275" y="170217"/>
                    <a:pt x="342275" y="230483"/>
                  </a:cubicBezTo>
                  <a:cubicBezTo>
                    <a:pt x="342275" y="290749"/>
                    <a:pt x="298570" y="339974"/>
                    <a:pt x="234624" y="33997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3" name="Freeform: Shape 12">
              <a:extLst>
                <a:ext uri="{FF2B5EF4-FFF2-40B4-BE49-F238E27FC236}">
                  <a16:creationId xmlns:a16="http://schemas.microsoft.com/office/drawing/2014/main" id="{7131913B-BCC1-4637-A7AB-F906CF094B8D}"/>
                </a:ext>
              </a:extLst>
            </p:cNvPr>
            <p:cNvSpPr/>
            <p:nvPr/>
          </p:nvSpPr>
          <p:spPr>
            <a:xfrm>
              <a:off x="2759707" y="3052567"/>
              <a:ext cx="494549" cy="608181"/>
            </a:xfrm>
            <a:custGeom>
              <a:avLst/>
              <a:gdLst>
                <a:gd name="connsiteX0" fmla="*/ 483969 w 494549"/>
                <a:gd name="connsiteY0" fmla="*/ 0 h 608181"/>
                <a:gd name="connsiteX1" fmla="*/ 375398 w 494549"/>
                <a:gd name="connsiteY1" fmla="*/ 0 h 608181"/>
                <a:gd name="connsiteX2" fmla="*/ 365737 w 494549"/>
                <a:gd name="connsiteY2" fmla="*/ 8281 h 608181"/>
                <a:gd name="connsiteX3" fmla="*/ 353316 w 494549"/>
                <a:gd name="connsiteY3" fmla="*/ 139854 h 608181"/>
                <a:gd name="connsiteX4" fmla="*/ 362517 w 494549"/>
                <a:gd name="connsiteY4" fmla="*/ 168837 h 608181"/>
                <a:gd name="connsiteX5" fmla="*/ 363437 w 494549"/>
                <a:gd name="connsiteY5" fmla="*/ 170217 h 608181"/>
                <a:gd name="connsiteX6" fmla="*/ 363897 w 494549"/>
                <a:gd name="connsiteY6" fmla="*/ 180798 h 608181"/>
                <a:gd name="connsiteX7" fmla="*/ 351475 w 494549"/>
                <a:gd name="connsiteY7" fmla="*/ 182178 h 608181"/>
                <a:gd name="connsiteX8" fmla="*/ 234624 w 494549"/>
                <a:gd name="connsiteY8" fmla="*/ 147215 h 608181"/>
                <a:gd name="connsiteX9" fmla="*/ 0 w 494549"/>
                <a:gd name="connsiteY9" fmla="*/ 377698 h 608181"/>
                <a:gd name="connsiteX10" fmla="*/ 234624 w 494549"/>
                <a:gd name="connsiteY10" fmla="*/ 608181 h 608181"/>
                <a:gd name="connsiteX11" fmla="*/ 376778 w 494549"/>
                <a:gd name="connsiteY11" fmla="*/ 548835 h 608181"/>
                <a:gd name="connsiteX12" fmla="*/ 386899 w 494549"/>
                <a:gd name="connsiteY12" fmla="*/ 547915 h 608181"/>
                <a:gd name="connsiteX13" fmla="*/ 388279 w 494549"/>
                <a:gd name="connsiteY13" fmla="*/ 559416 h 608181"/>
                <a:gd name="connsiteX14" fmla="*/ 374018 w 494549"/>
                <a:gd name="connsiteY14" fmla="*/ 581959 h 608181"/>
                <a:gd name="connsiteX15" fmla="*/ 383219 w 494549"/>
                <a:gd name="connsiteY15" fmla="*/ 595300 h 608181"/>
                <a:gd name="connsiteX16" fmla="*/ 480749 w 494549"/>
                <a:gd name="connsiteY16" fmla="*/ 595300 h 608181"/>
                <a:gd name="connsiteX17" fmla="*/ 490410 w 494549"/>
                <a:gd name="connsiteY17" fmla="*/ 584719 h 608181"/>
                <a:gd name="connsiteX18" fmla="*/ 494550 w 494549"/>
                <a:gd name="connsiteY18" fmla="*/ 11041 h 608181"/>
                <a:gd name="connsiteX19" fmla="*/ 483969 w 494549"/>
                <a:gd name="connsiteY19" fmla="*/ 0 h 608181"/>
                <a:gd name="connsiteX20" fmla="*/ 234164 w 494549"/>
                <a:gd name="connsiteY20" fmla="*/ 486269 h 608181"/>
                <a:gd name="connsiteX21" fmla="*/ 126513 w 494549"/>
                <a:gd name="connsiteY21" fmla="*/ 376778 h 608181"/>
                <a:gd name="connsiteX22" fmla="*/ 234164 w 494549"/>
                <a:gd name="connsiteY22" fmla="*/ 267287 h 608181"/>
                <a:gd name="connsiteX23" fmla="*/ 341815 w 494549"/>
                <a:gd name="connsiteY23" fmla="*/ 376778 h 608181"/>
                <a:gd name="connsiteX24" fmla="*/ 234164 w 494549"/>
                <a:gd name="connsiteY24" fmla="*/ 486269 h 60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94549" h="608181">
                  <a:moveTo>
                    <a:pt x="483969" y="0"/>
                  </a:moveTo>
                  <a:lnTo>
                    <a:pt x="375398" y="0"/>
                  </a:lnTo>
                  <a:cubicBezTo>
                    <a:pt x="370337" y="0"/>
                    <a:pt x="366197" y="3680"/>
                    <a:pt x="365737" y="8281"/>
                  </a:cubicBezTo>
                  <a:cubicBezTo>
                    <a:pt x="357916" y="60266"/>
                    <a:pt x="354696" y="113631"/>
                    <a:pt x="353316" y="139854"/>
                  </a:cubicBezTo>
                  <a:cubicBezTo>
                    <a:pt x="352856" y="150435"/>
                    <a:pt x="356076" y="160556"/>
                    <a:pt x="362517" y="168837"/>
                  </a:cubicBezTo>
                  <a:lnTo>
                    <a:pt x="363437" y="170217"/>
                  </a:lnTo>
                  <a:cubicBezTo>
                    <a:pt x="365737" y="173438"/>
                    <a:pt x="366197" y="177578"/>
                    <a:pt x="363897" y="180798"/>
                  </a:cubicBezTo>
                  <a:cubicBezTo>
                    <a:pt x="360676" y="184939"/>
                    <a:pt x="355156" y="185399"/>
                    <a:pt x="351475" y="182178"/>
                  </a:cubicBezTo>
                  <a:cubicBezTo>
                    <a:pt x="320652" y="154576"/>
                    <a:pt x="276028" y="147215"/>
                    <a:pt x="234624" y="147215"/>
                  </a:cubicBezTo>
                  <a:cubicBezTo>
                    <a:pt x="105351" y="147215"/>
                    <a:pt x="0" y="241064"/>
                    <a:pt x="0" y="377698"/>
                  </a:cubicBezTo>
                  <a:cubicBezTo>
                    <a:pt x="0" y="514792"/>
                    <a:pt x="104891" y="608181"/>
                    <a:pt x="234624" y="608181"/>
                  </a:cubicBezTo>
                  <a:cubicBezTo>
                    <a:pt x="287989" y="608181"/>
                    <a:pt x="337214" y="583799"/>
                    <a:pt x="376778" y="548835"/>
                  </a:cubicBezTo>
                  <a:cubicBezTo>
                    <a:pt x="379538" y="546535"/>
                    <a:pt x="383679" y="545615"/>
                    <a:pt x="386899" y="547915"/>
                  </a:cubicBezTo>
                  <a:cubicBezTo>
                    <a:pt x="391039" y="550676"/>
                    <a:pt x="391500" y="556196"/>
                    <a:pt x="388279" y="559416"/>
                  </a:cubicBezTo>
                  <a:cubicBezTo>
                    <a:pt x="383679" y="564477"/>
                    <a:pt x="377238" y="572758"/>
                    <a:pt x="374018" y="581959"/>
                  </a:cubicBezTo>
                  <a:cubicBezTo>
                    <a:pt x="371258" y="588399"/>
                    <a:pt x="376318" y="595300"/>
                    <a:pt x="383219" y="595300"/>
                  </a:cubicBezTo>
                  <a:lnTo>
                    <a:pt x="480749" y="595300"/>
                  </a:lnTo>
                  <a:cubicBezTo>
                    <a:pt x="486269" y="595300"/>
                    <a:pt x="490870" y="590240"/>
                    <a:pt x="490410" y="584719"/>
                  </a:cubicBezTo>
                  <a:cubicBezTo>
                    <a:pt x="478908" y="444865"/>
                    <a:pt x="462807" y="255326"/>
                    <a:pt x="494550" y="11041"/>
                  </a:cubicBezTo>
                  <a:cubicBezTo>
                    <a:pt x="494550" y="5521"/>
                    <a:pt x="489949" y="0"/>
                    <a:pt x="483969" y="0"/>
                  </a:cubicBezTo>
                  <a:close/>
                  <a:moveTo>
                    <a:pt x="234164" y="486269"/>
                  </a:moveTo>
                  <a:cubicBezTo>
                    <a:pt x="170217" y="486269"/>
                    <a:pt x="126513" y="437044"/>
                    <a:pt x="126513" y="376778"/>
                  </a:cubicBezTo>
                  <a:cubicBezTo>
                    <a:pt x="126513" y="316512"/>
                    <a:pt x="170217" y="267287"/>
                    <a:pt x="234164" y="267287"/>
                  </a:cubicBezTo>
                  <a:cubicBezTo>
                    <a:pt x="298110" y="267287"/>
                    <a:pt x="341815" y="316512"/>
                    <a:pt x="341815" y="376778"/>
                  </a:cubicBezTo>
                  <a:cubicBezTo>
                    <a:pt x="341815" y="437044"/>
                    <a:pt x="298110" y="486269"/>
                    <a:pt x="234164" y="486269"/>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4" name="Freeform: Shape 13">
              <a:extLst>
                <a:ext uri="{FF2B5EF4-FFF2-40B4-BE49-F238E27FC236}">
                  <a16:creationId xmlns:a16="http://schemas.microsoft.com/office/drawing/2014/main" id="{83C5DFA0-867B-4508-AC7E-FBA113B23D91}"/>
                </a:ext>
              </a:extLst>
            </p:cNvPr>
            <p:cNvSpPr/>
            <p:nvPr/>
          </p:nvSpPr>
          <p:spPr>
            <a:xfrm>
              <a:off x="1274295" y="3078790"/>
              <a:ext cx="521562" cy="569077"/>
            </a:xfrm>
            <a:custGeom>
              <a:avLst/>
              <a:gdLst>
                <a:gd name="connsiteX0" fmla="*/ 327935 w 521562"/>
                <a:gd name="connsiteY0" fmla="*/ 7821 h 569077"/>
                <a:gd name="connsiteX1" fmla="*/ 315514 w 521562"/>
                <a:gd name="connsiteY1" fmla="*/ 0 h 569077"/>
                <a:gd name="connsiteX2" fmla="*/ 207403 w 521562"/>
                <a:gd name="connsiteY2" fmla="*/ 0 h 569077"/>
                <a:gd name="connsiteX3" fmla="*/ 194982 w 521562"/>
                <a:gd name="connsiteY3" fmla="*/ 7821 h 569077"/>
                <a:gd name="connsiteX4" fmla="*/ 382 w 521562"/>
                <a:gd name="connsiteY4" fmla="*/ 556196 h 569077"/>
                <a:gd name="connsiteX5" fmla="*/ 10043 w 521562"/>
                <a:gd name="connsiteY5" fmla="*/ 569077 h 569077"/>
                <a:gd name="connsiteX6" fmla="*/ 120454 w 521562"/>
                <a:gd name="connsiteY6" fmla="*/ 569077 h 569077"/>
                <a:gd name="connsiteX7" fmla="*/ 132876 w 521562"/>
                <a:gd name="connsiteY7" fmla="*/ 559416 h 569077"/>
                <a:gd name="connsiteX8" fmla="*/ 154038 w 521562"/>
                <a:gd name="connsiteY8" fmla="*/ 479368 h 569077"/>
                <a:gd name="connsiteX9" fmla="*/ 164159 w 521562"/>
                <a:gd name="connsiteY9" fmla="*/ 471548 h 569077"/>
                <a:gd name="connsiteX10" fmla="*/ 357378 w 521562"/>
                <a:gd name="connsiteY10" fmla="*/ 471548 h 569077"/>
                <a:gd name="connsiteX11" fmla="*/ 367499 w 521562"/>
                <a:gd name="connsiteY11" fmla="*/ 479368 h 569077"/>
                <a:gd name="connsiteX12" fmla="*/ 388662 w 521562"/>
                <a:gd name="connsiteY12" fmla="*/ 559416 h 569077"/>
                <a:gd name="connsiteX13" fmla="*/ 401083 w 521562"/>
                <a:gd name="connsiteY13" fmla="*/ 569077 h 569077"/>
                <a:gd name="connsiteX14" fmla="*/ 511494 w 521562"/>
                <a:gd name="connsiteY14" fmla="*/ 569077 h 569077"/>
                <a:gd name="connsiteX15" fmla="*/ 521155 w 521562"/>
                <a:gd name="connsiteY15" fmla="*/ 556196 h 569077"/>
                <a:gd name="connsiteX16" fmla="*/ 327935 w 521562"/>
                <a:gd name="connsiteY16" fmla="*/ 7821 h 569077"/>
                <a:gd name="connsiteX17" fmla="*/ 197282 w 521562"/>
                <a:gd name="connsiteY17" fmla="*/ 336754 h 569077"/>
                <a:gd name="connsiteX18" fmla="*/ 252028 w 521562"/>
                <a:gd name="connsiteY18" fmla="*/ 173437 h 569077"/>
                <a:gd name="connsiteX19" fmla="*/ 258928 w 521562"/>
                <a:gd name="connsiteY19" fmla="*/ 166997 h 569077"/>
                <a:gd name="connsiteX20" fmla="*/ 269970 w 521562"/>
                <a:gd name="connsiteY20" fmla="*/ 172977 h 569077"/>
                <a:gd name="connsiteX21" fmla="*/ 324715 w 521562"/>
                <a:gd name="connsiteY21" fmla="*/ 336294 h 569077"/>
                <a:gd name="connsiteX22" fmla="*/ 314134 w 521562"/>
                <a:gd name="connsiteY22" fmla="*/ 350555 h 569077"/>
                <a:gd name="connsiteX23" fmla="*/ 206483 w 521562"/>
                <a:gd name="connsiteY23" fmla="*/ 350555 h 569077"/>
                <a:gd name="connsiteX24" fmla="*/ 197282 w 521562"/>
                <a:gd name="connsiteY24" fmla="*/ 336754 h 569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1562" h="569077">
                  <a:moveTo>
                    <a:pt x="327935" y="7821"/>
                  </a:moveTo>
                  <a:cubicBezTo>
                    <a:pt x="325635" y="2760"/>
                    <a:pt x="321035" y="0"/>
                    <a:pt x="315514" y="0"/>
                  </a:cubicBezTo>
                  <a:lnTo>
                    <a:pt x="207403" y="0"/>
                  </a:lnTo>
                  <a:cubicBezTo>
                    <a:pt x="201883" y="0"/>
                    <a:pt x="197282" y="3220"/>
                    <a:pt x="194982" y="7821"/>
                  </a:cubicBezTo>
                  <a:cubicBezTo>
                    <a:pt x="87331" y="248425"/>
                    <a:pt x="16484" y="497770"/>
                    <a:pt x="382" y="556196"/>
                  </a:cubicBezTo>
                  <a:cubicBezTo>
                    <a:pt x="-1458" y="562637"/>
                    <a:pt x="3603" y="569077"/>
                    <a:pt x="10043" y="569077"/>
                  </a:cubicBezTo>
                  <a:lnTo>
                    <a:pt x="120454" y="569077"/>
                  </a:lnTo>
                  <a:cubicBezTo>
                    <a:pt x="126435" y="569077"/>
                    <a:pt x="131496" y="564937"/>
                    <a:pt x="132876" y="559416"/>
                  </a:cubicBezTo>
                  <a:cubicBezTo>
                    <a:pt x="136096" y="545615"/>
                    <a:pt x="143457" y="518012"/>
                    <a:pt x="154038" y="479368"/>
                  </a:cubicBezTo>
                  <a:cubicBezTo>
                    <a:pt x="155418" y="474768"/>
                    <a:pt x="159558" y="471548"/>
                    <a:pt x="164159" y="471548"/>
                  </a:cubicBezTo>
                  <a:lnTo>
                    <a:pt x="357378" y="471548"/>
                  </a:lnTo>
                  <a:cubicBezTo>
                    <a:pt x="361979" y="471548"/>
                    <a:pt x="366119" y="474768"/>
                    <a:pt x="367499" y="479368"/>
                  </a:cubicBezTo>
                  <a:cubicBezTo>
                    <a:pt x="378080" y="518012"/>
                    <a:pt x="385441" y="545615"/>
                    <a:pt x="388662" y="559416"/>
                  </a:cubicBezTo>
                  <a:cubicBezTo>
                    <a:pt x="390042" y="565397"/>
                    <a:pt x="395102" y="569077"/>
                    <a:pt x="401083" y="569077"/>
                  </a:cubicBezTo>
                  <a:lnTo>
                    <a:pt x="511494" y="569077"/>
                  </a:lnTo>
                  <a:cubicBezTo>
                    <a:pt x="518395" y="569077"/>
                    <a:pt x="522995" y="562637"/>
                    <a:pt x="521155" y="556196"/>
                  </a:cubicBezTo>
                  <a:cubicBezTo>
                    <a:pt x="506433" y="497770"/>
                    <a:pt x="435586" y="248425"/>
                    <a:pt x="327935" y="7821"/>
                  </a:cubicBezTo>
                  <a:close/>
                  <a:moveTo>
                    <a:pt x="197282" y="336754"/>
                  </a:moveTo>
                  <a:cubicBezTo>
                    <a:pt x="212924" y="287989"/>
                    <a:pt x="231326" y="230483"/>
                    <a:pt x="252028" y="173437"/>
                  </a:cubicBezTo>
                  <a:cubicBezTo>
                    <a:pt x="253408" y="170217"/>
                    <a:pt x="255708" y="167457"/>
                    <a:pt x="258928" y="166997"/>
                  </a:cubicBezTo>
                  <a:cubicBezTo>
                    <a:pt x="263989" y="165617"/>
                    <a:pt x="268589" y="168377"/>
                    <a:pt x="269970" y="172977"/>
                  </a:cubicBezTo>
                  <a:cubicBezTo>
                    <a:pt x="291132" y="230023"/>
                    <a:pt x="309073" y="287529"/>
                    <a:pt x="324715" y="336294"/>
                  </a:cubicBezTo>
                  <a:cubicBezTo>
                    <a:pt x="327015" y="343195"/>
                    <a:pt x="321495" y="350555"/>
                    <a:pt x="314134" y="350555"/>
                  </a:cubicBezTo>
                  <a:lnTo>
                    <a:pt x="206483" y="350555"/>
                  </a:lnTo>
                  <a:cubicBezTo>
                    <a:pt x="200042" y="350555"/>
                    <a:pt x="194982" y="343655"/>
                    <a:pt x="197282" y="33675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5" name="Freeform: Shape 14">
              <a:extLst>
                <a:ext uri="{FF2B5EF4-FFF2-40B4-BE49-F238E27FC236}">
                  <a16:creationId xmlns:a16="http://schemas.microsoft.com/office/drawing/2014/main" id="{7CF9E6EC-1F4B-4931-BE84-D0A8F8D4F5A2}"/>
                </a:ext>
              </a:extLst>
            </p:cNvPr>
            <p:cNvSpPr/>
            <p:nvPr/>
          </p:nvSpPr>
          <p:spPr>
            <a:xfrm>
              <a:off x="1754720" y="3208063"/>
              <a:ext cx="462142" cy="440264"/>
            </a:xfrm>
            <a:custGeom>
              <a:avLst/>
              <a:gdLst>
                <a:gd name="connsiteX0" fmla="*/ 448791 w 462142"/>
                <a:gd name="connsiteY0" fmla="*/ 0 h 440264"/>
                <a:gd name="connsiteX1" fmla="*/ 343440 w 462142"/>
                <a:gd name="connsiteY1" fmla="*/ 920 h 440264"/>
                <a:gd name="connsiteX2" fmla="*/ 331019 w 462142"/>
                <a:gd name="connsiteY2" fmla="*/ 10121 h 440264"/>
                <a:gd name="connsiteX3" fmla="*/ 240850 w 462142"/>
                <a:gd name="connsiteY3" fmla="*/ 266827 h 440264"/>
                <a:gd name="connsiteX4" fmla="*/ 231649 w 462142"/>
                <a:gd name="connsiteY4" fmla="*/ 272808 h 440264"/>
                <a:gd name="connsiteX5" fmla="*/ 222448 w 462142"/>
                <a:gd name="connsiteY5" fmla="*/ 266827 h 440264"/>
                <a:gd name="connsiteX6" fmla="*/ 132279 w 462142"/>
                <a:gd name="connsiteY6" fmla="*/ 10121 h 440264"/>
                <a:gd name="connsiteX7" fmla="*/ 119858 w 462142"/>
                <a:gd name="connsiteY7" fmla="*/ 920 h 440264"/>
                <a:gd name="connsiteX8" fmla="*/ 9907 w 462142"/>
                <a:gd name="connsiteY8" fmla="*/ 0 h 440264"/>
                <a:gd name="connsiteX9" fmla="*/ 246 w 462142"/>
                <a:gd name="connsiteY9" fmla="*/ 12421 h 440264"/>
                <a:gd name="connsiteX10" fmla="*/ 173683 w 462142"/>
                <a:gd name="connsiteY10" fmla="*/ 434284 h 440264"/>
                <a:gd name="connsiteX11" fmla="*/ 184724 w 462142"/>
                <a:gd name="connsiteY11" fmla="*/ 440264 h 440264"/>
                <a:gd name="connsiteX12" fmla="*/ 278574 w 462142"/>
                <a:gd name="connsiteY12" fmla="*/ 440264 h 440264"/>
                <a:gd name="connsiteX13" fmla="*/ 289615 w 462142"/>
                <a:gd name="connsiteY13" fmla="*/ 434284 h 440264"/>
                <a:gd name="connsiteX14" fmla="*/ 461672 w 462142"/>
                <a:gd name="connsiteY14" fmla="*/ 16562 h 440264"/>
                <a:gd name="connsiteX15" fmla="*/ 448791 w 462142"/>
                <a:gd name="connsiteY15" fmla="*/ 0 h 440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2142" h="440264">
                  <a:moveTo>
                    <a:pt x="448791" y="0"/>
                  </a:moveTo>
                  <a:lnTo>
                    <a:pt x="343440" y="920"/>
                  </a:lnTo>
                  <a:cubicBezTo>
                    <a:pt x="337920" y="920"/>
                    <a:pt x="332859" y="4600"/>
                    <a:pt x="331019" y="10121"/>
                  </a:cubicBezTo>
                  <a:cubicBezTo>
                    <a:pt x="311237" y="75908"/>
                    <a:pt x="286855" y="156876"/>
                    <a:pt x="240850" y="266827"/>
                  </a:cubicBezTo>
                  <a:cubicBezTo>
                    <a:pt x="239470" y="270507"/>
                    <a:pt x="235789" y="272808"/>
                    <a:pt x="231649" y="272808"/>
                  </a:cubicBezTo>
                  <a:cubicBezTo>
                    <a:pt x="227509" y="272808"/>
                    <a:pt x="223828" y="270507"/>
                    <a:pt x="222448" y="266827"/>
                  </a:cubicBezTo>
                  <a:cubicBezTo>
                    <a:pt x="176443" y="156876"/>
                    <a:pt x="152061" y="75908"/>
                    <a:pt x="132279" y="10121"/>
                  </a:cubicBezTo>
                  <a:cubicBezTo>
                    <a:pt x="130439" y="4600"/>
                    <a:pt x="125378" y="920"/>
                    <a:pt x="119858" y="920"/>
                  </a:cubicBezTo>
                  <a:lnTo>
                    <a:pt x="9907" y="0"/>
                  </a:lnTo>
                  <a:cubicBezTo>
                    <a:pt x="3466" y="0"/>
                    <a:pt x="-1135" y="5981"/>
                    <a:pt x="246" y="12421"/>
                  </a:cubicBezTo>
                  <a:cubicBezTo>
                    <a:pt x="14967" y="66707"/>
                    <a:pt x="77533" y="286609"/>
                    <a:pt x="173683" y="434284"/>
                  </a:cubicBezTo>
                  <a:cubicBezTo>
                    <a:pt x="175983" y="437964"/>
                    <a:pt x="180124" y="440264"/>
                    <a:pt x="184724" y="440264"/>
                  </a:cubicBezTo>
                  <a:lnTo>
                    <a:pt x="278574" y="440264"/>
                  </a:lnTo>
                  <a:cubicBezTo>
                    <a:pt x="283174" y="440264"/>
                    <a:pt x="287315" y="437964"/>
                    <a:pt x="289615" y="434284"/>
                  </a:cubicBezTo>
                  <a:cubicBezTo>
                    <a:pt x="383464" y="290289"/>
                    <a:pt x="445571" y="77288"/>
                    <a:pt x="461672" y="16562"/>
                  </a:cubicBezTo>
                  <a:cubicBezTo>
                    <a:pt x="463972" y="8281"/>
                    <a:pt x="457532" y="0"/>
                    <a:pt x="448791" y="0"/>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grpSp>
      <p:sp>
        <p:nvSpPr>
          <p:cNvPr id="17" name="Text Placeholder 2">
            <a:extLst>
              <a:ext uri="{FF2B5EF4-FFF2-40B4-BE49-F238E27FC236}">
                <a16:creationId xmlns:a16="http://schemas.microsoft.com/office/drawing/2014/main" id="{7B7E91ED-4866-44BB-813F-167A0BA8109F}"/>
              </a:ext>
            </a:extLst>
          </p:cNvPr>
          <p:cNvSpPr>
            <a:spLocks noGrp="1"/>
          </p:cNvSpPr>
          <p:nvPr>
            <p:ph type="body" idx="11" hasCustomPrompt="1"/>
          </p:nvPr>
        </p:nvSpPr>
        <p:spPr>
          <a:xfrm>
            <a:off x="6526213" y="5304241"/>
            <a:ext cx="4933950" cy="422659"/>
          </a:xfrm>
          <a:prstGeom prst="rect">
            <a:avLst/>
          </a:prstGeom>
        </p:spPr>
        <p:txBody>
          <a:bodyPr>
            <a:normAutofit/>
          </a:bodyPr>
          <a:lstStyle>
            <a:lvl1pPr marL="0" indent="0" algn="l">
              <a:buNone/>
              <a:defRPr sz="1600" b="1"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Website</a:t>
            </a:r>
          </a:p>
        </p:txBody>
      </p:sp>
      <p:sp>
        <p:nvSpPr>
          <p:cNvPr id="20" name="Text Placeholder 2">
            <a:extLst>
              <a:ext uri="{FF2B5EF4-FFF2-40B4-BE49-F238E27FC236}">
                <a16:creationId xmlns:a16="http://schemas.microsoft.com/office/drawing/2014/main" id="{BCCDFE2E-AF59-44FB-A6BC-556582A25D4B}"/>
              </a:ext>
            </a:extLst>
          </p:cNvPr>
          <p:cNvSpPr>
            <a:spLocks noGrp="1"/>
          </p:cNvSpPr>
          <p:nvPr>
            <p:ph type="body" idx="12" hasCustomPrompt="1"/>
          </p:nvPr>
        </p:nvSpPr>
        <p:spPr>
          <a:xfrm>
            <a:off x="6526213" y="4694679"/>
            <a:ext cx="4933950" cy="422659"/>
          </a:xfrm>
          <a:prstGeom prst="rect">
            <a:avLst/>
          </a:prstGeom>
        </p:spPr>
        <p:txBody>
          <a:bodyPr>
            <a:normAutofit/>
          </a:bodyPr>
          <a:lstStyle>
            <a:lvl1pPr marL="0" indent="0" algn="l">
              <a:buNone/>
              <a:defRPr sz="1600" b="1"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Email</a:t>
            </a:r>
          </a:p>
        </p:txBody>
      </p:sp>
      <p:pic>
        <p:nvPicPr>
          <p:cNvPr id="2" name="Graphic 1">
            <a:extLst>
              <a:ext uri="{FF2B5EF4-FFF2-40B4-BE49-F238E27FC236}">
                <a16:creationId xmlns:a16="http://schemas.microsoft.com/office/drawing/2014/main" id="{1A22CAE9-CAD4-45FD-A48A-2A75D19EA1C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6174352" y="3602705"/>
            <a:ext cx="189000" cy="252000"/>
          </a:xfrm>
          <a:prstGeom prst="rect">
            <a:avLst/>
          </a:prstGeom>
        </p:spPr>
      </p:pic>
      <p:pic>
        <p:nvPicPr>
          <p:cNvPr id="3" name="Graphic 2">
            <a:extLst>
              <a:ext uri="{FF2B5EF4-FFF2-40B4-BE49-F238E27FC236}">
                <a16:creationId xmlns:a16="http://schemas.microsoft.com/office/drawing/2014/main" id="{BACB38DA-3C6D-4ECC-8CC1-7153E8AB07EF}"/>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6142852" y="4169884"/>
            <a:ext cx="252000" cy="252000"/>
          </a:xfrm>
          <a:prstGeom prst="rect">
            <a:avLst/>
          </a:prstGeom>
        </p:spPr>
      </p:pic>
      <p:pic>
        <p:nvPicPr>
          <p:cNvPr id="7" name="Graphic 6">
            <a:extLst>
              <a:ext uri="{FF2B5EF4-FFF2-40B4-BE49-F238E27FC236}">
                <a16:creationId xmlns:a16="http://schemas.microsoft.com/office/drawing/2014/main" id="{CB96CAE5-EA83-4820-B93D-E94C42FB500B}"/>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6142852" y="4694679"/>
            <a:ext cx="252000" cy="189000"/>
          </a:xfrm>
          <a:prstGeom prst="rect">
            <a:avLst/>
          </a:prstGeom>
        </p:spPr>
      </p:pic>
      <p:pic>
        <p:nvPicPr>
          <p:cNvPr id="8" name="Graphic 7">
            <a:extLst>
              <a:ext uri="{FF2B5EF4-FFF2-40B4-BE49-F238E27FC236}">
                <a16:creationId xmlns:a16="http://schemas.microsoft.com/office/drawing/2014/main" id="{EC568770-CAB5-4BD5-9BDA-27D4EB60B76D}"/>
              </a:ext>
            </a:extLst>
          </p:cNvPr>
          <p:cNvPicPr>
            <a:picLocks noChangeAspect="1"/>
          </p:cNvPicPr>
          <p:nvPr userDrawn="1"/>
        </p:nvPicPr>
        <p:blipFill>
          <a:blip r:embed="rId10">
            <a:extLst>
              <a:ext uri="{96DAC541-7B7A-43D3-8B79-37D633B846F1}">
                <asvg:svgBlip xmlns:asvg="http://schemas.microsoft.com/office/drawing/2016/SVG/main" r:embed="rId11"/>
              </a:ext>
            </a:extLst>
          </a:blip>
          <a:stretch>
            <a:fillRect/>
          </a:stretch>
        </p:blipFill>
        <p:spPr>
          <a:xfrm>
            <a:off x="6142852" y="5304241"/>
            <a:ext cx="252000" cy="252000"/>
          </a:xfrm>
          <a:prstGeom prst="rect">
            <a:avLst/>
          </a:prstGeom>
        </p:spPr>
      </p:pic>
    </p:spTree>
    <p:extLst>
      <p:ext uri="{BB962C8B-B14F-4D97-AF65-F5344CB8AC3E}">
        <p14:creationId xmlns:p14="http://schemas.microsoft.com/office/powerpoint/2010/main" val="375179889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ARCH_Back_White">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EC08F506-3B52-4417-A235-6F1C23A25EF9}"/>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9" name="Graphic 8">
            <a:extLst>
              <a:ext uri="{FF2B5EF4-FFF2-40B4-BE49-F238E27FC236}">
                <a16:creationId xmlns:a16="http://schemas.microsoft.com/office/drawing/2014/main" id="{DB22CEA2-EED0-49AD-B0A6-B10CBC086BE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85650" cy="6858000"/>
          </a:xfrm>
          <a:prstGeom prst="rect">
            <a:avLst/>
          </a:prstGeom>
        </p:spPr>
      </p:pic>
      <p:sp>
        <p:nvSpPr>
          <p:cNvPr id="4" name="Title 1">
            <a:extLst>
              <a:ext uri="{FF2B5EF4-FFF2-40B4-BE49-F238E27FC236}">
                <a16:creationId xmlns:a16="http://schemas.microsoft.com/office/drawing/2014/main" id="{8152CBD1-A9B7-4F7B-BF15-CEB951CD78EE}"/>
              </a:ext>
            </a:extLst>
          </p:cNvPr>
          <p:cNvSpPr>
            <a:spLocks noGrp="1"/>
          </p:cNvSpPr>
          <p:nvPr>
            <p:ph type="title" hasCustomPrompt="1"/>
          </p:nvPr>
        </p:nvSpPr>
        <p:spPr>
          <a:xfrm>
            <a:off x="1237783" y="4507777"/>
            <a:ext cx="4750268" cy="1219123"/>
          </a:xfrm>
          <a:prstGeom prst="rect">
            <a:avLst/>
          </a:prstGeom>
        </p:spPr>
        <p:txBody>
          <a:bodyPr anchor="t" anchorCtr="0">
            <a:normAutofit/>
          </a:bodyPr>
          <a:lstStyle>
            <a:lvl1pPr algn="ctr">
              <a:defRPr sz="3600" b="1" baseline="0">
                <a:solidFill>
                  <a:schemeClr val="tx1"/>
                </a:solidFill>
                <a:effectLst/>
              </a:defRPr>
            </a:lvl1pPr>
          </a:lstStyle>
          <a:p>
            <a:r>
              <a:rPr lang="en-US"/>
              <a:t>Click to add Final Message</a:t>
            </a:r>
          </a:p>
        </p:txBody>
      </p:sp>
      <p:sp>
        <p:nvSpPr>
          <p:cNvPr id="5" name="Text Placeholder 2">
            <a:extLst>
              <a:ext uri="{FF2B5EF4-FFF2-40B4-BE49-F238E27FC236}">
                <a16:creationId xmlns:a16="http://schemas.microsoft.com/office/drawing/2014/main" id="{5BE3D1E2-F94E-4E3E-9906-839B67C4D82A}"/>
              </a:ext>
            </a:extLst>
          </p:cNvPr>
          <p:cNvSpPr>
            <a:spLocks noGrp="1"/>
          </p:cNvSpPr>
          <p:nvPr>
            <p:ph type="body" idx="1" hasCustomPrompt="1"/>
          </p:nvPr>
        </p:nvSpPr>
        <p:spPr>
          <a:xfrm>
            <a:off x="6526213" y="3560323"/>
            <a:ext cx="4933950" cy="422659"/>
          </a:xfrm>
          <a:prstGeom prst="rect">
            <a:avLst/>
          </a:prstGeom>
        </p:spPr>
        <p:txBody>
          <a:bodyPr>
            <a:normAutofit/>
          </a:bodyPr>
          <a:lstStyle>
            <a:lvl1pPr marL="0" indent="0" algn="l">
              <a:buNone/>
              <a:defRPr sz="1600" b="1"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Address</a:t>
            </a:r>
          </a:p>
        </p:txBody>
      </p:sp>
      <p:sp>
        <p:nvSpPr>
          <p:cNvPr id="6" name="Text Placeholder 2">
            <a:extLst>
              <a:ext uri="{FF2B5EF4-FFF2-40B4-BE49-F238E27FC236}">
                <a16:creationId xmlns:a16="http://schemas.microsoft.com/office/drawing/2014/main" id="{477E7345-4968-407D-BCA9-78B73AF81B2C}"/>
              </a:ext>
            </a:extLst>
          </p:cNvPr>
          <p:cNvSpPr>
            <a:spLocks noGrp="1"/>
          </p:cNvSpPr>
          <p:nvPr>
            <p:ph type="body" idx="10" hasCustomPrompt="1"/>
          </p:nvPr>
        </p:nvSpPr>
        <p:spPr>
          <a:xfrm>
            <a:off x="6526213" y="4127501"/>
            <a:ext cx="4933950" cy="422659"/>
          </a:xfrm>
          <a:prstGeom prst="rect">
            <a:avLst/>
          </a:prstGeom>
        </p:spPr>
        <p:txBody>
          <a:bodyPr>
            <a:normAutofit/>
          </a:bodyPr>
          <a:lstStyle>
            <a:lvl1pPr marL="0" indent="0" algn="l">
              <a:buNone/>
              <a:defRPr sz="1600" b="1"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Phone</a:t>
            </a:r>
          </a:p>
        </p:txBody>
      </p:sp>
      <p:sp>
        <p:nvSpPr>
          <p:cNvPr id="17" name="Text Placeholder 2">
            <a:extLst>
              <a:ext uri="{FF2B5EF4-FFF2-40B4-BE49-F238E27FC236}">
                <a16:creationId xmlns:a16="http://schemas.microsoft.com/office/drawing/2014/main" id="{7B7E91ED-4866-44BB-813F-167A0BA8109F}"/>
              </a:ext>
            </a:extLst>
          </p:cNvPr>
          <p:cNvSpPr>
            <a:spLocks noGrp="1"/>
          </p:cNvSpPr>
          <p:nvPr>
            <p:ph type="body" idx="11" hasCustomPrompt="1"/>
          </p:nvPr>
        </p:nvSpPr>
        <p:spPr>
          <a:xfrm>
            <a:off x="6526213" y="5304241"/>
            <a:ext cx="4933950" cy="422659"/>
          </a:xfrm>
          <a:prstGeom prst="rect">
            <a:avLst/>
          </a:prstGeom>
        </p:spPr>
        <p:txBody>
          <a:bodyPr>
            <a:normAutofit/>
          </a:bodyPr>
          <a:lstStyle>
            <a:lvl1pPr marL="0" indent="0" algn="l">
              <a:buNone/>
              <a:defRPr sz="1600" b="1"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Website</a:t>
            </a:r>
          </a:p>
        </p:txBody>
      </p:sp>
      <p:sp>
        <p:nvSpPr>
          <p:cNvPr id="20" name="Text Placeholder 2">
            <a:extLst>
              <a:ext uri="{FF2B5EF4-FFF2-40B4-BE49-F238E27FC236}">
                <a16:creationId xmlns:a16="http://schemas.microsoft.com/office/drawing/2014/main" id="{BCCDFE2E-AF59-44FB-A6BC-556582A25D4B}"/>
              </a:ext>
            </a:extLst>
          </p:cNvPr>
          <p:cNvSpPr>
            <a:spLocks noGrp="1"/>
          </p:cNvSpPr>
          <p:nvPr>
            <p:ph type="body" idx="12" hasCustomPrompt="1"/>
          </p:nvPr>
        </p:nvSpPr>
        <p:spPr>
          <a:xfrm>
            <a:off x="6526213" y="4694679"/>
            <a:ext cx="4933950" cy="422659"/>
          </a:xfrm>
          <a:prstGeom prst="rect">
            <a:avLst/>
          </a:prstGeom>
        </p:spPr>
        <p:txBody>
          <a:bodyPr>
            <a:normAutofit/>
          </a:bodyPr>
          <a:lstStyle>
            <a:lvl1pPr marL="0" indent="0" algn="l">
              <a:buNone/>
              <a:defRPr sz="1600" b="1"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Email</a:t>
            </a:r>
          </a:p>
        </p:txBody>
      </p:sp>
      <p:pic>
        <p:nvPicPr>
          <p:cNvPr id="2" name="Graphic 1">
            <a:extLst>
              <a:ext uri="{FF2B5EF4-FFF2-40B4-BE49-F238E27FC236}">
                <a16:creationId xmlns:a16="http://schemas.microsoft.com/office/drawing/2014/main" id="{1A22CAE9-CAD4-45FD-A48A-2A75D19EA1C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6174352" y="3602705"/>
            <a:ext cx="189000" cy="252000"/>
          </a:xfrm>
          <a:prstGeom prst="rect">
            <a:avLst/>
          </a:prstGeom>
        </p:spPr>
      </p:pic>
      <p:pic>
        <p:nvPicPr>
          <p:cNvPr id="3" name="Graphic 2">
            <a:extLst>
              <a:ext uri="{FF2B5EF4-FFF2-40B4-BE49-F238E27FC236}">
                <a16:creationId xmlns:a16="http://schemas.microsoft.com/office/drawing/2014/main" id="{BACB38DA-3C6D-4ECC-8CC1-7153E8AB07EF}"/>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6142852" y="4169884"/>
            <a:ext cx="252000" cy="252000"/>
          </a:xfrm>
          <a:prstGeom prst="rect">
            <a:avLst/>
          </a:prstGeom>
        </p:spPr>
      </p:pic>
      <p:pic>
        <p:nvPicPr>
          <p:cNvPr id="7" name="Graphic 6">
            <a:extLst>
              <a:ext uri="{FF2B5EF4-FFF2-40B4-BE49-F238E27FC236}">
                <a16:creationId xmlns:a16="http://schemas.microsoft.com/office/drawing/2014/main" id="{CB96CAE5-EA83-4820-B93D-E94C42FB500B}"/>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6142852" y="4694679"/>
            <a:ext cx="252000" cy="189000"/>
          </a:xfrm>
          <a:prstGeom prst="rect">
            <a:avLst/>
          </a:prstGeom>
        </p:spPr>
      </p:pic>
      <p:pic>
        <p:nvPicPr>
          <p:cNvPr id="8" name="Graphic 7">
            <a:extLst>
              <a:ext uri="{FF2B5EF4-FFF2-40B4-BE49-F238E27FC236}">
                <a16:creationId xmlns:a16="http://schemas.microsoft.com/office/drawing/2014/main" id="{EC568770-CAB5-4BD5-9BDA-27D4EB60B76D}"/>
              </a:ext>
            </a:extLst>
          </p:cNvPr>
          <p:cNvPicPr>
            <a:picLocks noChangeAspect="1"/>
          </p:cNvPicPr>
          <p:nvPr userDrawn="1"/>
        </p:nvPicPr>
        <p:blipFill>
          <a:blip r:embed="rId10">
            <a:extLst>
              <a:ext uri="{96DAC541-7B7A-43D3-8B79-37D633B846F1}">
                <asvg:svgBlip xmlns:asvg="http://schemas.microsoft.com/office/drawing/2016/SVG/main" r:embed="rId11"/>
              </a:ext>
            </a:extLst>
          </a:blip>
          <a:stretch>
            <a:fillRect/>
          </a:stretch>
        </p:blipFill>
        <p:spPr>
          <a:xfrm>
            <a:off x="6142852" y="5304241"/>
            <a:ext cx="252000" cy="252000"/>
          </a:xfrm>
          <a:prstGeom prst="rect">
            <a:avLst/>
          </a:prstGeom>
        </p:spPr>
      </p:pic>
      <p:pic>
        <p:nvPicPr>
          <p:cNvPr id="19" name="Graphic 18">
            <a:extLst>
              <a:ext uri="{FF2B5EF4-FFF2-40B4-BE49-F238E27FC236}">
                <a16:creationId xmlns:a16="http://schemas.microsoft.com/office/drawing/2014/main" id="{0691E88F-B47B-4ACE-962C-E0E60249E86B}"/>
              </a:ext>
            </a:extLst>
          </p:cNvPr>
          <p:cNvPicPr>
            <a:picLocks noChangeAspect="1"/>
          </p:cNvPicPr>
          <p:nvPr userDrawn="1"/>
        </p:nvPicPr>
        <p:blipFill>
          <a:blip r:embed="rId12">
            <a:extLst>
              <a:ext uri="{96DAC541-7B7A-43D3-8B79-37D633B846F1}">
                <asvg:svgBlip xmlns:asvg="http://schemas.microsoft.com/office/drawing/2016/SVG/main" r:embed="rId13"/>
              </a:ext>
            </a:extLst>
          </a:blip>
          <a:stretch>
            <a:fillRect/>
          </a:stretch>
        </p:blipFill>
        <p:spPr>
          <a:xfrm>
            <a:off x="2598858" y="3560323"/>
            <a:ext cx="2028118" cy="842400"/>
          </a:xfrm>
          <a:prstGeom prst="rect">
            <a:avLst/>
          </a:prstGeom>
        </p:spPr>
      </p:pic>
      <p:grpSp>
        <p:nvGrpSpPr>
          <p:cNvPr id="15" name="Graphic 7">
            <a:extLst>
              <a:ext uri="{FF2B5EF4-FFF2-40B4-BE49-F238E27FC236}">
                <a16:creationId xmlns:a16="http://schemas.microsoft.com/office/drawing/2014/main" id="{B3761A70-0A30-441C-9E6E-4DEC57C06B2D}"/>
              </a:ext>
            </a:extLst>
          </p:cNvPr>
          <p:cNvGrpSpPr>
            <a:grpSpLocks noChangeAspect="1"/>
          </p:cNvGrpSpPr>
          <p:nvPr userDrawn="1"/>
        </p:nvGrpSpPr>
        <p:grpSpPr>
          <a:xfrm>
            <a:off x="515938" y="6308725"/>
            <a:ext cx="1015200" cy="360328"/>
            <a:chOff x="1274295" y="2748478"/>
            <a:chExt cx="3428314" cy="1216822"/>
          </a:xfrm>
          <a:solidFill>
            <a:schemeClr val="accent1"/>
          </a:solidFill>
        </p:grpSpPr>
        <p:sp>
          <p:nvSpPr>
            <p:cNvPr id="16" name="Freeform: Shape 15">
              <a:extLst>
                <a:ext uri="{FF2B5EF4-FFF2-40B4-BE49-F238E27FC236}">
                  <a16:creationId xmlns:a16="http://schemas.microsoft.com/office/drawing/2014/main" id="{FD56A85D-F5EB-4759-82A3-0DA186ADE467}"/>
                </a:ext>
              </a:extLst>
            </p:cNvPr>
            <p:cNvSpPr>
              <a:spLocks noChangeAspect="1"/>
            </p:cNvSpPr>
            <p:nvPr/>
          </p:nvSpPr>
          <p:spPr>
            <a:xfrm>
              <a:off x="3650599" y="2748478"/>
              <a:ext cx="1052010" cy="1216822"/>
            </a:xfrm>
            <a:custGeom>
              <a:avLst/>
              <a:gdLst>
                <a:gd name="connsiteX0" fmla="*/ 952975 w 1052011"/>
                <a:gd name="connsiteY0" fmla="*/ 376318 h 1216822"/>
                <a:gd name="connsiteX1" fmla="*/ 795639 w 1052011"/>
                <a:gd name="connsiteY1" fmla="*/ 381839 h 1216822"/>
                <a:gd name="connsiteX2" fmla="*/ 714211 w 1052011"/>
                <a:gd name="connsiteY2" fmla="*/ 194140 h 1216822"/>
                <a:gd name="connsiteX3" fmla="*/ 465326 w 1052011"/>
                <a:gd name="connsiteY3" fmla="*/ 0 h 1216822"/>
                <a:gd name="connsiteX4" fmla="*/ 106490 w 1052011"/>
                <a:gd name="connsiteY4" fmla="*/ 413122 h 1216822"/>
                <a:gd name="connsiteX5" fmla="*/ 89008 w 1052011"/>
                <a:gd name="connsiteY5" fmla="*/ 469707 h 1216822"/>
                <a:gd name="connsiteX6" fmla="*/ 100049 w 1052011"/>
                <a:gd name="connsiteY6" fmla="*/ 527673 h 1216822"/>
                <a:gd name="connsiteX7" fmla="*/ 149734 w 1052011"/>
                <a:gd name="connsiteY7" fmla="*/ 681329 h 1216822"/>
                <a:gd name="connsiteX8" fmla="*/ 73826 w 1052011"/>
                <a:gd name="connsiteY8" fmla="*/ 864427 h 1216822"/>
                <a:gd name="connsiteX9" fmla="*/ 31042 w 1052011"/>
                <a:gd name="connsiteY9" fmla="*/ 897091 h 1216822"/>
                <a:gd name="connsiteX10" fmla="*/ 2059 w 1052011"/>
                <a:gd name="connsiteY10" fmla="*/ 936194 h 1216822"/>
                <a:gd name="connsiteX11" fmla="*/ 219 w 1052011"/>
                <a:gd name="connsiteY11" fmla="*/ 963337 h 1216822"/>
                <a:gd name="connsiteX12" fmla="*/ 94988 w 1052011"/>
                <a:gd name="connsiteY12" fmla="*/ 1065008 h 1216822"/>
                <a:gd name="connsiteX13" fmla="*/ 95448 w 1052011"/>
                <a:gd name="connsiteY13" fmla="*/ 1065008 h 1216822"/>
                <a:gd name="connsiteX14" fmla="*/ 190218 w 1052011"/>
                <a:gd name="connsiteY14" fmla="*/ 976679 h 1216822"/>
                <a:gd name="connsiteX15" fmla="*/ 287288 w 1052011"/>
                <a:gd name="connsiteY15" fmla="*/ 472468 h 1216822"/>
                <a:gd name="connsiteX16" fmla="*/ 465786 w 1052011"/>
                <a:gd name="connsiteY16" fmla="*/ 189999 h 1216822"/>
                <a:gd name="connsiteX17" fmla="*/ 602880 w 1052011"/>
                <a:gd name="connsiteY17" fmla="*/ 405761 h 1216822"/>
                <a:gd name="connsiteX18" fmla="*/ 370556 w 1052011"/>
                <a:gd name="connsiteY18" fmla="*/ 529973 h 1216822"/>
                <a:gd name="connsiteX19" fmla="*/ 331912 w 1052011"/>
                <a:gd name="connsiteY19" fmla="*/ 792660 h 1216822"/>
                <a:gd name="connsiteX20" fmla="*/ 636923 w 1052011"/>
                <a:gd name="connsiteY20" fmla="*/ 1186920 h 1216822"/>
                <a:gd name="connsiteX21" fmla="*/ 760215 w 1052011"/>
                <a:gd name="connsiteY21" fmla="*/ 1216823 h 1216822"/>
                <a:gd name="connsiteX22" fmla="*/ 838884 w 1052011"/>
                <a:gd name="connsiteY22" fmla="*/ 1199801 h 1216822"/>
                <a:gd name="connsiteX23" fmla="*/ 911111 w 1052011"/>
                <a:gd name="connsiteY23" fmla="*/ 944015 h 1216822"/>
                <a:gd name="connsiteX24" fmla="*/ 886728 w 1052011"/>
                <a:gd name="connsiteY24" fmla="*/ 747575 h 1216822"/>
                <a:gd name="connsiteX25" fmla="*/ 857285 w 1052011"/>
                <a:gd name="connsiteY25" fmla="*/ 599441 h 1216822"/>
                <a:gd name="connsiteX26" fmla="*/ 849925 w 1052011"/>
                <a:gd name="connsiteY26" fmla="*/ 568617 h 1216822"/>
                <a:gd name="connsiteX27" fmla="*/ 958496 w 1052011"/>
                <a:gd name="connsiteY27" fmla="*/ 565397 h 1216822"/>
                <a:gd name="connsiteX28" fmla="*/ 1051885 w 1052011"/>
                <a:gd name="connsiteY28" fmla="*/ 466027 h 1216822"/>
                <a:gd name="connsiteX29" fmla="*/ 952975 w 1052011"/>
                <a:gd name="connsiteY29" fmla="*/ 376318 h 1216822"/>
                <a:gd name="connsiteX30" fmla="*/ 759756 w 1052011"/>
                <a:gd name="connsiteY30" fmla="*/ 592540 h 1216822"/>
                <a:gd name="connsiteX31" fmla="*/ 676487 w 1052011"/>
                <a:gd name="connsiteY31" fmla="*/ 667067 h 1216822"/>
                <a:gd name="connsiteX32" fmla="*/ 722952 w 1052011"/>
                <a:gd name="connsiteY32" fmla="*/ 1001521 h 1216822"/>
                <a:gd name="connsiteX33" fmla="*/ 708690 w 1052011"/>
                <a:gd name="connsiteY33" fmla="*/ 1010722 h 1216822"/>
                <a:gd name="connsiteX34" fmla="*/ 515471 w 1052011"/>
                <a:gd name="connsiteY34" fmla="*/ 745735 h 1216822"/>
                <a:gd name="connsiteX35" fmla="*/ 520071 w 1052011"/>
                <a:gd name="connsiteY35" fmla="*/ 646825 h 1216822"/>
                <a:gd name="connsiteX36" fmla="*/ 757915 w 1052011"/>
                <a:gd name="connsiteY36" fmla="*/ 574598 h 1216822"/>
                <a:gd name="connsiteX37" fmla="*/ 768036 w 1052011"/>
                <a:gd name="connsiteY37" fmla="*/ 584259 h 1216822"/>
                <a:gd name="connsiteX38" fmla="*/ 759756 w 1052011"/>
                <a:gd name="connsiteY38" fmla="*/ 592540 h 1216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52011" h="1216822">
                  <a:moveTo>
                    <a:pt x="952975" y="376318"/>
                  </a:moveTo>
                  <a:cubicBezTo>
                    <a:pt x="896389" y="377238"/>
                    <a:pt x="843944" y="379078"/>
                    <a:pt x="795639" y="381839"/>
                  </a:cubicBezTo>
                  <a:cubicBezTo>
                    <a:pt x="772637" y="314672"/>
                    <a:pt x="745494" y="250265"/>
                    <a:pt x="714211" y="194140"/>
                  </a:cubicBezTo>
                  <a:cubicBezTo>
                    <a:pt x="650724" y="80048"/>
                    <a:pt x="569296" y="0"/>
                    <a:pt x="465326" y="0"/>
                  </a:cubicBezTo>
                  <a:cubicBezTo>
                    <a:pt x="317651" y="0"/>
                    <a:pt x="196659" y="138934"/>
                    <a:pt x="106490" y="413122"/>
                  </a:cubicBezTo>
                  <a:cubicBezTo>
                    <a:pt x="100509" y="431063"/>
                    <a:pt x="94528" y="449925"/>
                    <a:pt x="89008" y="469707"/>
                  </a:cubicBezTo>
                  <a:cubicBezTo>
                    <a:pt x="83027" y="489949"/>
                    <a:pt x="87627" y="511112"/>
                    <a:pt x="100049" y="527673"/>
                  </a:cubicBezTo>
                  <a:cubicBezTo>
                    <a:pt x="132252" y="570458"/>
                    <a:pt x="149734" y="623823"/>
                    <a:pt x="149734" y="681329"/>
                  </a:cubicBezTo>
                  <a:cubicBezTo>
                    <a:pt x="149734" y="752636"/>
                    <a:pt x="123051" y="817963"/>
                    <a:pt x="73826" y="864427"/>
                  </a:cubicBezTo>
                  <a:cubicBezTo>
                    <a:pt x="60945" y="876849"/>
                    <a:pt x="46684" y="887890"/>
                    <a:pt x="31042" y="897091"/>
                  </a:cubicBezTo>
                  <a:cubicBezTo>
                    <a:pt x="24601" y="900771"/>
                    <a:pt x="5739" y="915032"/>
                    <a:pt x="2059" y="936194"/>
                  </a:cubicBezTo>
                  <a:cubicBezTo>
                    <a:pt x="219" y="946315"/>
                    <a:pt x="679" y="953676"/>
                    <a:pt x="219" y="963337"/>
                  </a:cubicBezTo>
                  <a:cubicBezTo>
                    <a:pt x="-3462" y="1018083"/>
                    <a:pt x="39783" y="1065008"/>
                    <a:pt x="94988" y="1065008"/>
                  </a:cubicBezTo>
                  <a:lnTo>
                    <a:pt x="95448" y="1065008"/>
                  </a:lnTo>
                  <a:cubicBezTo>
                    <a:pt x="145593" y="1065008"/>
                    <a:pt x="186537" y="1026364"/>
                    <a:pt x="190218" y="976679"/>
                  </a:cubicBezTo>
                  <a:cubicBezTo>
                    <a:pt x="200339" y="825783"/>
                    <a:pt x="239903" y="616002"/>
                    <a:pt x="287288" y="472468"/>
                  </a:cubicBezTo>
                  <a:cubicBezTo>
                    <a:pt x="360895" y="248885"/>
                    <a:pt x="421621" y="189999"/>
                    <a:pt x="465786" y="189999"/>
                  </a:cubicBezTo>
                  <a:cubicBezTo>
                    <a:pt x="543994" y="189999"/>
                    <a:pt x="602880" y="405761"/>
                    <a:pt x="602880" y="405761"/>
                  </a:cubicBezTo>
                  <a:cubicBezTo>
                    <a:pt x="495689" y="428303"/>
                    <a:pt x="419321" y="466947"/>
                    <a:pt x="370556" y="529973"/>
                  </a:cubicBezTo>
                  <a:cubicBezTo>
                    <a:pt x="317651" y="598060"/>
                    <a:pt x="304769" y="686389"/>
                    <a:pt x="331912" y="792660"/>
                  </a:cubicBezTo>
                  <a:cubicBezTo>
                    <a:pt x="386658" y="1004741"/>
                    <a:pt x="525592" y="1135395"/>
                    <a:pt x="636923" y="1186920"/>
                  </a:cubicBezTo>
                  <a:cubicBezTo>
                    <a:pt x="680168" y="1206702"/>
                    <a:pt x="722032" y="1216823"/>
                    <a:pt x="760215" y="1216823"/>
                  </a:cubicBezTo>
                  <a:cubicBezTo>
                    <a:pt x="788738" y="1216823"/>
                    <a:pt x="815421" y="1211302"/>
                    <a:pt x="838884" y="1199801"/>
                  </a:cubicBezTo>
                  <a:cubicBezTo>
                    <a:pt x="910651" y="1164838"/>
                    <a:pt x="919852" y="1076049"/>
                    <a:pt x="911111" y="944015"/>
                  </a:cubicBezTo>
                  <a:cubicBezTo>
                    <a:pt x="906970" y="885129"/>
                    <a:pt x="898690" y="817502"/>
                    <a:pt x="886728" y="747575"/>
                  </a:cubicBezTo>
                  <a:cubicBezTo>
                    <a:pt x="878447" y="698811"/>
                    <a:pt x="868326" y="648665"/>
                    <a:pt x="857285" y="599441"/>
                  </a:cubicBezTo>
                  <a:cubicBezTo>
                    <a:pt x="854985" y="589320"/>
                    <a:pt x="852685" y="578738"/>
                    <a:pt x="849925" y="568617"/>
                  </a:cubicBezTo>
                  <a:cubicBezTo>
                    <a:pt x="887188" y="566777"/>
                    <a:pt x="924452" y="565857"/>
                    <a:pt x="958496" y="565397"/>
                  </a:cubicBezTo>
                  <a:cubicBezTo>
                    <a:pt x="1011861" y="564937"/>
                    <a:pt x="1054645" y="519852"/>
                    <a:pt x="1051885" y="466027"/>
                  </a:cubicBezTo>
                  <a:cubicBezTo>
                    <a:pt x="1049125" y="414962"/>
                    <a:pt x="1004500" y="375398"/>
                    <a:pt x="952975" y="376318"/>
                  </a:cubicBezTo>
                  <a:close/>
                  <a:moveTo>
                    <a:pt x="759756" y="592540"/>
                  </a:moveTo>
                  <a:cubicBezTo>
                    <a:pt x="728932" y="596680"/>
                    <a:pt x="664986" y="610482"/>
                    <a:pt x="676487" y="667067"/>
                  </a:cubicBezTo>
                  <a:cubicBezTo>
                    <a:pt x="676487" y="667067"/>
                    <a:pt x="715591" y="837745"/>
                    <a:pt x="722952" y="1001521"/>
                  </a:cubicBezTo>
                  <a:cubicBezTo>
                    <a:pt x="723412" y="1008882"/>
                    <a:pt x="715591" y="1013942"/>
                    <a:pt x="708690" y="1010722"/>
                  </a:cubicBezTo>
                  <a:cubicBezTo>
                    <a:pt x="647044" y="978059"/>
                    <a:pt x="554575" y="896170"/>
                    <a:pt x="515471" y="745735"/>
                  </a:cubicBezTo>
                  <a:cubicBezTo>
                    <a:pt x="497529" y="676268"/>
                    <a:pt x="514551" y="654186"/>
                    <a:pt x="520071" y="646825"/>
                  </a:cubicBezTo>
                  <a:cubicBezTo>
                    <a:pt x="536173" y="626123"/>
                    <a:pt x="586778" y="592080"/>
                    <a:pt x="757915" y="574598"/>
                  </a:cubicBezTo>
                  <a:cubicBezTo>
                    <a:pt x="763436" y="574138"/>
                    <a:pt x="768036" y="578278"/>
                    <a:pt x="768036" y="584259"/>
                  </a:cubicBezTo>
                  <a:cubicBezTo>
                    <a:pt x="768036" y="588399"/>
                    <a:pt x="764356" y="592080"/>
                    <a:pt x="759756" y="592540"/>
                  </a:cubicBezTo>
                  <a:close/>
                </a:path>
              </a:pathLst>
            </a:custGeom>
            <a:solidFill>
              <a:srgbClr val="3DE580"/>
            </a:solidFill>
            <a:ln w="4590" cap="flat">
              <a:noFill/>
              <a:prstDash val="solid"/>
              <a:miter/>
            </a:ln>
          </p:spPr>
          <p:txBody>
            <a:bodyPr rtlCol="0" anchor="ctr"/>
            <a:lstStyle/>
            <a:p>
              <a:endParaRPr lang="en-GB">
                <a:solidFill>
                  <a:schemeClr val="tx2"/>
                </a:solidFill>
              </a:endParaRPr>
            </a:p>
          </p:txBody>
        </p:sp>
        <p:sp>
          <p:nvSpPr>
            <p:cNvPr id="18" name="Freeform: Shape 17">
              <a:extLst>
                <a:ext uri="{FF2B5EF4-FFF2-40B4-BE49-F238E27FC236}">
                  <a16:creationId xmlns:a16="http://schemas.microsoft.com/office/drawing/2014/main" id="{FA3D3C32-A88E-48E7-B4C0-60ACE1C1E8DB}"/>
                </a:ext>
              </a:extLst>
            </p:cNvPr>
            <p:cNvSpPr/>
            <p:nvPr/>
          </p:nvSpPr>
          <p:spPr>
            <a:xfrm>
              <a:off x="2228354" y="3199782"/>
              <a:ext cx="489984" cy="460966"/>
            </a:xfrm>
            <a:custGeom>
              <a:avLst/>
              <a:gdLst>
                <a:gd name="connsiteX0" fmla="*/ 487189 w 489984"/>
                <a:gd name="connsiteY0" fmla="*/ 23002 h 460966"/>
                <a:gd name="connsiteX1" fmla="*/ 474308 w 489984"/>
                <a:gd name="connsiteY1" fmla="*/ 8281 h 460966"/>
                <a:gd name="connsiteX2" fmla="*/ 374478 w 489984"/>
                <a:gd name="connsiteY2" fmla="*/ 8281 h 460966"/>
                <a:gd name="connsiteX3" fmla="*/ 365737 w 489984"/>
                <a:gd name="connsiteY3" fmla="*/ 22082 h 460966"/>
                <a:gd name="connsiteX4" fmla="*/ 372638 w 489984"/>
                <a:gd name="connsiteY4" fmla="*/ 34043 h 460966"/>
                <a:gd name="connsiteX5" fmla="*/ 372638 w 489984"/>
                <a:gd name="connsiteY5" fmla="*/ 44164 h 460966"/>
                <a:gd name="connsiteX6" fmla="*/ 360676 w 489984"/>
                <a:gd name="connsiteY6" fmla="*/ 44164 h 460966"/>
                <a:gd name="connsiteX7" fmla="*/ 234624 w 489984"/>
                <a:gd name="connsiteY7" fmla="*/ 0 h 460966"/>
                <a:gd name="connsiteX8" fmla="*/ 0 w 489984"/>
                <a:gd name="connsiteY8" fmla="*/ 230483 h 460966"/>
                <a:gd name="connsiteX9" fmla="*/ 234624 w 489984"/>
                <a:gd name="connsiteY9" fmla="*/ 460967 h 460966"/>
                <a:gd name="connsiteX10" fmla="*/ 376778 w 489984"/>
                <a:gd name="connsiteY10" fmla="*/ 401621 h 460966"/>
                <a:gd name="connsiteX11" fmla="*/ 386899 w 489984"/>
                <a:gd name="connsiteY11" fmla="*/ 400700 h 460966"/>
                <a:gd name="connsiteX12" fmla="*/ 388279 w 489984"/>
                <a:gd name="connsiteY12" fmla="*/ 412202 h 460966"/>
                <a:gd name="connsiteX13" fmla="*/ 374018 w 489984"/>
                <a:gd name="connsiteY13" fmla="*/ 434744 h 460966"/>
                <a:gd name="connsiteX14" fmla="*/ 383219 w 489984"/>
                <a:gd name="connsiteY14" fmla="*/ 448085 h 460966"/>
                <a:gd name="connsiteX15" fmla="*/ 480288 w 489984"/>
                <a:gd name="connsiteY15" fmla="*/ 448085 h 460966"/>
                <a:gd name="connsiteX16" fmla="*/ 489949 w 489984"/>
                <a:gd name="connsiteY16" fmla="*/ 437044 h 460966"/>
                <a:gd name="connsiteX17" fmla="*/ 487189 w 489984"/>
                <a:gd name="connsiteY17" fmla="*/ 23002 h 460966"/>
                <a:gd name="connsiteX18" fmla="*/ 235084 w 489984"/>
                <a:gd name="connsiteY18" fmla="*/ 339054 h 460966"/>
                <a:gd name="connsiteX19" fmla="*/ 127433 w 489984"/>
                <a:gd name="connsiteY19" fmla="*/ 229563 h 460966"/>
                <a:gd name="connsiteX20" fmla="*/ 235084 w 489984"/>
                <a:gd name="connsiteY20" fmla="*/ 120072 h 460966"/>
                <a:gd name="connsiteX21" fmla="*/ 342735 w 489984"/>
                <a:gd name="connsiteY21" fmla="*/ 229563 h 460966"/>
                <a:gd name="connsiteX22" fmla="*/ 235084 w 489984"/>
                <a:gd name="connsiteY22" fmla="*/ 33905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9984" h="460966">
                  <a:moveTo>
                    <a:pt x="487189" y="23002"/>
                  </a:moveTo>
                  <a:cubicBezTo>
                    <a:pt x="488109" y="15182"/>
                    <a:pt x="482129" y="8281"/>
                    <a:pt x="474308" y="8281"/>
                  </a:cubicBezTo>
                  <a:cubicBezTo>
                    <a:pt x="453606" y="8281"/>
                    <a:pt x="399320" y="8281"/>
                    <a:pt x="374478" y="8281"/>
                  </a:cubicBezTo>
                  <a:cubicBezTo>
                    <a:pt x="367577" y="8281"/>
                    <a:pt x="362517" y="15642"/>
                    <a:pt x="365737" y="22082"/>
                  </a:cubicBezTo>
                  <a:cubicBezTo>
                    <a:pt x="367117" y="25763"/>
                    <a:pt x="369417" y="29903"/>
                    <a:pt x="372638" y="34043"/>
                  </a:cubicBezTo>
                  <a:cubicBezTo>
                    <a:pt x="374938" y="36804"/>
                    <a:pt x="374938" y="41404"/>
                    <a:pt x="372638" y="44164"/>
                  </a:cubicBezTo>
                  <a:cubicBezTo>
                    <a:pt x="369417" y="47845"/>
                    <a:pt x="363897" y="47845"/>
                    <a:pt x="360676" y="44164"/>
                  </a:cubicBezTo>
                  <a:cubicBezTo>
                    <a:pt x="330313" y="9201"/>
                    <a:pt x="280628" y="0"/>
                    <a:pt x="234624" y="0"/>
                  </a:cubicBezTo>
                  <a:cubicBezTo>
                    <a:pt x="105351" y="0"/>
                    <a:pt x="0" y="93849"/>
                    <a:pt x="0" y="230483"/>
                  </a:cubicBezTo>
                  <a:cubicBezTo>
                    <a:pt x="0" y="367577"/>
                    <a:pt x="104891" y="460967"/>
                    <a:pt x="234624" y="460967"/>
                  </a:cubicBezTo>
                  <a:cubicBezTo>
                    <a:pt x="287989" y="460967"/>
                    <a:pt x="337214" y="436584"/>
                    <a:pt x="376778" y="401621"/>
                  </a:cubicBezTo>
                  <a:cubicBezTo>
                    <a:pt x="379538" y="399320"/>
                    <a:pt x="383679" y="398400"/>
                    <a:pt x="386899" y="400700"/>
                  </a:cubicBezTo>
                  <a:cubicBezTo>
                    <a:pt x="391039" y="403461"/>
                    <a:pt x="391500" y="408981"/>
                    <a:pt x="388279" y="412202"/>
                  </a:cubicBezTo>
                  <a:cubicBezTo>
                    <a:pt x="383679" y="417262"/>
                    <a:pt x="377238" y="425543"/>
                    <a:pt x="374018" y="434744"/>
                  </a:cubicBezTo>
                  <a:cubicBezTo>
                    <a:pt x="371258" y="441185"/>
                    <a:pt x="376318" y="448085"/>
                    <a:pt x="383219" y="448085"/>
                  </a:cubicBezTo>
                  <a:lnTo>
                    <a:pt x="480288" y="448085"/>
                  </a:lnTo>
                  <a:cubicBezTo>
                    <a:pt x="486269" y="448085"/>
                    <a:pt x="490410" y="443025"/>
                    <a:pt x="489949" y="437044"/>
                  </a:cubicBezTo>
                  <a:cubicBezTo>
                    <a:pt x="477068" y="311451"/>
                    <a:pt x="460507" y="237844"/>
                    <a:pt x="487189" y="23002"/>
                  </a:cubicBezTo>
                  <a:close/>
                  <a:moveTo>
                    <a:pt x="235084" y="339054"/>
                  </a:moveTo>
                  <a:cubicBezTo>
                    <a:pt x="171137" y="339054"/>
                    <a:pt x="127433" y="289829"/>
                    <a:pt x="127433" y="229563"/>
                  </a:cubicBezTo>
                  <a:cubicBezTo>
                    <a:pt x="127433" y="169297"/>
                    <a:pt x="171137" y="120072"/>
                    <a:pt x="235084" y="120072"/>
                  </a:cubicBezTo>
                  <a:cubicBezTo>
                    <a:pt x="299030" y="120072"/>
                    <a:pt x="342735" y="169297"/>
                    <a:pt x="342735" y="229563"/>
                  </a:cubicBezTo>
                  <a:cubicBezTo>
                    <a:pt x="342735" y="289829"/>
                    <a:pt x="299030" y="339054"/>
                    <a:pt x="235084" y="339054"/>
                  </a:cubicBezTo>
                  <a:close/>
                </a:path>
              </a:pathLst>
            </a:custGeom>
            <a:solidFill>
              <a:srgbClr val="453878"/>
            </a:solidFill>
            <a:ln w="4590" cap="flat">
              <a:noFill/>
              <a:prstDash val="solid"/>
              <a:miter/>
            </a:ln>
          </p:spPr>
          <p:txBody>
            <a:bodyPr rtlCol="0" anchor="ctr"/>
            <a:lstStyle/>
            <a:p>
              <a:endParaRPr lang="en-GB">
                <a:solidFill>
                  <a:schemeClr val="bg2"/>
                </a:solidFill>
              </a:endParaRPr>
            </a:p>
          </p:txBody>
        </p:sp>
        <p:sp>
          <p:nvSpPr>
            <p:cNvPr id="21" name="Freeform: Shape 20">
              <a:extLst>
                <a:ext uri="{FF2B5EF4-FFF2-40B4-BE49-F238E27FC236}">
                  <a16:creationId xmlns:a16="http://schemas.microsoft.com/office/drawing/2014/main" id="{1ABF8C54-4C58-49F6-BC4F-3E60288BEFDE}"/>
                </a:ext>
              </a:extLst>
            </p:cNvPr>
            <p:cNvSpPr/>
            <p:nvPr/>
          </p:nvSpPr>
          <p:spPr>
            <a:xfrm>
              <a:off x="3294281" y="3198862"/>
              <a:ext cx="469247" cy="460966"/>
            </a:xfrm>
            <a:custGeom>
              <a:avLst/>
              <a:gdLst>
                <a:gd name="connsiteX0" fmla="*/ 469247 w 469247"/>
                <a:gd name="connsiteY0" fmla="*/ 230483 h 460966"/>
                <a:gd name="connsiteX1" fmla="*/ 414962 w 469247"/>
                <a:gd name="connsiteY1" fmla="*/ 79128 h 460966"/>
                <a:gd name="connsiteX2" fmla="*/ 234624 w 469247"/>
                <a:gd name="connsiteY2" fmla="*/ 0 h 460966"/>
                <a:gd name="connsiteX3" fmla="*/ 0 w 469247"/>
                <a:gd name="connsiteY3" fmla="*/ 230483 h 460966"/>
                <a:gd name="connsiteX4" fmla="*/ 234624 w 469247"/>
                <a:gd name="connsiteY4" fmla="*/ 460967 h 460966"/>
                <a:gd name="connsiteX5" fmla="*/ 350095 w 469247"/>
                <a:gd name="connsiteY5" fmla="*/ 433364 h 460966"/>
                <a:gd name="connsiteX6" fmla="*/ 469247 w 469247"/>
                <a:gd name="connsiteY6" fmla="*/ 230483 h 460966"/>
                <a:gd name="connsiteX7" fmla="*/ 234624 w 469247"/>
                <a:gd name="connsiteY7" fmla="*/ 339974 h 460966"/>
                <a:gd name="connsiteX8" fmla="*/ 126973 w 469247"/>
                <a:gd name="connsiteY8" fmla="*/ 230483 h 460966"/>
                <a:gd name="connsiteX9" fmla="*/ 234624 w 469247"/>
                <a:gd name="connsiteY9" fmla="*/ 120992 h 460966"/>
                <a:gd name="connsiteX10" fmla="*/ 342275 w 469247"/>
                <a:gd name="connsiteY10" fmla="*/ 230483 h 460966"/>
                <a:gd name="connsiteX11" fmla="*/ 234624 w 469247"/>
                <a:gd name="connsiteY11" fmla="*/ 33997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9247" h="460966">
                  <a:moveTo>
                    <a:pt x="469247" y="230483"/>
                  </a:moveTo>
                  <a:cubicBezTo>
                    <a:pt x="469247" y="170217"/>
                    <a:pt x="449005" y="118232"/>
                    <a:pt x="414962" y="79128"/>
                  </a:cubicBezTo>
                  <a:cubicBezTo>
                    <a:pt x="372178" y="28983"/>
                    <a:pt x="307311" y="0"/>
                    <a:pt x="234624" y="0"/>
                  </a:cubicBezTo>
                  <a:cubicBezTo>
                    <a:pt x="105351" y="0"/>
                    <a:pt x="0" y="93849"/>
                    <a:pt x="0" y="230483"/>
                  </a:cubicBezTo>
                  <a:cubicBezTo>
                    <a:pt x="0" y="367117"/>
                    <a:pt x="104891" y="460967"/>
                    <a:pt x="234624" y="460967"/>
                  </a:cubicBezTo>
                  <a:cubicBezTo>
                    <a:pt x="276488" y="460967"/>
                    <a:pt x="316052" y="451306"/>
                    <a:pt x="350095" y="433364"/>
                  </a:cubicBezTo>
                  <a:cubicBezTo>
                    <a:pt x="420942" y="395640"/>
                    <a:pt x="469247" y="322953"/>
                    <a:pt x="469247" y="230483"/>
                  </a:cubicBezTo>
                  <a:close/>
                  <a:moveTo>
                    <a:pt x="234624" y="339974"/>
                  </a:moveTo>
                  <a:cubicBezTo>
                    <a:pt x="170677" y="339974"/>
                    <a:pt x="126973" y="290749"/>
                    <a:pt x="126973" y="230483"/>
                  </a:cubicBezTo>
                  <a:cubicBezTo>
                    <a:pt x="126973" y="170217"/>
                    <a:pt x="170677" y="120992"/>
                    <a:pt x="234624" y="120992"/>
                  </a:cubicBezTo>
                  <a:cubicBezTo>
                    <a:pt x="298570" y="120992"/>
                    <a:pt x="342275" y="170217"/>
                    <a:pt x="342275" y="230483"/>
                  </a:cubicBezTo>
                  <a:cubicBezTo>
                    <a:pt x="342275" y="290749"/>
                    <a:pt x="298570" y="339974"/>
                    <a:pt x="234624" y="339974"/>
                  </a:cubicBezTo>
                  <a:close/>
                </a:path>
              </a:pathLst>
            </a:custGeom>
            <a:solidFill>
              <a:srgbClr val="453878"/>
            </a:solidFill>
            <a:ln w="4590" cap="flat">
              <a:noFill/>
              <a:prstDash val="solid"/>
              <a:miter/>
            </a:ln>
          </p:spPr>
          <p:txBody>
            <a:bodyPr rtlCol="0" anchor="ctr"/>
            <a:lstStyle/>
            <a:p>
              <a:endParaRPr lang="en-GB">
                <a:solidFill>
                  <a:schemeClr val="bg2"/>
                </a:solidFill>
              </a:endParaRPr>
            </a:p>
          </p:txBody>
        </p:sp>
        <p:sp>
          <p:nvSpPr>
            <p:cNvPr id="22" name="Freeform: Shape 21">
              <a:extLst>
                <a:ext uri="{FF2B5EF4-FFF2-40B4-BE49-F238E27FC236}">
                  <a16:creationId xmlns:a16="http://schemas.microsoft.com/office/drawing/2014/main" id="{3311D0F1-8C0E-4A9D-BEA2-C1E47B582555}"/>
                </a:ext>
              </a:extLst>
            </p:cNvPr>
            <p:cNvSpPr/>
            <p:nvPr/>
          </p:nvSpPr>
          <p:spPr>
            <a:xfrm>
              <a:off x="2759707" y="3052567"/>
              <a:ext cx="494549" cy="608181"/>
            </a:xfrm>
            <a:custGeom>
              <a:avLst/>
              <a:gdLst>
                <a:gd name="connsiteX0" fmla="*/ 483969 w 494549"/>
                <a:gd name="connsiteY0" fmla="*/ 0 h 608181"/>
                <a:gd name="connsiteX1" fmla="*/ 375398 w 494549"/>
                <a:gd name="connsiteY1" fmla="*/ 0 h 608181"/>
                <a:gd name="connsiteX2" fmla="*/ 365737 w 494549"/>
                <a:gd name="connsiteY2" fmla="*/ 8281 h 608181"/>
                <a:gd name="connsiteX3" fmla="*/ 353316 w 494549"/>
                <a:gd name="connsiteY3" fmla="*/ 139854 h 608181"/>
                <a:gd name="connsiteX4" fmla="*/ 362517 w 494549"/>
                <a:gd name="connsiteY4" fmla="*/ 168837 h 608181"/>
                <a:gd name="connsiteX5" fmla="*/ 363437 w 494549"/>
                <a:gd name="connsiteY5" fmla="*/ 170217 h 608181"/>
                <a:gd name="connsiteX6" fmla="*/ 363897 w 494549"/>
                <a:gd name="connsiteY6" fmla="*/ 180798 h 608181"/>
                <a:gd name="connsiteX7" fmla="*/ 351475 w 494549"/>
                <a:gd name="connsiteY7" fmla="*/ 182178 h 608181"/>
                <a:gd name="connsiteX8" fmla="*/ 234624 w 494549"/>
                <a:gd name="connsiteY8" fmla="*/ 147215 h 608181"/>
                <a:gd name="connsiteX9" fmla="*/ 0 w 494549"/>
                <a:gd name="connsiteY9" fmla="*/ 377698 h 608181"/>
                <a:gd name="connsiteX10" fmla="*/ 234624 w 494549"/>
                <a:gd name="connsiteY10" fmla="*/ 608181 h 608181"/>
                <a:gd name="connsiteX11" fmla="*/ 376778 w 494549"/>
                <a:gd name="connsiteY11" fmla="*/ 548835 h 608181"/>
                <a:gd name="connsiteX12" fmla="*/ 386899 w 494549"/>
                <a:gd name="connsiteY12" fmla="*/ 547915 h 608181"/>
                <a:gd name="connsiteX13" fmla="*/ 388279 w 494549"/>
                <a:gd name="connsiteY13" fmla="*/ 559416 h 608181"/>
                <a:gd name="connsiteX14" fmla="*/ 374018 w 494549"/>
                <a:gd name="connsiteY14" fmla="*/ 581959 h 608181"/>
                <a:gd name="connsiteX15" fmla="*/ 383219 w 494549"/>
                <a:gd name="connsiteY15" fmla="*/ 595300 h 608181"/>
                <a:gd name="connsiteX16" fmla="*/ 480749 w 494549"/>
                <a:gd name="connsiteY16" fmla="*/ 595300 h 608181"/>
                <a:gd name="connsiteX17" fmla="*/ 490410 w 494549"/>
                <a:gd name="connsiteY17" fmla="*/ 584719 h 608181"/>
                <a:gd name="connsiteX18" fmla="*/ 494550 w 494549"/>
                <a:gd name="connsiteY18" fmla="*/ 11041 h 608181"/>
                <a:gd name="connsiteX19" fmla="*/ 483969 w 494549"/>
                <a:gd name="connsiteY19" fmla="*/ 0 h 608181"/>
                <a:gd name="connsiteX20" fmla="*/ 234164 w 494549"/>
                <a:gd name="connsiteY20" fmla="*/ 486269 h 608181"/>
                <a:gd name="connsiteX21" fmla="*/ 126513 w 494549"/>
                <a:gd name="connsiteY21" fmla="*/ 376778 h 608181"/>
                <a:gd name="connsiteX22" fmla="*/ 234164 w 494549"/>
                <a:gd name="connsiteY22" fmla="*/ 267287 h 608181"/>
                <a:gd name="connsiteX23" fmla="*/ 341815 w 494549"/>
                <a:gd name="connsiteY23" fmla="*/ 376778 h 608181"/>
                <a:gd name="connsiteX24" fmla="*/ 234164 w 494549"/>
                <a:gd name="connsiteY24" fmla="*/ 486269 h 60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94549" h="608181">
                  <a:moveTo>
                    <a:pt x="483969" y="0"/>
                  </a:moveTo>
                  <a:lnTo>
                    <a:pt x="375398" y="0"/>
                  </a:lnTo>
                  <a:cubicBezTo>
                    <a:pt x="370337" y="0"/>
                    <a:pt x="366197" y="3680"/>
                    <a:pt x="365737" y="8281"/>
                  </a:cubicBezTo>
                  <a:cubicBezTo>
                    <a:pt x="357916" y="60266"/>
                    <a:pt x="354696" y="113631"/>
                    <a:pt x="353316" y="139854"/>
                  </a:cubicBezTo>
                  <a:cubicBezTo>
                    <a:pt x="352856" y="150435"/>
                    <a:pt x="356076" y="160556"/>
                    <a:pt x="362517" y="168837"/>
                  </a:cubicBezTo>
                  <a:lnTo>
                    <a:pt x="363437" y="170217"/>
                  </a:lnTo>
                  <a:cubicBezTo>
                    <a:pt x="365737" y="173438"/>
                    <a:pt x="366197" y="177578"/>
                    <a:pt x="363897" y="180798"/>
                  </a:cubicBezTo>
                  <a:cubicBezTo>
                    <a:pt x="360676" y="184939"/>
                    <a:pt x="355156" y="185399"/>
                    <a:pt x="351475" y="182178"/>
                  </a:cubicBezTo>
                  <a:cubicBezTo>
                    <a:pt x="320652" y="154576"/>
                    <a:pt x="276028" y="147215"/>
                    <a:pt x="234624" y="147215"/>
                  </a:cubicBezTo>
                  <a:cubicBezTo>
                    <a:pt x="105351" y="147215"/>
                    <a:pt x="0" y="241064"/>
                    <a:pt x="0" y="377698"/>
                  </a:cubicBezTo>
                  <a:cubicBezTo>
                    <a:pt x="0" y="514792"/>
                    <a:pt x="104891" y="608181"/>
                    <a:pt x="234624" y="608181"/>
                  </a:cubicBezTo>
                  <a:cubicBezTo>
                    <a:pt x="287989" y="608181"/>
                    <a:pt x="337214" y="583799"/>
                    <a:pt x="376778" y="548835"/>
                  </a:cubicBezTo>
                  <a:cubicBezTo>
                    <a:pt x="379538" y="546535"/>
                    <a:pt x="383679" y="545615"/>
                    <a:pt x="386899" y="547915"/>
                  </a:cubicBezTo>
                  <a:cubicBezTo>
                    <a:pt x="391039" y="550676"/>
                    <a:pt x="391500" y="556196"/>
                    <a:pt x="388279" y="559416"/>
                  </a:cubicBezTo>
                  <a:cubicBezTo>
                    <a:pt x="383679" y="564477"/>
                    <a:pt x="377238" y="572758"/>
                    <a:pt x="374018" y="581959"/>
                  </a:cubicBezTo>
                  <a:cubicBezTo>
                    <a:pt x="371258" y="588399"/>
                    <a:pt x="376318" y="595300"/>
                    <a:pt x="383219" y="595300"/>
                  </a:cubicBezTo>
                  <a:lnTo>
                    <a:pt x="480749" y="595300"/>
                  </a:lnTo>
                  <a:cubicBezTo>
                    <a:pt x="486269" y="595300"/>
                    <a:pt x="490870" y="590240"/>
                    <a:pt x="490410" y="584719"/>
                  </a:cubicBezTo>
                  <a:cubicBezTo>
                    <a:pt x="478908" y="444865"/>
                    <a:pt x="462807" y="255326"/>
                    <a:pt x="494550" y="11041"/>
                  </a:cubicBezTo>
                  <a:cubicBezTo>
                    <a:pt x="494550" y="5521"/>
                    <a:pt x="489949" y="0"/>
                    <a:pt x="483969" y="0"/>
                  </a:cubicBezTo>
                  <a:close/>
                  <a:moveTo>
                    <a:pt x="234164" y="486269"/>
                  </a:moveTo>
                  <a:cubicBezTo>
                    <a:pt x="170217" y="486269"/>
                    <a:pt x="126513" y="437044"/>
                    <a:pt x="126513" y="376778"/>
                  </a:cubicBezTo>
                  <a:cubicBezTo>
                    <a:pt x="126513" y="316512"/>
                    <a:pt x="170217" y="267287"/>
                    <a:pt x="234164" y="267287"/>
                  </a:cubicBezTo>
                  <a:cubicBezTo>
                    <a:pt x="298110" y="267287"/>
                    <a:pt x="341815" y="316512"/>
                    <a:pt x="341815" y="376778"/>
                  </a:cubicBezTo>
                  <a:cubicBezTo>
                    <a:pt x="341815" y="437044"/>
                    <a:pt x="298110" y="486269"/>
                    <a:pt x="234164" y="486269"/>
                  </a:cubicBezTo>
                  <a:close/>
                </a:path>
              </a:pathLst>
            </a:custGeom>
            <a:solidFill>
              <a:srgbClr val="453878"/>
            </a:solidFill>
            <a:ln w="4590" cap="flat">
              <a:noFill/>
              <a:prstDash val="solid"/>
              <a:miter/>
            </a:ln>
          </p:spPr>
          <p:txBody>
            <a:bodyPr rtlCol="0" anchor="ctr"/>
            <a:lstStyle/>
            <a:p>
              <a:endParaRPr lang="en-GB">
                <a:solidFill>
                  <a:schemeClr val="bg2"/>
                </a:solidFill>
              </a:endParaRPr>
            </a:p>
          </p:txBody>
        </p:sp>
        <p:sp>
          <p:nvSpPr>
            <p:cNvPr id="23" name="Freeform: Shape 22">
              <a:extLst>
                <a:ext uri="{FF2B5EF4-FFF2-40B4-BE49-F238E27FC236}">
                  <a16:creationId xmlns:a16="http://schemas.microsoft.com/office/drawing/2014/main" id="{B61AA84F-6534-44C1-96FE-82BA49E41A4E}"/>
                </a:ext>
              </a:extLst>
            </p:cNvPr>
            <p:cNvSpPr/>
            <p:nvPr/>
          </p:nvSpPr>
          <p:spPr>
            <a:xfrm>
              <a:off x="1274295" y="3078790"/>
              <a:ext cx="521562" cy="569077"/>
            </a:xfrm>
            <a:custGeom>
              <a:avLst/>
              <a:gdLst>
                <a:gd name="connsiteX0" fmla="*/ 327935 w 521562"/>
                <a:gd name="connsiteY0" fmla="*/ 7821 h 569077"/>
                <a:gd name="connsiteX1" fmla="*/ 315514 w 521562"/>
                <a:gd name="connsiteY1" fmla="*/ 0 h 569077"/>
                <a:gd name="connsiteX2" fmla="*/ 207403 w 521562"/>
                <a:gd name="connsiteY2" fmla="*/ 0 h 569077"/>
                <a:gd name="connsiteX3" fmla="*/ 194982 w 521562"/>
                <a:gd name="connsiteY3" fmla="*/ 7821 h 569077"/>
                <a:gd name="connsiteX4" fmla="*/ 382 w 521562"/>
                <a:gd name="connsiteY4" fmla="*/ 556196 h 569077"/>
                <a:gd name="connsiteX5" fmla="*/ 10043 w 521562"/>
                <a:gd name="connsiteY5" fmla="*/ 569077 h 569077"/>
                <a:gd name="connsiteX6" fmla="*/ 120454 w 521562"/>
                <a:gd name="connsiteY6" fmla="*/ 569077 h 569077"/>
                <a:gd name="connsiteX7" fmla="*/ 132876 w 521562"/>
                <a:gd name="connsiteY7" fmla="*/ 559416 h 569077"/>
                <a:gd name="connsiteX8" fmla="*/ 154038 w 521562"/>
                <a:gd name="connsiteY8" fmla="*/ 479368 h 569077"/>
                <a:gd name="connsiteX9" fmla="*/ 164159 w 521562"/>
                <a:gd name="connsiteY9" fmla="*/ 471548 h 569077"/>
                <a:gd name="connsiteX10" fmla="*/ 357378 w 521562"/>
                <a:gd name="connsiteY10" fmla="*/ 471548 h 569077"/>
                <a:gd name="connsiteX11" fmla="*/ 367499 w 521562"/>
                <a:gd name="connsiteY11" fmla="*/ 479368 h 569077"/>
                <a:gd name="connsiteX12" fmla="*/ 388662 w 521562"/>
                <a:gd name="connsiteY12" fmla="*/ 559416 h 569077"/>
                <a:gd name="connsiteX13" fmla="*/ 401083 w 521562"/>
                <a:gd name="connsiteY13" fmla="*/ 569077 h 569077"/>
                <a:gd name="connsiteX14" fmla="*/ 511494 w 521562"/>
                <a:gd name="connsiteY14" fmla="*/ 569077 h 569077"/>
                <a:gd name="connsiteX15" fmla="*/ 521155 w 521562"/>
                <a:gd name="connsiteY15" fmla="*/ 556196 h 569077"/>
                <a:gd name="connsiteX16" fmla="*/ 327935 w 521562"/>
                <a:gd name="connsiteY16" fmla="*/ 7821 h 569077"/>
                <a:gd name="connsiteX17" fmla="*/ 197282 w 521562"/>
                <a:gd name="connsiteY17" fmla="*/ 336754 h 569077"/>
                <a:gd name="connsiteX18" fmla="*/ 252028 w 521562"/>
                <a:gd name="connsiteY18" fmla="*/ 173437 h 569077"/>
                <a:gd name="connsiteX19" fmla="*/ 258928 w 521562"/>
                <a:gd name="connsiteY19" fmla="*/ 166997 h 569077"/>
                <a:gd name="connsiteX20" fmla="*/ 269970 w 521562"/>
                <a:gd name="connsiteY20" fmla="*/ 172977 h 569077"/>
                <a:gd name="connsiteX21" fmla="*/ 324715 w 521562"/>
                <a:gd name="connsiteY21" fmla="*/ 336294 h 569077"/>
                <a:gd name="connsiteX22" fmla="*/ 314134 w 521562"/>
                <a:gd name="connsiteY22" fmla="*/ 350555 h 569077"/>
                <a:gd name="connsiteX23" fmla="*/ 206483 w 521562"/>
                <a:gd name="connsiteY23" fmla="*/ 350555 h 569077"/>
                <a:gd name="connsiteX24" fmla="*/ 197282 w 521562"/>
                <a:gd name="connsiteY24" fmla="*/ 336754 h 569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1562" h="569077">
                  <a:moveTo>
                    <a:pt x="327935" y="7821"/>
                  </a:moveTo>
                  <a:cubicBezTo>
                    <a:pt x="325635" y="2760"/>
                    <a:pt x="321035" y="0"/>
                    <a:pt x="315514" y="0"/>
                  </a:cubicBezTo>
                  <a:lnTo>
                    <a:pt x="207403" y="0"/>
                  </a:lnTo>
                  <a:cubicBezTo>
                    <a:pt x="201883" y="0"/>
                    <a:pt x="197282" y="3220"/>
                    <a:pt x="194982" y="7821"/>
                  </a:cubicBezTo>
                  <a:cubicBezTo>
                    <a:pt x="87331" y="248425"/>
                    <a:pt x="16484" y="497770"/>
                    <a:pt x="382" y="556196"/>
                  </a:cubicBezTo>
                  <a:cubicBezTo>
                    <a:pt x="-1458" y="562637"/>
                    <a:pt x="3603" y="569077"/>
                    <a:pt x="10043" y="569077"/>
                  </a:cubicBezTo>
                  <a:lnTo>
                    <a:pt x="120454" y="569077"/>
                  </a:lnTo>
                  <a:cubicBezTo>
                    <a:pt x="126435" y="569077"/>
                    <a:pt x="131496" y="564937"/>
                    <a:pt x="132876" y="559416"/>
                  </a:cubicBezTo>
                  <a:cubicBezTo>
                    <a:pt x="136096" y="545615"/>
                    <a:pt x="143457" y="518012"/>
                    <a:pt x="154038" y="479368"/>
                  </a:cubicBezTo>
                  <a:cubicBezTo>
                    <a:pt x="155418" y="474768"/>
                    <a:pt x="159558" y="471548"/>
                    <a:pt x="164159" y="471548"/>
                  </a:cubicBezTo>
                  <a:lnTo>
                    <a:pt x="357378" y="471548"/>
                  </a:lnTo>
                  <a:cubicBezTo>
                    <a:pt x="361979" y="471548"/>
                    <a:pt x="366119" y="474768"/>
                    <a:pt x="367499" y="479368"/>
                  </a:cubicBezTo>
                  <a:cubicBezTo>
                    <a:pt x="378080" y="518012"/>
                    <a:pt x="385441" y="545615"/>
                    <a:pt x="388662" y="559416"/>
                  </a:cubicBezTo>
                  <a:cubicBezTo>
                    <a:pt x="390042" y="565397"/>
                    <a:pt x="395102" y="569077"/>
                    <a:pt x="401083" y="569077"/>
                  </a:cubicBezTo>
                  <a:lnTo>
                    <a:pt x="511494" y="569077"/>
                  </a:lnTo>
                  <a:cubicBezTo>
                    <a:pt x="518395" y="569077"/>
                    <a:pt x="522995" y="562637"/>
                    <a:pt x="521155" y="556196"/>
                  </a:cubicBezTo>
                  <a:cubicBezTo>
                    <a:pt x="506433" y="497770"/>
                    <a:pt x="435586" y="248425"/>
                    <a:pt x="327935" y="7821"/>
                  </a:cubicBezTo>
                  <a:close/>
                  <a:moveTo>
                    <a:pt x="197282" y="336754"/>
                  </a:moveTo>
                  <a:cubicBezTo>
                    <a:pt x="212924" y="287989"/>
                    <a:pt x="231326" y="230483"/>
                    <a:pt x="252028" y="173437"/>
                  </a:cubicBezTo>
                  <a:cubicBezTo>
                    <a:pt x="253408" y="170217"/>
                    <a:pt x="255708" y="167457"/>
                    <a:pt x="258928" y="166997"/>
                  </a:cubicBezTo>
                  <a:cubicBezTo>
                    <a:pt x="263989" y="165617"/>
                    <a:pt x="268589" y="168377"/>
                    <a:pt x="269970" y="172977"/>
                  </a:cubicBezTo>
                  <a:cubicBezTo>
                    <a:pt x="291132" y="230023"/>
                    <a:pt x="309073" y="287529"/>
                    <a:pt x="324715" y="336294"/>
                  </a:cubicBezTo>
                  <a:cubicBezTo>
                    <a:pt x="327015" y="343195"/>
                    <a:pt x="321495" y="350555"/>
                    <a:pt x="314134" y="350555"/>
                  </a:cubicBezTo>
                  <a:lnTo>
                    <a:pt x="206483" y="350555"/>
                  </a:lnTo>
                  <a:cubicBezTo>
                    <a:pt x="200042" y="350555"/>
                    <a:pt x="194982" y="343655"/>
                    <a:pt x="197282" y="336754"/>
                  </a:cubicBezTo>
                  <a:close/>
                </a:path>
              </a:pathLst>
            </a:custGeom>
            <a:solidFill>
              <a:srgbClr val="453878"/>
            </a:solidFill>
            <a:ln w="4590" cap="flat">
              <a:noFill/>
              <a:prstDash val="solid"/>
              <a:miter/>
            </a:ln>
          </p:spPr>
          <p:txBody>
            <a:bodyPr rtlCol="0" anchor="ctr"/>
            <a:lstStyle/>
            <a:p>
              <a:endParaRPr lang="en-GB">
                <a:solidFill>
                  <a:schemeClr val="bg2"/>
                </a:solidFill>
              </a:endParaRPr>
            </a:p>
          </p:txBody>
        </p:sp>
        <p:sp>
          <p:nvSpPr>
            <p:cNvPr id="24" name="Freeform: Shape 23">
              <a:extLst>
                <a:ext uri="{FF2B5EF4-FFF2-40B4-BE49-F238E27FC236}">
                  <a16:creationId xmlns:a16="http://schemas.microsoft.com/office/drawing/2014/main" id="{EBA0B569-870A-4564-ADB1-5071FD95641F}"/>
                </a:ext>
              </a:extLst>
            </p:cNvPr>
            <p:cNvSpPr/>
            <p:nvPr/>
          </p:nvSpPr>
          <p:spPr>
            <a:xfrm>
              <a:off x="1754720" y="3208063"/>
              <a:ext cx="462142" cy="440264"/>
            </a:xfrm>
            <a:custGeom>
              <a:avLst/>
              <a:gdLst>
                <a:gd name="connsiteX0" fmla="*/ 448791 w 462142"/>
                <a:gd name="connsiteY0" fmla="*/ 0 h 440264"/>
                <a:gd name="connsiteX1" fmla="*/ 343440 w 462142"/>
                <a:gd name="connsiteY1" fmla="*/ 920 h 440264"/>
                <a:gd name="connsiteX2" fmla="*/ 331019 w 462142"/>
                <a:gd name="connsiteY2" fmla="*/ 10121 h 440264"/>
                <a:gd name="connsiteX3" fmla="*/ 240850 w 462142"/>
                <a:gd name="connsiteY3" fmla="*/ 266827 h 440264"/>
                <a:gd name="connsiteX4" fmla="*/ 231649 w 462142"/>
                <a:gd name="connsiteY4" fmla="*/ 272808 h 440264"/>
                <a:gd name="connsiteX5" fmla="*/ 222448 w 462142"/>
                <a:gd name="connsiteY5" fmla="*/ 266827 h 440264"/>
                <a:gd name="connsiteX6" fmla="*/ 132279 w 462142"/>
                <a:gd name="connsiteY6" fmla="*/ 10121 h 440264"/>
                <a:gd name="connsiteX7" fmla="*/ 119858 w 462142"/>
                <a:gd name="connsiteY7" fmla="*/ 920 h 440264"/>
                <a:gd name="connsiteX8" fmla="*/ 9907 w 462142"/>
                <a:gd name="connsiteY8" fmla="*/ 0 h 440264"/>
                <a:gd name="connsiteX9" fmla="*/ 246 w 462142"/>
                <a:gd name="connsiteY9" fmla="*/ 12421 h 440264"/>
                <a:gd name="connsiteX10" fmla="*/ 173683 w 462142"/>
                <a:gd name="connsiteY10" fmla="*/ 434284 h 440264"/>
                <a:gd name="connsiteX11" fmla="*/ 184724 w 462142"/>
                <a:gd name="connsiteY11" fmla="*/ 440264 h 440264"/>
                <a:gd name="connsiteX12" fmla="*/ 278574 w 462142"/>
                <a:gd name="connsiteY12" fmla="*/ 440264 h 440264"/>
                <a:gd name="connsiteX13" fmla="*/ 289615 w 462142"/>
                <a:gd name="connsiteY13" fmla="*/ 434284 h 440264"/>
                <a:gd name="connsiteX14" fmla="*/ 461672 w 462142"/>
                <a:gd name="connsiteY14" fmla="*/ 16562 h 440264"/>
                <a:gd name="connsiteX15" fmla="*/ 448791 w 462142"/>
                <a:gd name="connsiteY15" fmla="*/ 0 h 440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2142" h="440264">
                  <a:moveTo>
                    <a:pt x="448791" y="0"/>
                  </a:moveTo>
                  <a:lnTo>
                    <a:pt x="343440" y="920"/>
                  </a:lnTo>
                  <a:cubicBezTo>
                    <a:pt x="337920" y="920"/>
                    <a:pt x="332859" y="4600"/>
                    <a:pt x="331019" y="10121"/>
                  </a:cubicBezTo>
                  <a:cubicBezTo>
                    <a:pt x="311237" y="75908"/>
                    <a:pt x="286855" y="156876"/>
                    <a:pt x="240850" y="266827"/>
                  </a:cubicBezTo>
                  <a:cubicBezTo>
                    <a:pt x="239470" y="270507"/>
                    <a:pt x="235789" y="272808"/>
                    <a:pt x="231649" y="272808"/>
                  </a:cubicBezTo>
                  <a:cubicBezTo>
                    <a:pt x="227509" y="272808"/>
                    <a:pt x="223828" y="270507"/>
                    <a:pt x="222448" y="266827"/>
                  </a:cubicBezTo>
                  <a:cubicBezTo>
                    <a:pt x="176443" y="156876"/>
                    <a:pt x="152061" y="75908"/>
                    <a:pt x="132279" y="10121"/>
                  </a:cubicBezTo>
                  <a:cubicBezTo>
                    <a:pt x="130439" y="4600"/>
                    <a:pt x="125378" y="920"/>
                    <a:pt x="119858" y="920"/>
                  </a:cubicBezTo>
                  <a:lnTo>
                    <a:pt x="9907" y="0"/>
                  </a:lnTo>
                  <a:cubicBezTo>
                    <a:pt x="3466" y="0"/>
                    <a:pt x="-1135" y="5981"/>
                    <a:pt x="246" y="12421"/>
                  </a:cubicBezTo>
                  <a:cubicBezTo>
                    <a:pt x="14967" y="66707"/>
                    <a:pt x="77533" y="286609"/>
                    <a:pt x="173683" y="434284"/>
                  </a:cubicBezTo>
                  <a:cubicBezTo>
                    <a:pt x="175983" y="437964"/>
                    <a:pt x="180124" y="440264"/>
                    <a:pt x="184724" y="440264"/>
                  </a:cubicBezTo>
                  <a:lnTo>
                    <a:pt x="278574" y="440264"/>
                  </a:lnTo>
                  <a:cubicBezTo>
                    <a:pt x="283174" y="440264"/>
                    <a:pt x="287315" y="437964"/>
                    <a:pt x="289615" y="434284"/>
                  </a:cubicBezTo>
                  <a:cubicBezTo>
                    <a:pt x="383464" y="290289"/>
                    <a:pt x="445571" y="77288"/>
                    <a:pt x="461672" y="16562"/>
                  </a:cubicBezTo>
                  <a:cubicBezTo>
                    <a:pt x="463972" y="8281"/>
                    <a:pt x="457532" y="0"/>
                    <a:pt x="448791" y="0"/>
                  </a:cubicBezTo>
                  <a:close/>
                </a:path>
              </a:pathLst>
            </a:custGeom>
            <a:solidFill>
              <a:srgbClr val="453878"/>
            </a:solidFill>
            <a:ln w="4590" cap="flat">
              <a:noFill/>
              <a:prstDash val="solid"/>
              <a:miter/>
            </a:ln>
          </p:spPr>
          <p:txBody>
            <a:bodyPr rtlCol="0" anchor="ctr"/>
            <a:lstStyle/>
            <a:p>
              <a:endParaRPr lang="en-GB">
                <a:solidFill>
                  <a:schemeClr val="bg2"/>
                </a:solidFill>
              </a:endParaRPr>
            </a:p>
          </p:txBody>
        </p:sp>
      </p:grpSp>
    </p:spTree>
    <p:extLst>
      <p:ext uri="{BB962C8B-B14F-4D97-AF65-F5344CB8AC3E}">
        <p14:creationId xmlns:p14="http://schemas.microsoft.com/office/powerpoint/2010/main" val="346248179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ARCH_Back_Indigo">
    <p:spTree>
      <p:nvGrpSpPr>
        <p:cNvPr id="1" name=""/>
        <p:cNvGrpSpPr/>
        <p:nvPr/>
      </p:nvGrpSpPr>
      <p:grpSpPr>
        <a:xfrm>
          <a:off x="0" y="0"/>
          <a:ext cx="0" cy="0"/>
          <a:chOff x="0" y="0"/>
          <a:chExt cx="0" cy="0"/>
        </a:xfrm>
      </p:grpSpPr>
      <p:pic>
        <p:nvPicPr>
          <p:cNvPr id="10" name="Graphic 9">
            <a:extLst>
              <a:ext uri="{FF2B5EF4-FFF2-40B4-BE49-F238E27FC236}">
                <a16:creationId xmlns:a16="http://schemas.microsoft.com/office/drawing/2014/main" id="{F1A9AB47-47FF-4178-95BE-D82A53C412F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467" y="0"/>
            <a:ext cx="12187066" cy="6858000"/>
          </a:xfrm>
          <a:prstGeom prst="rect">
            <a:avLst/>
          </a:prstGeom>
        </p:spPr>
      </p:pic>
      <p:sp>
        <p:nvSpPr>
          <p:cNvPr id="4" name="Title 1">
            <a:extLst>
              <a:ext uri="{FF2B5EF4-FFF2-40B4-BE49-F238E27FC236}">
                <a16:creationId xmlns:a16="http://schemas.microsoft.com/office/drawing/2014/main" id="{8152CBD1-A9B7-4F7B-BF15-CEB951CD78EE}"/>
              </a:ext>
            </a:extLst>
          </p:cNvPr>
          <p:cNvSpPr>
            <a:spLocks noGrp="1"/>
          </p:cNvSpPr>
          <p:nvPr>
            <p:ph type="title" hasCustomPrompt="1"/>
          </p:nvPr>
        </p:nvSpPr>
        <p:spPr>
          <a:xfrm>
            <a:off x="1237783" y="4507777"/>
            <a:ext cx="4750268" cy="1219123"/>
          </a:xfrm>
          <a:prstGeom prst="rect">
            <a:avLst/>
          </a:prstGeom>
        </p:spPr>
        <p:txBody>
          <a:bodyPr anchor="t" anchorCtr="0">
            <a:normAutofit/>
          </a:bodyPr>
          <a:lstStyle>
            <a:lvl1pPr algn="ctr">
              <a:defRPr sz="3600" b="1" baseline="0">
                <a:solidFill>
                  <a:schemeClr val="accent2"/>
                </a:solidFill>
                <a:effectLst/>
              </a:defRPr>
            </a:lvl1pPr>
          </a:lstStyle>
          <a:p>
            <a:r>
              <a:rPr lang="en-US"/>
              <a:t>Click to add Final Message</a:t>
            </a:r>
          </a:p>
        </p:txBody>
      </p:sp>
      <p:sp>
        <p:nvSpPr>
          <p:cNvPr id="5" name="Text Placeholder 2">
            <a:extLst>
              <a:ext uri="{FF2B5EF4-FFF2-40B4-BE49-F238E27FC236}">
                <a16:creationId xmlns:a16="http://schemas.microsoft.com/office/drawing/2014/main" id="{5BE3D1E2-F94E-4E3E-9906-839B67C4D82A}"/>
              </a:ext>
            </a:extLst>
          </p:cNvPr>
          <p:cNvSpPr>
            <a:spLocks noGrp="1"/>
          </p:cNvSpPr>
          <p:nvPr>
            <p:ph type="body" idx="1" hasCustomPrompt="1"/>
          </p:nvPr>
        </p:nvSpPr>
        <p:spPr>
          <a:xfrm>
            <a:off x="6526213" y="3560323"/>
            <a:ext cx="4933950" cy="422659"/>
          </a:xfrm>
          <a:prstGeom prst="rect">
            <a:avLst/>
          </a:prstGeom>
        </p:spPr>
        <p:txBody>
          <a:bodyPr>
            <a:normAutofit/>
          </a:bodyPr>
          <a:lstStyle>
            <a:lvl1pPr marL="0" indent="0" algn="l">
              <a:buNone/>
              <a:defRPr sz="1600" b="1"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Address</a:t>
            </a:r>
          </a:p>
        </p:txBody>
      </p:sp>
      <p:sp>
        <p:nvSpPr>
          <p:cNvPr id="6" name="Text Placeholder 2">
            <a:extLst>
              <a:ext uri="{FF2B5EF4-FFF2-40B4-BE49-F238E27FC236}">
                <a16:creationId xmlns:a16="http://schemas.microsoft.com/office/drawing/2014/main" id="{477E7345-4968-407D-BCA9-78B73AF81B2C}"/>
              </a:ext>
            </a:extLst>
          </p:cNvPr>
          <p:cNvSpPr>
            <a:spLocks noGrp="1"/>
          </p:cNvSpPr>
          <p:nvPr>
            <p:ph type="body" idx="10" hasCustomPrompt="1"/>
          </p:nvPr>
        </p:nvSpPr>
        <p:spPr>
          <a:xfrm>
            <a:off x="6526213" y="4127501"/>
            <a:ext cx="4933950" cy="422659"/>
          </a:xfrm>
          <a:prstGeom prst="rect">
            <a:avLst/>
          </a:prstGeom>
        </p:spPr>
        <p:txBody>
          <a:bodyPr>
            <a:normAutofit/>
          </a:bodyPr>
          <a:lstStyle>
            <a:lvl1pPr marL="0" indent="0" algn="l">
              <a:buNone/>
              <a:defRPr sz="1600" b="1"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Phone</a:t>
            </a:r>
          </a:p>
        </p:txBody>
      </p:sp>
      <p:sp>
        <p:nvSpPr>
          <p:cNvPr id="17" name="Text Placeholder 2">
            <a:extLst>
              <a:ext uri="{FF2B5EF4-FFF2-40B4-BE49-F238E27FC236}">
                <a16:creationId xmlns:a16="http://schemas.microsoft.com/office/drawing/2014/main" id="{7B7E91ED-4866-44BB-813F-167A0BA8109F}"/>
              </a:ext>
            </a:extLst>
          </p:cNvPr>
          <p:cNvSpPr>
            <a:spLocks noGrp="1"/>
          </p:cNvSpPr>
          <p:nvPr>
            <p:ph type="body" idx="11" hasCustomPrompt="1"/>
          </p:nvPr>
        </p:nvSpPr>
        <p:spPr>
          <a:xfrm>
            <a:off x="6526213" y="5304241"/>
            <a:ext cx="4933950" cy="422659"/>
          </a:xfrm>
          <a:prstGeom prst="rect">
            <a:avLst/>
          </a:prstGeom>
        </p:spPr>
        <p:txBody>
          <a:bodyPr>
            <a:normAutofit/>
          </a:bodyPr>
          <a:lstStyle>
            <a:lvl1pPr marL="0" indent="0" algn="l">
              <a:buNone/>
              <a:defRPr sz="1600" b="1"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Website</a:t>
            </a:r>
          </a:p>
        </p:txBody>
      </p:sp>
      <p:sp>
        <p:nvSpPr>
          <p:cNvPr id="20" name="Text Placeholder 2">
            <a:extLst>
              <a:ext uri="{FF2B5EF4-FFF2-40B4-BE49-F238E27FC236}">
                <a16:creationId xmlns:a16="http://schemas.microsoft.com/office/drawing/2014/main" id="{BCCDFE2E-AF59-44FB-A6BC-556582A25D4B}"/>
              </a:ext>
            </a:extLst>
          </p:cNvPr>
          <p:cNvSpPr>
            <a:spLocks noGrp="1"/>
          </p:cNvSpPr>
          <p:nvPr>
            <p:ph type="body" idx="12" hasCustomPrompt="1"/>
          </p:nvPr>
        </p:nvSpPr>
        <p:spPr>
          <a:xfrm>
            <a:off x="6526213" y="4694679"/>
            <a:ext cx="4933950" cy="422659"/>
          </a:xfrm>
          <a:prstGeom prst="rect">
            <a:avLst/>
          </a:prstGeom>
        </p:spPr>
        <p:txBody>
          <a:bodyPr>
            <a:normAutofit/>
          </a:bodyPr>
          <a:lstStyle>
            <a:lvl1pPr marL="0" indent="0" algn="l">
              <a:buNone/>
              <a:defRPr sz="1600" b="1"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Email</a:t>
            </a:r>
          </a:p>
        </p:txBody>
      </p:sp>
      <p:pic>
        <p:nvPicPr>
          <p:cNvPr id="2" name="Graphic 1">
            <a:extLst>
              <a:ext uri="{FF2B5EF4-FFF2-40B4-BE49-F238E27FC236}">
                <a16:creationId xmlns:a16="http://schemas.microsoft.com/office/drawing/2014/main" id="{1A22CAE9-CAD4-45FD-A48A-2A75D19EA1C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6174352" y="3602705"/>
            <a:ext cx="189000" cy="252000"/>
          </a:xfrm>
          <a:prstGeom prst="rect">
            <a:avLst/>
          </a:prstGeom>
        </p:spPr>
      </p:pic>
      <p:pic>
        <p:nvPicPr>
          <p:cNvPr id="3" name="Graphic 2">
            <a:extLst>
              <a:ext uri="{FF2B5EF4-FFF2-40B4-BE49-F238E27FC236}">
                <a16:creationId xmlns:a16="http://schemas.microsoft.com/office/drawing/2014/main" id="{BACB38DA-3C6D-4ECC-8CC1-7153E8AB07EF}"/>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6142852" y="4169884"/>
            <a:ext cx="252000" cy="252000"/>
          </a:xfrm>
          <a:prstGeom prst="rect">
            <a:avLst/>
          </a:prstGeom>
        </p:spPr>
      </p:pic>
      <p:pic>
        <p:nvPicPr>
          <p:cNvPr id="7" name="Graphic 6">
            <a:extLst>
              <a:ext uri="{FF2B5EF4-FFF2-40B4-BE49-F238E27FC236}">
                <a16:creationId xmlns:a16="http://schemas.microsoft.com/office/drawing/2014/main" id="{CB96CAE5-EA83-4820-B93D-E94C42FB500B}"/>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6142852" y="4694679"/>
            <a:ext cx="252000" cy="189000"/>
          </a:xfrm>
          <a:prstGeom prst="rect">
            <a:avLst/>
          </a:prstGeom>
        </p:spPr>
      </p:pic>
      <p:pic>
        <p:nvPicPr>
          <p:cNvPr id="8" name="Graphic 7">
            <a:extLst>
              <a:ext uri="{FF2B5EF4-FFF2-40B4-BE49-F238E27FC236}">
                <a16:creationId xmlns:a16="http://schemas.microsoft.com/office/drawing/2014/main" id="{EC568770-CAB5-4BD5-9BDA-27D4EB60B76D}"/>
              </a:ext>
            </a:extLst>
          </p:cNvPr>
          <p:cNvPicPr>
            <a:picLocks noChangeAspect="1"/>
          </p:cNvPicPr>
          <p:nvPr userDrawn="1"/>
        </p:nvPicPr>
        <p:blipFill>
          <a:blip r:embed="rId10">
            <a:extLst>
              <a:ext uri="{96DAC541-7B7A-43D3-8B79-37D633B846F1}">
                <asvg:svgBlip xmlns:asvg="http://schemas.microsoft.com/office/drawing/2016/SVG/main" r:embed="rId11"/>
              </a:ext>
            </a:extLst>
          </a:blip>
          <a:stretch>
            <a:fillRect/>
          </a:stretch>
        </p:blipFill>
        <p:spPr>
          <a:xfrm>
            <a:off x="6142852" y="5304241"/>
            <a:ext cx="252000" cy="252000"/>
          </a:xfrm>
          <a:prstGeom prst="rect">
            <a:avLst/>
          </a:prstGeom>
        </p:spPr>
      </p:pic>
      <p:grpSp>
        <p:nvGrpSpPr>
          <p:cNvPr id="16" name="Graphic 20">
            <a:extLst>
              <a:ext uri="{FF2B5EF4-FFF2-40B4-BE49-F238E27FC236}">
                <a16:creationId xmlns:a16="http://schemas.microsoft.com/office/drawing/2014/main" id="{1061EC45-2FDA-4110-9DD8-344D64F2B7DA}"/>
              </a:ext>
            </a:extLst>
          </p:cNvPr>
          <p:cNvGrpSpPr/>
          <p:nvPr/>
        </p:nvGrpSpPr>
        <p:grpSpPr>
          <a:xfrm>
            <a:off x="2598708" y="3560323"/>
            <a:ext cx="2028267" cy="841128"/>
            <a:chOff x="2598708" y="3560323"/>
            <a:chExt cx="2028267" cy="841128"/>
          </a:xfrm>
          <a:solidFill>
            <a:schemeClr val="accent1"/>
          </a:solidFill>
        </p:grpSpPr>
        <p:grpSp>
          <p:nvGrpSpPr>
            <p:cNvPr id="18" name="Graphic 20">
              <a:extLst>
                <a:ext uri="{FF2B5EF4-FFF2-40B4-BE49-F238E27FC236}">
                  <a16:creationId xmlns:a16="http://schemas.microsoft.com/office/drawing/2014/main" id="{1061EC45-2FDA-4110-9DD8-344D64F2B7DA}"/>
                </a:ext>
              </a:extLst>
            </p:cNvPr>
            <p:cNvGrpSpPr/>
            <p:nvPr/>
          </p:nvGrpSpPr>
          <p:grpSpPr>
            <a:xfrm>
              <a:off x="3413284" y="4160811"/>
              <a:ext cx="1213691" cy="151949"/>
              <a:chOff x="3413284" y="4160811"/>
              <a:chExt cx="1213691" cy="151949"/>
            </a:xfrm>
            <a:solidFill>
              <a:srgbClr val="463977"/>
            </a:solidFill>
          </p:grpSpPr>
          <p:sp>
            <p:nvSpPr>
              <p:cNvPr id="22" name="Freeform: Shape 21">
                <a:extLst>
                  <a:ext uri="{FF2B5EF4-FFF2-40B4-BE49-F238E27FC236}">
                    <a16:creationId xmlns:a16="http://schemas.microsoft.com/office/drawing/2014/main" id="{8B1EC717-2F65-4435-AA92-3435E25F4E4A}"/>
                  </a:ext>
                </a:extLst>
              </p:cNvPr>
              <p:cNvSpPr/>
              <p:nvPr/>
            </p:nvSpPr>
            <p:spPr>
              <a:xfrm>
                <a:off x="3413284" y="4166533"/>
                <a:ext cx="121750" cy="112849"/>
              </a:xfrm>
              <a:custGeom>
                <a:avLst/>
                <a:gdLst>
                  <a:gd name="connsiteX0" fmla="*/ 36875 w 121750"/>
                  <a:gd name="connsiteY0" fmla="*/ 92187 h 112849"/>
                  <a:gd name="connsiteX1" fmla="*/ 29246 w 121750"/>
                  <a:gd name="connsiteY1" fmla="*/ 112850 h 112849"/>
                  <a:gd name="connsiteX2" fmla="*/ 0 w 121750"/>
                  <a:gd name="connsiteY2" fmla="*/ 112850 h 112849"/>
                  <a:gd name="connsiteX3" fmla="*/ 44504 w 121750"/>
                  <a:gd name="connsiteY3" fmla="*/ 0 h 112849"/>
                  <a:gd name="connsiteX4" fmla="*/ 76929 w 121750"/>
                  <a:gd name="connsiteY4" fmla="*/ 0 h 112849"/>
                  <a:gd name="connsiteX5" fmla="*/ 121751 w 121750"/>
                  <a:gd name="connsiteY5" fmla="*/ 112850 h 112849"/>
                  <a:gd name="connsiteX6" fmla="*/ 92505 w 121750"/>
                  <a:gd name="connsiteY6" fmla="*/ 112850 h 112849"/>
                  <a:gd name="connsiteX7" fmla="*/ 84876 w 121750"/>
                  <a:gd name="connsiteY7" fmla="*/ 92187 h 112849"/>
                  <a:gd name="connsiteX8" fmla="*/ 36875 w 121750"/>
                  <a:gd name="connsiteY8" fmla="*/ 92187 h 112849"/>
                  <a:gd name="connsiteX9" fmla="*/ 76929 w 121750"/>
                  <a:gd name="connsiteY9" fmla="*/ 70889 h 112849"/>
                  <a:gd name="connsiteX10" fmla="*/ 60716 w 121750"/>
                  <a:gd name="connsiteY10" fmla="*/ 27338 h 112849"/>
                  <a:gd name="connsiteX11" fmla="*/ 44504 w 121750"/>
                  <a:gd name="connsiteY11" fmla="*/ 70889 h 112849"/>
                  <a:gd name="connsiteX12" fmla="*/ 76929 w 121750"/>
                  <a:gd name="connsiteY12" fmla="*/ 70889 h 11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750" h="112849">
                    <a:moveTo>
                      <a:pt x="36875" y="92187"/>
                    </a:moveTo>
                    <a:lnTo>
                      <a:pt x="29246" y="112850"/>
                    </a:lnTo>
                    <a:lnTo>
                      <a:pt x="0" y="112850"/>
                    </a:lnTo>
                    <a:lnTo>
                      <a:pt x="44504" y="0"/>
                    </a:lnTo>
                    <a:lnTo>
                      <a:pt x="76929" y="0"/>
                    </a:lnTo>
                    <a:lnTo>
                      <a:pt x="121751" y="112850"/>
                    </a:lnTo>
                    <a:lnTo>
                      <a:pt x="92505" y="112850"/>
                    </a:lnTo>
                    <a:lnTo>
                      <a:pt x="84876" y="92187"/>
                    </a:lnTo>
                    <a:lnTo>
                      <a:pt x="36875" y="92187"/>
                    </a:lnTo>
                    <a:close/>
                    <a:moveTo>
                      <a:pt x="76929" y="70889"/>
                    </a:moveTo>
                    <a:lnTo>
                      <a:pt x="60716" y="27338"/>
                    </a:lnTo>
                    <a:lnTo>
                      <a:pt x="44504" y="70889"/>
                    </a:lnTo>
                    <a:lnTo>
                      <a:pt x="76929" y="70889"/>
                    </a:lnTo>
                    <a:close/>
                  </a:path>
                </a:pathLst>
              </a:custGeom>
              <a:solidFill>
                <a:schemeClr val="bg1"/>
              </a:solidFill>
              <a:ln w="3165" cap="flat">
                <a:noFill/>
                <a:prstDash val="solid"/>
                <a:miter/>
              </a:ln>
            </p:spPr>
            <p:txBody>
              <a:bodyPr rtlCol="0" anchor="ctr"/>
              <a:lstStyle/>
              <a:p>
                <a:endParaRPr lang="en-GB"/>
              </a:p>
            </p:txBody>
          </p:sp>
          <p:sp>
            <p:nvSpPr>
              <p:cNvPr id="23" name="Freeform: Shape 22">
                <a:extLst>
                  <a:ext uri="{FF2B5EF4-FFF2-40B4-BE49-F238E27FC236}">
                    <a16:creationId xmlns:a16="http://schemas.microsoft.com/office/drawing/2014/main" id="{A135033A-481F-4C28-BF15-A3E6F99ECB10}"/>
                  </a:ext>
                </a:extLst>
              </p:cNvPr>
              <p:cNvSpPr/>
              <p:nvPr/>
            </p:nvSpPr>
            <p:spPr>
              <a:xfrm>
                <a:off x="3543299" y="4197686"/>
                <a:ext cx="86783" cy="115075"/>
              </a:xfrm>
              <a:custGeom>
                <a:avLst/>
                <a:gdLst>
                  <a:gd name="connsiteX0" fmla="*/ 0 w 86783"/>
                  <a:gd name="connsiteY0" fmla="*/ 115075 h 115075"/>
                  <a:gd name="connsiteX1" fmla="*/ 0 w 86783"/>
                  <a:gd name="connsiteY1" fmla="*/ 1907 h 115075"/>
                  <a:gd name="connsiteX2" fmla="*/ 24477 w 86783"/>
                  <a:gd name="connsiteY2" fmla="*/ 1907 h 115075"/>
                  <a:gd name="connsiteX3" fmla="*/ 25431 w 86783"/>
                  <a:gd name="connsiteY3" fmla="*/ 10172 h 115075"/>
                  <a:gd name="connsiteX4" fmla="*/ 49590 w 86783"/>
                  <a:gd name="connsiteY4" fmla="*/ 0 h 115075"/>
                  <a:gd name="connsiteX5" fmla="*/ 86783 w 86783"/>
                  <a:gd name="connsiteY5" fmla="*/ 41643 h 115075"/>
                  <a:gd name="connsiteX6" fmla="*/ 49590 w 86783"/>
                  <a:gd name="connsiteY6" fmla="*/ 82968 h 115075"/>
                  <a:gd name="connsiteX7" fmla="*/ 26067 w 86783"/>
                  <a:gd name="connsiteY7" fmla="*/ 75339 h 115075"/>
                  <a:gd name="connsiteX8" fmla="*/ 26067 w 86783"/>
                  <a:gd name="connsiteY8" fmla="*/ 114439 h 115075"/>
                  <a:gd name="connsiteX9" fmla="*/ 0 w 86783"/>
                  <a:gd name="connsiteY9" fmla="*/ 114439 h 115075"/>
                  <a:gd name="connsiteX10" fmla="*/ 26067 w 86783"/>
                  <a:gd name="connsiteY10" fmla="*/ 41961 h 115075"/>
                  <a:gd name="connsiteX11" fmla="*/ 43233 w 86783"/>
                  <a:gd name="connsiteY11" fmla="*/ 60081 h 115075"/>
                  <a:gd name="connsiteX12" fmla="*/ 60716 w 86783"/>
                  <a:gd name="connsiteY12" fmla="*/ 41961 h 115075"/>
                  <a:gd name="connsiteX13" fmla="*/ 43233 w 86783"/>
                  <a:gd name="connsiteY13" fmla="*/ 23842 h 115075"/>
                  <a:gd name="connsiteX14" fmla="*/ 26067 w 86783"/>
                  <a:gd name="connsiteY14" fmla="*/ 41961 h 115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6783" h="115075">
                    <a:moveTo>
                      <a:pt x="0" y="115075"/>
                    </a:moveTo>
                    <a:lnTo>
                      <a:pt x="0" y="1907"/>
                    </a:lnTo>
                    <a:lnTo>
                      <a:pt x="24477" y="1907"/>
                    </a:lnTo>
                    <a:lnTo>
                      <a:pt x="25431" y="10172"/>
                    </a:lnTo>
                    <a:cubicBezTo>
                      <a:pt x="30199" y="4450"/>
                      <a:pt x="37511" y="0"/>
                      <a:pt x="49590" y="0"/>
                    </a:cubicBezTo>
                    <a:cubicBezTo>
                      <a:pt x="72160" y="0"/>
                      <a:pt x="86783" y="17802"/>
                      <a:pt x="86783" y="41643"/>
                    </a:cubicBezTo>
                    <a:cubicBezTo>
                      <a:pt x="86783" y="65485"/>
                      <a:pt x="72160" y="82968"/>
                      <a:pt x="49590" y="82968"/>
                    </a:cubicBezTo>
                    <a:cubicBezTo>
                      <a:pt x="39736" y="82968"/>
                      <a:pt x="30835" y="80107"/>
                      <a:pt x="26067" y="75339"/>
                    </a:cubicBezTo>
                    <a:lnTo>
                      <a:pt x="26067" y="114439"/>
                    </a:lnTo>
                    <a:lnTo>
                      <a:pt x="0" y="114439"/>
                    </a:lnTo>
                    <a:close/>
                    <a:moveTo>
                      <a:pt x="26067" y="41961"/>
                    </a:moveTo>
                    <a:cubicBezTo>
                      <a:pt x="26067" y="52769"/>
                      <a:pt x="33378" y="60081"/>
                      <a:pt x="43233" y="60081"/>
                    </a:cubicBezTo>
                    <a:cubicBezTo>
                      <a:pt x="53087" y="60081"/>
                      <a:pt x="60716" y="52451"/>
                      <a:pt x="60716" y="41961"/>
                    </a:cubicBezTo>
                    <a:cubicBezTo>
                      <a:pt x="60716" y="30835"/>
                      <a:pt x="53087" y="23842"/>
                      <a:pt x="43233" y="23842"/>
                    </a:cubicBezTo>
                    <a:cubicBezTo>
                      <a:pt x="33060" y="23842"/>
                      <a:pt x="26067" y="31153"/>
                      <a:pt x="26067" y="41961"/>
                    </a:cubicBezTo>
                    <a:close/>
                  </a:path>
                </a:pathLst>
              </a:custGeom>
              <a:solidFill>
                <a:schemeClr val="bg1"/>
              </a:solidFill>
              <a:ln w="3165" cap="flat">
                <a:noFill/>
                <a:prstDash val="solid"/>
                <a:miter/>
              </a:ln>
            </p:spPr>
            <p:txBody>
              <a:bodyPr rtlCol="0" anchor="ctr"/>
              <a:lstStyle/>
              <a:p>
                <a:endParaRPr lang="en-GB"/>
              </a:p>
            </p:txBody>
          </p:sp>
          <p:sp>
            <p:nvSpPr>
              <p:cNvPr id="24" name="Freeform: Shape 23">
                <a:extLst>
                  <a:ext uri="{FF2B5EF4-FFF2-40B4-BE49-F238E27FC236}">
                    <a16:creationId xmlns:a16="http://schemas.microsoft.com/office/drawing/2014/main" id="{D524239A-3B09-426F-9C91-FF418818DAEF}"/>
                  </a:ext>
                </a:extLst>
              </p:cNvPr>
              <p:cNvSpPr/>
              <p:nvPr/>
            </p:nvSpPr>
            <p:spPr>
              <a:xfrm>
                <a:off x="3641526" y="4197686"/>
                <a:ext cx="86783" cy="115075"/>
              </a:xfrm>
              <a:custGeom>
                <a:avLst/>
                <a:gdLst>
                  <a:gd name="connsiteX0" fmla="*/ 0 w 86783"/>
                  <a:gd name="connsiteY0" fmla="*/ 115075 h 115075"/>
                  <a:gd name="connsiteX1" fmla="*/ 0 w 86783"/>
                  <a:gd name="connsiteY1" fmla="*/ 1907 h 115075"/>
                  <a:gd name="connsiteX2" fmla="*/ 24477 w 86783"/>
                  <a:gd name="connsiteY2" fmla="*/ 1907 h 115075"/>
                  <a:gd name="connsiteX3" fmla="*/ 25431 w 86783"/>
                  <a:gd name="connsiteY3" fmla="*/ 10172 h 115075"/>
                  <a:gd name="connsiteX4" fmla="*/ 49590 w 86783"/>
                  <a:gd name="connsiteY4" fmla="*/ 0 h 115075"/>
                  <a:gd name="connsiteX5" fmla="*/ 86783 w 86783"/>
                  <a:gd name="connsiteY5" fmla="*/ 41643 h 115075"/>
                  <a:gd name="connsiteX6" fmla="*/ 49590 w 86783"/>
                  <a:gd name="connsiteY6" fmla="*/ 82968 h 115075"/>
                  <a:gd name="connsiteX7" fmla="*/ 26067 w 86783"/>
                  <a:gd name="connsiteY7" fmla="*/ 75339 h 115075"/>
                  <a:gd name="connsiteX8" fmla="*/ 26067 w 86783"/>
                  <a:gd name="connsiteY8" fmla="*/ 114439 h 115075"/>
                  <a:gd name="connsiteX9" fmla="*/ 0 w 86783"/>
                  <a:gd name="connsiteY9" fmla="*/ 114439 h 115075"/>
                  <a:gd name="connsiteX10" fmla="*/ 25749 w 86783"/>
                  <a:gd name="connsiteY10" fmla="*/ 41961 h 115075"/>
                  <a:gd name="connsiteX11" fmla="*/ 42915 w 86783"/>
                  <a:gd name="connsiteY11" fmla="*/ 60081 h 115075"/>
                  <a:gd name="connsiteX12" fmla="*/ 60399 w 86783"/>
                  <a:gd name="connsiteY12" fmla="*/ 41961 h 115075"/>
                  <a:gd name="connsiteX13" fmla="*/ 42915 w 86783"/>
                  <a:gd name="connsiteY13" fmla="*/ 23842 h 115075"/>
                  <a:gd name="connsiteX14" fmla="*/ 25749 w 86783"/>
                  <a:gd name="connsiteY14" fmla="*/ 41961 h 115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6783" h="115075">
                    <a:moveTo>
                      <a:pt x="0" y="115075"/>
                    </a:moveTo>
                    <a:lnTo>
                      <a:pt x="0" y="1907"/>
                    </a:lnTo>
                    <a:lnTo>
                      <a:pt x="24477" y="1907"/>
                    </a:lnTo>
                    <a:lnTo>
                      <a:pt x="25431" y="10172"/>
                    </a:lnTo>
                    <a:cubicBezTo>
                      <a:pt x="30199" y="4450"/>
                      <a:pt x="37511" y="0"/>
                      <a:pt x="49590" y="0"/>
                    </a:cubicBezTo>
                    <a:cubicBezTo>
                      <a:pt x="72160" y="0"/>
                      <a:pt x="86783" y="17802"/>
                      <a:pt x="86783" y="41643"/>
                    </a:cubicBezTo>
                    <a:cubicBezTo>
                      <a:pt x="86783" y="65485"/>
                      <a:pt x="72160" y="82968"/>
                      <a:pt x="49590" y="82968"/>
                    </a:cubicBezTo>
                    <a:cubicBezTo>
                      <a:pt x="39736" y="82968"/>
                      <a:pt x="30835" y="80107"/>
                      <a:pt x="26067" y="75339"/>
                    </a:cubicBezTo>
                    <a:lnTo>
                      <a:pt x="26067" y="114439"/>
                    </a:lnTo>
                    <a:lnTo>
                      <a:pt x="0" y="114439"/>
                    </a:lnTo>
                    <a:close/>
                    <a:moveTo>
                      <a:pt x="25749" y="41961"/>
                    </a:moveTo>
                    <a:cubicBezTo>
                      <a:pt x="25749" y="52769"/>
                      <a:pt x="33060" y="60081"/>
                      <a:pt x="42915" y="60081"/>
                    </a:cubicBezTo>
                    <a:cubicBezTo>
                      <a:pt x="52769" y="60081"/>
                      <a:pt x="60399" y="52451"/>
                      <a:pt x="60399" y="41961"/>
                    </a:cubicBezTo>
                    <a:cubicBezTo>
                      <a:pt x="60399" y="30835"/>
                      <a:pt x="52769" y="23842"/>
                      <a:pt x="42915" y="23842"/>
                    </a:cubicBezTo>
                    <a:cubicBezTo>
                      <a:pt x="33060" y="23842"/>
                      <a:pt x="25749" y="31153"/>
                      <a:pt x="25749" y="41961"/>
                    </a:cubicBezTo>
                    <a:close/>
                  </a:path>
                </a:pathLst>
              </a:custGeom>
              <a:solidFill>
                <a:schemeClr val="bg1"/>
              </a:solidFill>
              <a:ln w="3165" cap="flat">
                <a:noFill/>
                <a:prstDash val="solid"/>
                <a:miter/>
              </a:ln>
            </p:spPr>
            <p:txBody>
              <a:bodyPr rtlCol="0" anchor="ctr"/>
              <a:lstStyle/>
              <a:p>
                <a:endParaRPr lang="en-GB"/>
              </a:p>
            </p:txBody>
          </p:sp>
          <p:sp>
            <p:nvSpPr>
              <p:cNvPr id="25" name="Freeform: Shape 24">
                <a:extLst>
                  <a:ext uri="{FF2B5EF4-FFF2-40B4-BE49-F238E27FC236}">
                    <a16:creationId xmlns:a16="http://schemas.microsoft.com/office/drawing/2014/main" id="{3F5DA8C0-5A84-490F-BC09-1945FAB71C90}"/>
                  </a:ext>
                </a:extLst>
              </p:cNvPr>
              <p:cNvSpPr/>
              <p:nvPr/>
            </p:nvSpPr>
            <p:spPr>
              <a:xfrm>
                <a:off x="3739435" y="4198003"/>
                <a:ext cx="56266" cy="81696"/>
              </a:xfrm>
              <a:custGeom>
                <a:avLst/>
                <a:gdLst>
                  <a:gd name="connsiteX0" fmla="*/ 46411 w 56266"/>
                  <a:gd name="connsiteY0" fmla="*/ 0 h 81696"/>
                  <a:gd name="connsiteX1" fmla="*/ 56266 w 56266"/>
                  <a:gd name="connsiteY1" fmla="*/ 1589 h 81696"/>
                  <a:gd name="connsiteX2" fmla="*/ 54677 w 56266"/>
                  <a:gd name="connsiteY2" fmla="*/ 24477 h 81696"/>
                  <a:gd name="connsiteX3" fmla="*/ 44504 w 56266"/>
                  <a:gd name="connsiteY3" fmla="*/ 22888 h 81696"/>
                  <a:gd name="connsiteX4" fmla="*/ 26067 w 56266"/>
                  <a:gd name="connsiteY4" fmla="*/ 43233 h 81696"/>
                  <a:gd name="connsiteX5" fmla="*/ 26067 w 56266"/>
                  <a:gd name="connsiteY5" fmla="*/ 81697 h 81696"/>
                  <a:gd name="connsiteX6" fmla="*/ 0 w 56266"/>
                  <a:gd name="connsiteY6" fmla="*/ 81697 h 81696"/>
                  <a:gd name="connsiteX7" fmla="*/ 0 w 56266"/>
                  <a:gd name="connsiteY7" fmla="*/ 1907 h 81696"/>
                  <a:gd name="connsiteX8" fmla="*/ 24795 w 56266"/>
                  <a:gd name="connsiteY8" fmla="*/ 1907 h 81696"/>
                  <a:gd name="connsiteX9" fmla="*/ 25749 w 56266"/>
                  <a:gd name="connsiteY9" fmla="*/ 12715 h 81696"/>
                  <a:gd name="connsiteX10" fmla="*/ 46411 w 56266"/>
                  <a:gd name="connsiteY10" fmla="*/ 0 h 81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6266" h="81696">
                    <a:moveTo>
                      <a:pt x="46411" y="0"/>
                    </a:moveTo>
                    <a:cubicBezTo>
                      <a:pt x="49590" y="0"/>
                      <a:pt x="52769" y="636"/>
                      <a:pt x="56266" y="1589"/>
                    </a:cubicBezTo>
                    <a:lnTo>
                      <a:pt x="54677" y="24477"/>
                    </a:lnTo>
                    <a:cubicBezTo>
                      <a:pt x="51498" y="23206"/>
                      <a:pt x="48001" y="22888"/>
                      <a:pt x="44504" y="22888"/>
                    </a:cubicBezTo>
                    <a:cubicBezTo>
                      <a:pt x="34650" y="22888"/>
                      <a:pt x="26067" y="28292"/>
                      <a:pt x="26067" y="43233"/>
                    </a:cubicBezTo>
                    <a:lnTo>
                      <a:pt x="26067" y="81697"/>
                    </a:lnTo>
                    <a:lnTo>
                      <a:pt x="0" y="81697"/>
                    </a:lnTo>
                    <a:lnTo>
                      <a:pt x="0" y="1907"/>
                    </a:lnTo>
                    <a:lnTo>
                      <a:pt x="24795" y="1907"/>
                    </a:lnTo>
                    <a:lnTo>
                      <a:pt x="25749" y="12715"/>
                    </a:lnTo>
                    <a:cubicBezTo>
                      <a:pt x="29246" y="4768"/>
                      <a:pt x="37193" y="0"/>
                      <a:pt x="46411" y="0"/>
                    </a:cubicBezTo>
                    <a:close/>
                  </a:path>
                </a:pathLst>
              </a:custGeom>
              <a:solidFill>
                <a:schemeClr val="bg1"/>
              </a:solidFill>
              <a:ln w="3165" cap="flat">
                <a:noFill/>
                <a:prstDash val="solid"/>
                <a:miter/>
              </a:ln>
            </p:spPr>
            <p:txBody>
              <a:bodyPr rtlCol="0" anchor="ctr"/>
              <a:lstStyle/>
              <a:p>
                <a:endParaRPr lang="en-GB"/>
              </a:p>
            </p:txBody>
          </p:sp>
          <p:sp>
            <p:nvSpPr>
              <p:cNvPr id="26" name="Freeform: Shape 25">
                <a:extLst>
                  <a:ext uri="{FF2B5EF4-FFF2-40B4-BE49-F238E27FC236}">
                    <a16:creationId xmlns:a16="http://schemas.microsoft.com/office/drawing/2014/main" id="{5B1405B1-1843-412A-BACF-E1C7B2C18E78}"/>
                  </a:ext>
                </a:extLst>
              </p:cNvPr>
              <p:cNvSpPr/>
              <p:nvPr/>
            </p:nvSpPr>
            <p:spPr>
              <a:xfrm>
                <a:off x="3798562" y="4198003"/>
                <a:ext cx="79811" cy="83286"/>
              </a:xfrm>
              <a:custGeom>
                <a:avLst/>
                <a:gdLst>
                  <a:gd name="connsiteX0" fmla="*/ 77247 w 79811"/>
                  <a:gd name="connsiteY0" fmla="*/ 75975 h 83286"/>
                  <a:gd name="connsiteX1" fmla="*/ 47365 w 79811"/>
                  <a:gd name="connsiteY1" fmla="*/ 83286 h 83286"/>
                  <a:gd name="connsiteX2" fmla="*/ 0 w 79811"/>
                  <a:gd name="connsiteY2" fmla="*/ 41643 h 83286"/>
                  <a:gd name="connsiteX3" fmla="*/ 41007 w 79811"/>
                  <a:gd name="connsiteY3" fmla="*/ 0 h 83286"/>
                  <a:gd name="connsiteX4" fmla="*/ 78836 w 79811"/>
                  <a:gd name="connsiteY4" fmla="*/ 48319 h 83286"/>
                  <a:gd name="connsiteX5" fmla="*/ 25431 w 79811"/>
                  <a:gd name="connsiteY5" fmla="*/ 48319 h 83286"/>
                  <a:gd name="connsiteX6" fmla="*/ 47365 w 79811"/>
                  <a:gd name="connsiteY6" fmla="*/ 61034 h 83286"/>
                  <a:gd name="connsiteX7" fmla="*/ 73432 w 79811"/>
                  <a:gd name="connsiteY7" fmla="*/ 56266 h 83286"/>
                  <a:gd name="connsiteX8" fmla="*/ 77247 w 79811"/>
                  <a:gd name="connsiteY8" fmla="*/ 75975 h 83286"/>
                  <a:gd name="connsiteX9" fmla="*/ 55312 w 79811"/>
                  <a:gd name="connsiteY9" fmla="*/ 33060 h 83286"/>
                  <a:gd name="connsiteX10" fmla="*/ 41325 w 79811"/>
                  <a:gd name="connsiteY10" fmla="*/ 20981 h 83286"/>
                  <a:gd name="connsiteX11" fmla="*/ 25749 w 79811"/>
                  <a:gd name="connsiteY11" fmla="*/ 33060 h 83286"/>
                  <a:gd name="connsiteX12" fmla="*/ 55312 w 79811"/>
                  <a:gd name="connsiteY12" fmla="*/ 33060 h 83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811" h="83286">
                    <a:moveTo>
                      <a:pt x="77247" y="75975"/>
                    </a:moveTo>
                    <a:cubicBezTo>
                      <a:pt x="70889" y="79472"/>
                      <a:pt x="59763" y="83286"/>
                      <a:pt x="47365" y="83286"/>
                    </a:cubicBezTo>
                    <a:cubicBezTo>
                      <a:pt x="17802" y="83286"/>
                      <a:pt x="0" y="66756"/>
                      <a:pt x="0" y="41643"/>
                    </a:cubicBezTo>
                    <a:cubicBezTo>
                      <a:pt x="0" y="16530"/>
                      <a:pt x="17484" y="0"/>
                      <a:pt x="41007" y="0"/>
                    </a:cubicBezTo>
                    <a:cubicBezTo>
                      <a:pt x="64213" y="0"/>
                      <a:pt x="84558" y="15259"/>
                      <a:pt x="78836" y="48319"/>
                    </a:cubicBezTo>
                    <a:lnTo>
                      <a:pt x="25431" y="48319"/>
                    </a:lnTo>
                    <a:cubicBezTo>
                      <a:pt x="26702" y="57537"/>
                      <a:pt x="36557" y="61034"/>
                      <a:pt x="47365" y="61034"/>
                    </a:cubicBezTo>
                    <a:cubicBezTo>
                      <a:pt x="57855" y="61034"/>
                      <a:pt x="68346" y="58809"/>
                      <a:pt x="73432" y="56266"/>
                    </a:cubicBezTo>
                    <a:lnTo>
                      <a:pt x="77247" y="75975"/>
                    </a:lnTo>
                    <a:close/>
                    <a:moveTo>
                      <a:pt x="55312" y="33060"/>
                    </a:moveTo>
                    <a:cubicBezTo>
                      <a:pt x="55312" y="26702"/>
                      <a:pt x="50226" y="20981"/>
                      <a:pt x="41325" y="20981"/>
                    </a:cubicBezTo>
                    <a:cubicBezTo>
                      <a:pt x="31789" y="20981"/>
                      <a:pt x="26385" y="26702"/>
                      <a:pt x="25749" y="33060"/>
                    </a:cubicBezTo>
                    <a:lnTo>
                      <a:pt x="55312" y="33060"/>
                    </a:lnTo>
                    <a:close/>
                  </a:path>
                </a:pathLst>
              </a:custGeom>
              <a:solidFill>
                <a:schemeClr val="bg1"/>
              </a:solidFill>
              <a:ln w="3165" cap="flat">
                <a:noFill/>
                <a:prstDash val="solid"/>
                <a:miter/>
              </a:ln>
            </p:spPr>
            <p:txBody>
              <a:bodyPr rtlCol="0" anchor="ctr"/>
              <a:lstStyle/>
              <a:p>
                <a:endParaRPr lang="en-GB"/>
              </a:p>
            </p:txBody>
          </p:sp>
          <p:sp>
            <p:nvSpPr>
              <p:cNvPr id="27" name="Freeform: Shape 26">
                <a:extLst>
                  <a:ext uri="{FF2B5EF4-FFF2-40B4-BE49-F238E27FC236}">
                    <a16:creationId xmlns:a16="http://schemas.microsoft.com/office/drawing/2014/main" id="{8F991C77-EF49-4C70-A38C-EFF0F7967E24}"/>
                  </a:ext>
                </a:extLst>
              </p:cNvPr>
              <p:cNvSpPr/>
              <p:nvPr/>
            </p:nvSpPr>
            <p:spPr>
              <a:xfrm>
                <a:off x="3889478" y="4198003"/>
                <a:ext cx="79471" cy="81696"/>
              </a:xfrm>
              <a:custGeom>
                <a:avLst/>
                <a:gdLst>
                  <a:gd name="connsiteX0" fmla="*/ 53087 w 79471"/>
                  <a:gd name="connsiteY0" fmla="*/ 81697 h 81696"/>
                  <a:gd name="connsiteX1" fmla="*/ 53087 w 79471"/>
                  <a:gd name="connsiteY1" fmla="*/ 37193 h 81696"/>
                  <a:gd name="connsiteX2" fmla="*/ 39736 w 79471"/>
                  <a:gd name="connsiteY2" fmla="*/ 24159 h 81696"/>
                  <a:gd name="connsiteX3" fmla="*/ 26385 w 79471"/>
                  <a:gd name="connsiteY3" fmla="*/ 37193 h 81696"/>
                  <a:gd name="connsiteX4" fmla="*/ 26385 w 79471"/>
                  <a:gd name="connsiteY4" fmla="*/ 81697 h 81696"/>
                  <a:gd name="connsiteX5" fmla="*/ 0 w 79471"/>
                  <a:gd name="connsiteY5" fmla="*/ 81697 h 81696"/>
                  <a:gd name="connsiteX6" fmla="*/ 0 w 79471"/>
                  <a:gd name="connsiteY6" fmla="*/ 1907 h 81696"/>
                  <a:gd name="connsiteX7" fmla="*/ 24159 w 79471"/>
                  <a:gd name="connsiteY7" fmla="*/ 1907 h 81696"/>
                  <a:gd name="connsiteX8" fmla="*/ 25113 w 79471"/>
                  <a:gd name="connsiteY8" fmla="*/ 10172 h 81696"/>
                  <a:gd name="connsiteX9" fmla="*/ 49908 w 79471"/>
                  <a:gd name="connsiteY9" fmla="*/ 0 h 81696"/>
                  <a:gd name="connsiteX10" fmla="*/ 79472 w 79471"/>
                  <a:gd name="connsiteY10" fmla="*/ 29563 h 81696"/>
                  <a:gd name="connsiteX11" fmla="*/ 79472 w 79471"/>
                  <a:gd name="connsiteY11" fmla="*/ 81379 h 81696"/>
                  <a:gd name="connsiteX12" fmla="*/ 53087 w 79471"/>
                  <a:gd name="connsiteY12" fmla="*/ 81379 h 81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471" h="81696">
                    <a:moveTo>
                      <a:pt x="53087" y="81697"/>
                    </a:moveTo>
                    <a:lnTo>
                      <a:pt x="53087" y="37193"/>
                    </a:lnTo>
                    <a:cubicBezTo>
                      <a:pt x="53087" y="28292"/>
                      <a:pt x="46094" y="24159"/>
                      <a:pt x="39736" y="24159"/>
                    </a:cubicBezTo>
                    <a:cubicBezTo>
                      <a:pt x="33060" y="24159"/>
                      <a:pt x="26385" y="28292"/>
                      <a:pt x="26385" y="37193"/>
                    </a:cubicBezTo>
                    <a:lnTo>
                      <a:pt x="26385" y="81697"/>
                    </a:lnTo>
                    <a:lnTo>
                      <a:pt x="0" y="81697"/>
                    </a:lnTo>
                    <a:lnTo>
                      <a:pt x="0" y="1907"/>
                    </a:lnTo>
                    <a:lnTo>
                      <a:pt x="24159" y="1907"/>
                    </a:lnTo>
                    <a:lnTo>
                      <a:pt x="25113" y="10172"/>
                    </a:lnTo>
                    <a:cubicBezTo>
                      <a:pt x="30835" y="2861"/>
                      <a:pt x="40372" y="0"/>
                      <a:pt x="49908" y="0"/>
                    </a:cubicBezTo>
                    <a:cubicBezTo>
                      <a:pt x="64849" y="0"/>
                      <a:pt x="79472" y="10490"/>
                      <a:pt x="79472" y="29563"/>
                    </a:cubicBezTo>
                    <a:lnTo>
                      <a:pt x="79472" y="81379"/>
                    </a:lnTo>
                    <a:lnTo>
                      <a:pt x="53087" y="81379"/>
                    </a:lnTo>
                    <a:close/>
                  </a:path>
                </a:pathLst>
              </a:custGeom>
              <a:solidFill>
                <a:schemeClr val="bg1"/>
              </a:solidFill>
              <a:ln w="3165" cap="flat">
                <a:noFill/>
                <a:prstDash val="solid"/>
                <a:miter/>
              </a:ln>
            </p:spPr>
            <p:txBody>
              <a:bodyPr rtlCol="0" anchor="ctr"/>
              <a:lstStyle/>
              <a:p>
                <a:endParaRPr lang="en-GB"/>
              </a:p>
            </p:txBody>
          </p:sp>
          <p:sp>
            <p:nvSpPr>
              <p:cNvPr id="28" name="Freeform: Shape 27">
                <a:extLst>
                  <a:ext uri="{FF2B5EF4-FFF2-40B4-BE49-F238E27FC236}">
                    <a16:creationId xmlns:a16="http://schemas.microsoft.com/office/drawing/2014/main" id="{52E798D4-B29E-479F-BEFF-9C369EB3482C}"/>
                  </a:ext>
                </a:extLst>
              </p:cNvPr>
              <p:cNvSpPr/>
              <p:nvPr/>
            </p:nvSpPr>
            <p:spPr>
              <a:xfrm>
                <a:off x="3975307" y="4174480"/>
                <a:ext cx="65484" cy="107127"/>
              </a:xfrm>
              <a:custGeom>
                <a:avLst/>
                <a:gdLst>
                  <a:gd name="connsiteX0" fmla="*/ 38782 w 65484"/>
                  <a:gd name="connsiteY0" fmla="*/ 46729 h 107127"/>
                  <a:gd name="connsiteX1" fmla="*/ 38782 w 65484"/>
                  <a:gd name="connsiteY1" fmla="*/ 72478 h 107127"/>
                  <a:gd name="connsiteX2" fmla="*/ 63577 w 65484"/>
                  <a:gd name="connsiteY2" fmla="*/ 82015 h 107127"/>
                  <a:gd name="connsiteX3" fmla="*/ 65485 w 65484"/>
                  <a:gd name="connsiteY3" fmla="*/ 103313 h 107127"/>
                  <a:gd name="connsiteX4" fmla="*/ 44186 w 65484"/>
                  <a:gd name="connsiteY4" fmla="*/ 107128 h 107127"/>
                  <a:gd name="connsiteX5" fmla="*/ 12715 w 65484"/>
                  <a:gd name="connsiteY5" fmla="*/ 76929 h 107127"/>
                  <a:gd name="connsiteX6" fmla="*/ 12715 w 65484"/>
                  <a:gd name="connsiteY6" fmla="*/ 47047 h 107127"/>
                  <a:gd name="connsiteX7" fmla="*/ 0 w 65484"/>
                  <a:gd name="connsiteY7" fmla="*/ 47047 h 107127"/>
                  <a:gd name="connsiteX8" fmla="*/ 0 w 65484"/>
                  <a:gd name="connsiteY8" fmla="*/ 25749 h 107127"/>
                  <a:gd name="connsiteX9" fmla="*/ 12715 w 65484"/>
                  <a:gd name="connsiteY9" fmla="*/ 25749 h 107127"/>
                  <a:gd name="connsiteX10" fmla="*/ 12715 w 65484"/>
                  <a:gd name="connsiteY10" fmla="*/ 0 h 107127"/>
                  <a:gd name="connsiteX11" fmla="*/ 38146 w 65484"/>
                  <a:gd name="connsiteY11" fmla="*/ 0 h 107127"/>
                  <a:gd name="connsiteX12" fmla="*/ 38146 w 65484"/>
                  <a:gd name="connsiteY12" fmla="*/ 25749 h 107127"/>
                  <a:gd name="connsiteX13" fmla="*/ 60716 w 65484"/>
                  <a:gd name="connsiteY13" fmla="*/ 25749 h 107127"/>
                  <a:gd name="connsiteX14" fmla="*/ 60716 w 65484"/>
                  <a:gd name="connsiteY14" fmla="*/ 47047 h 107127"/>
                  <a:gd name="connsiteX15" fmla="*/ 38782 w 65484"/>
                  <a:gd name="connsiteY15" fmla="*/ 47047 h 107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5484" h="107127">
                    <a:moveTo>
                      <a:pt x="38782" y="46729"/>
                    </a:moveTo>
                    <a:lnTo>
                      <a:pt x="38782" y="72478"/>
                    </a:lnTo>
                    <a:cubicBezTo>
                      <a:pt x="38782" y="86147"/>
                      <a:pt x="50862" y="84876"/>
                      <a:pt x="63577" y="82015"/>
                    </a:cubicBezTo>
                    <a:lnTo>
                      <a:pt x="65485" y="103313"/>
                    </a:lnTo>
                    <a:cubicBezTo>
                      <a:pt x="59763" y="105538"/>
                      <a:pt x="50862" y="107128"/>
                      <a:pt x="44186" y="107128"/>
                    </a:cubicBezTo>
                    <a:cubicBezTo>
                      <a:pt x="25749" y="107128"/>
                      <a:pt x="12715" y="98227"/>
                      <a:pt x="12715" y="76929"/>
                    </a:cubicBezTo>
                    <a:lnTo>
                      <a:pt x="12715" y="47047"/>
                    </a:lnTo>
                    <a:lnTo>
                      <a:pt x="0" y="47047"/>
                    </a:lnTo>
                    <a:lnTo>
                      <a:pt x="0" y="25749"/>
                    </a:lnTo>
                    <a:lnTo>
                      <a:pt x="12715" y="25749"/>
                    </a:lnTo>
                    <a:lnTo>
                      <a:pt x="12715" y="0"/>
                    </a:lnTo>
                    <a:lnTo>
                      <a:pt x="38146" y="0"/>
                    </a:lnTo>
                    <a:lnTo>
                      <a:pt x="38146" y="25749"/>
                    </a:lnTo>
                    <a:lnTo>
                      <a:pt x="60716" y="25749"/>
                    </a:lnTo>
                    <a:lnTo>
                      <a:pt x="60716" y="47047"/>
                    </a:lnTo>
                    <a:lnTo>
                      <a:pt x="38782" y="47047"/>
                    </a:lnTo>
                    <a:close/>
                  </a:path>
                </a:pathLst>
              </a:custGeom>
              <a:solidFill>
                <a:schemeClr val="bg1"/>
              </a:solidFill>
              <a:ln w="3165" cap="flat">
                <a:noFill/>
                <a:prstDash val="solid"/>
                <a:miter/>
              </a:ln>
            </p:spPr>
            <p:txBody>
              <a:bodyPr rtlCol="0" anchor="ctr"/>
              <a:lstStyle/>
              <a:p>
                <a:endParaRPr lang="en-GB"/>
              </a:p>
            </p:txBody>
          </p:sp>
          <p:sp>
            <p:nvSpPr>
              <p:cNvPr id="29" name="Freeform: Shape 28">
                <a:extLst>
                  <a:ext uri="{FF2B5EF4-FFF2-40B4-BE49-F238E27FC236}">
                    <a16:creationId xmlns:a16="http://schemas.microsoft.com/office/drawing/2014/main" id="{A0433EA4-E235-4F1B-A801-BF694227F162}"/>
                  </a:ext>
                </a:extLst>
              </p:cNvPr>
              <p:cNvSpPr/>
              <p:nvPr/>
            </p:nvSpPr>
            <p:spPr>
              <a:xfrm>
                <a:off x="4048421" y="4160811"/>
                <a:ext cx="28927" cy="118889"/>
              </a:xfrm>
              <a:custGeom>
                <a:avLst/>
                <a:gdLst>
                  <a:gd name="connsiteX0" fmla="*/ 0 w 28927"/>
                  <a:gd name="connsiteY0" fmla="*/ 14305 h 118889"/>
                  <a:gd name="connsiteX1" fmla="*/ 14305 w 28927"/>
                  <a:gd name="connsiteY1" fmla="*/ 0 h 118889"/>
                  <a:gd name="connsiteX2" fmla="*/ 28928 w 28927"/>
                  <a:gd name="connsiteY2" fmla="*/ 14305 h 118889"/>
                  <a:gd name="connsiteX3" fmla="*/ 14305 w 28927"/>
                  <a:gd name="connsiteY3" fmla="*/ 28610 h 118889"/>
                  <a:gd name="connsiteX4" fmla="*/ 0 w 28927"/>
                  <a:gd name="connsiteY4" fmla="*/ 14305 h 118889"/>
                  <a:gd name="connsiteX5" fmla="*/ 27338 w 28927"/>
                  <a:gd name="connsiteY5" fmla="*/ 118890 h 118889"/>
                  <a:gd name="connsiteX6" fmla="*/ 1272 w 28927"/>
                  <a:gd name="connsiteY6" fmla="*/ 118890 h 118889"/>
                  <a:gd name="connsiteX7" fmla="*/ 1272 w 28927"/>
                  <a:gd name="connsiteY7" fmla="*/ 39100 h 118889"/>
                  <a:gd name="connsiteX8" fmla="*/ 27338 w 28927"/>
                  <a:gd name="connsiteY8" fmla="*/ 39100 h 118889"/>
                  <a:gd name="connsiteX9" fmla="*/ 27338 w 28927"/>
                  <a:gd name="connsiteY9" fmla="*/ 118890 h 118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927" h="118889">
                    <a:moveTo>
                      <a:pt x="0" y="14305"/>
                    </a:moveTo>
                    <a:cubicBezTo>
                      <a:pt x="0" y="5722"/>
                      <a:pt x="5722" y="0"/>
                      <a:pt x="14305" y="0"/>
                    </a:cubicBezTo>
                    <a:cubicBezTo>
                      <a:pt x="22888" y="0"/>
                      <a:pt x="28928" y="5722"/>
                      <a:pt x="28928" y="14305"/>
                    </a:cubicBezTo>
                    <a:cubicBezTo>
                      <a:pt x="28928" y="22888"/>
                      <a:pt x="22888" y="28610"/>
                      <a:pt x="14305" y="28610"/>
                    </a:cubicBezTo>
                    <a:cubicBezTo>
                      <a:pt x="5722" y="28610"/>
                      <a:pt x="0" y="22888"/>
                      <a:pt x="0" y="14305"/>
                    </a:cubicBezTo>
                    <a:close/>
                    <a:moveTo>
                      <a:pt x="27338" y="118890"/>
                    </a:moveTo>
                    <a:lnTo>
                      <a:pt x="1272" y="118890"/>
                    </a:lnTo>
                    <a:lnTo>
                      <a:pt x="1272" y="39100"/>
                    </a:lnTo>
                    <a:lnTo>
                      <a:pt x="27338" y="39100"/>
                    </a:lnTo>
                    <a:lnTo>
                      <a:pt x="27338" y="118890"/>
                    </a:lnTo>
                    <a:close/>
                  </a:path>
                </a:pathLst>
              </a:custGeom>
              <a:solidFill>
                <a:schemeClr val="bg1"/>
              </a:solidFill>
              <a:ln w="3165" cap="flat">
                <a:noFill/>
                <a:prstDash val="solid"/>
                <a:miter/>
              </a:ln>
            </p:spPr>
            <p:txBody>
              <a:bodyPr rtlCol="0" anchor="ctr"/>
              <a:lstStyle/>
              <a:p>
                <a:endParaRPr lang="en-GB"/>
              </a:p>
            </p:txBody>
          </p:sp>
          <p:sp>
            <p:nvSpPr>
              <p:cNvPr id="30" name="Freeform: Shape 29">
                <a:extLst>
                  <a:ext uri="{FF2B5EF4-FFF2-40B4-BE49-F238E27FC236}">
                    <a16:creationId xmlns:a16="http://schemas.microsoft.com/office/drawing/2014/main" id="{E5391356-0E4D-4D22-9063-9053D64D5AA3}"/>
                  </a:ext>
                </a:extLst>
              </p:cNvPr>
              <p:cNvSpPr/>
              <p:nvPr/>
            </p:nvSpPr>
            <p:spPr>
              <a:xfrm>
                <a:off x="4086564" y="4198003"/>
                <a:ext cx="71528" cy="83286"/>
              </a:xfrm>
              <a:custGeom>
                <a:avLst/>
                <a:gdLst>
                  <a:gd name="connsiteX0" fmla="*/ 43872 w 71528"/>
                  <a:gd name="connsiteY0" fmla="*/ 0 h 83286"/>
                  <a:gd name="connsiteX1" fmla="*/ 70257 w 71528"/>
                  <a:gd name="connsiteY1" fmla="*/ 5404 h 83286"/>
                  <a:gd name="connsiteX2" fmla="*/ 68349 w 71528"/>
                  <a:gd name="connsiteY2" fmla="*/ 27656 h 83286"/>
                  <a:gd name="connsiteX3" fmla="*/ 48640 w 71528"/>
                  <a:gd name="connsiteY3" fmla="*/ 23842 h 83286"/>
                  <a:gd name="connsiteX4" fmla="*/ 26071 w 71528"/>
                  <a:gd name="connsiteY4" fmla="*/ 41643 h 83286"/>
                  <a:gd name="connsiteX5" fmla="*/ 47369 w 71528"/>
                  <a:gd name="connsiteY5" fmla="*/ 59127 h 83286"/>
                  <a:gd name="connsiteX6" fmla="*/ 68985 w 71528"/>
                  <a:gd name="connsiteY6" fmla="*/ 53723 h 83286"/>
                  <a:gd name="connsiteX7" fmla="*/ 71528 w 71528"/>
                  <a:gd name="connsiteY7" fmla="*/ 76611 h 83286"/>
                  <a:gd name="connsiteX8" fmla="*/ 44508 w 71528"/>
                  <a:gd name="connsiteY8" fmla="*/ 83286 h 83286"/>
                  <a:gd name="connsiteX9" fmla="*/ 4 w 71528"/>
                  <a:gd name="connsiteY9" fmla="*/ 41961 h 83286"/>
                  <a:gd name="connsiteX10" fmla="*/ 43872 w 71528"/>
                  <a:gd name="connsiteY10" fmla="*/ 0 h 83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528" h="83286">
                    <a:moveTo>
                      <a:pt x="43872" y="0"/>
                    </a:moveTo>
                    <a:cubicBezTo>
                      <a:pt x="53091" y="0"/>
                      <a:pt x="60402" y="1272"/>
                      <a:pt x="70257" y="5404"/>
                    </a:cubicBezTo>
                    <a:lnTo>
                      <a:pt x="68349" y="27656"/>
                    </a:lnTo>
                    <a:cubicBezTo>
                      <a:pt x="62628" y="25113"/>
                      <a:pt x="55316" y="23842"/>
                      <a:pt x="48640" y="23842"/>
                    </a:cubicBezTo>
                    <a:cubicBezTo>
                      <a:pt x="36561" y="23842"/>
                      <a:pt x="26071" y="28292"/>
                      <a:pt x="26071" y="41643"/>
                    </a:cubicBezTo>
                    <a:cubicBezTo>
                      <a:pt x="26071" y="53087"/>
                      <a:pt x="35607" y="59127"/>
                      <a:pt x="47369" y="59127"/>
                    </a:cubicBezTo>
                    <a:cubicBezTo>
                      <a:pt x="55952" y="59127"/>
                      <a:pt x="61356" y="57220"/>
                      <a:pt x="68985" y="53723"/>
                    </a:cubicBezTo>
                    <a:lnTo>
                      <a:pt x="71528" y="76611"/>
                    </a:lnTo>
                    <a:cubicBezTo>
                      <a:pt x="62310" y="81061"/>
                      <a:pt x="54998" y="83286"/>
                      <a:pt x="44508" y="83286"/>
                    </a:cubicBezTo>
                    <a:cubicBezTo>
                      <a:pt x="19077" y="83286"/>
                      <a:pt x="4" y="66438"/>
                      <a:pt x="4" y="41961"/>
                    </a:cubicBezTo>
                    <a:cubicBezTo>
                      <a:pt x="-314" y="14305"/>
                      <a:pt x="19395" y="0"/>
                      <a:pt x="43872" y="0"/>
                    </a:cubicBezTo>
                    <a:close/>
                  </a:path>
                </a:pathLst>
              </a:custGeom>
              <a:solidFill>
                <a:schemeClr val="bg1"/>
              </a:solidFill>
              <a:ln w="3165" cap="flat">
                <a:noFill/>
                <a:prstDash val="solid"/>
                <a:miter/>
              </a:ln>
            </p:spPr>
            <p:txBody>
              <a:bodyPr rtlCol="0" anchor="ctr"/>
              <a:lstStyle/>
              <a:p>
                <a:endParaRPr lang="en-GB"/>
              </a:p>
            </p:txBody>
          </p:sp>
          <p:sp>
            <p:nvSpPr>
              <p:cNvPr id="31" name="Freeform: Shape 30">
                <a:extLst>
                  <a:ext uri="{FF2B5EF4-FFF2-40B4-BE49-F238E27FC236}">
                    <a16:creationId xmlns:a16="http://schemas.microsoft.com/office/drawing/2014/main" id="{B83576B2-A791-4D96-BC52-3393BEFBB802}"/>
                  </a:ext>
                </a:extLst>
              </p:cNvPr>
              <p:cNvSpPr/>
              <p:nvPr/>
            </p:nvSpPr>
            <p:spPr>
              <a:xfrm>
                <a:off x="4163814" y="4198003"/>
                <a:ext cx="79811" cy="83286"/>
              </a:xfrm>
              <a:custGeom>
                <a:avLst/>
                <a:gdLst>
                  <a:gd name="connsiteX0" fmla="*/ 77246 w 79811"/>
                  <a:gd name="connsiteY0" fmla="*/ 75975 h 83286"/>
                  <a:gd name="connsiteX1" fmla="*/ 47365 w 79811"/>
                  <a:gd name="connsiteY1" fmla="*/ 83286 h 83286"/>
                  <a:gd name="connsiteX2" fmla="*/ 0 w 79811"/>
                  <a:gd name="connsiteY2" fmla="*/ 41643 h 83286"/>
                  <a:gd name="connsiteX3" fmla="*/ 41007 w 79811"/>
                  <a:gd name="connsiteY3" fmla="*/ 0 h 83286"/>
                  <a:gd name="connsiteX4" fmla="*/ 78836 w 79811"/>
                  <a:gd name="connsiteY4" fmla="*/ 48319 h 83286"/>
                  <a:gd name="connsiteX5" fmla="*/ 25431 w 79811"/>
                  <a:gd name="connsiteY5" fmla="*/ 48319 h 83286"/>
                  <a:gd name="connsiteX6" fmla="*/ 47365 w 79811"/>
                  <a:gd name="connsiteY6" fmla="*/ 61034 h 83286"/>
                  <a:gd name="connsiteX7" fmla="*/ 73432 w 79811"/>
                  <a:gd name="connsiteY7" fmla="*/ 56266 h 83286"/>
                  <a:gd name="connsiteX8" fmla="*/ 77246 w 79811"/>
                  <a:gd name="connsiteY8" fmla="*/ 75975 h 83286"/>
                  <a:gd name="connsiteX9" fmla="*/ 55312 w 79811"/>
                  <a:gd name="connsiteY9" fmla="*/ 33060 h 83286"/>
                  <a:gd name="connsiteX10" fmla="*/ 41325 w 79811"/>
                  <a:gd name="connsiteY10" fmla="*/ 20981 h 83286"/>
                  <a:gd name="connsiteX11" fmla="*/ 25749 w 79811"/>
                  <a:gd name="connsiteY11" fmla="*/ 33060 h 83286"/>
                  <a:gd name="connsiteX12" fmla="*/ 55312 w 79811"/>
                  <a:gd name="connsiteY12" fmla="*/ 33060 h 83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811" h="83286">
                    <a:moveTo>
                      <a:pt x="77246" y="75975"/>
                    </a:moveTo>
                    <a:cubicBezTo>
                      <a:pt x="70889" y="79472"/>
                      <a:pt x="59763" y="83286"/>
                      <a:pt x="47365" y="83286"/>
                    </a:cubicBezTo>
                    <a:cubicBezTo>
                      <a:pt x="17802" y="83286"/>
                      <a:pt x="0" y="66756"/>
                      <a:pt x="0" y="41643"/>
                    </a:cubicBezTo>
                    <a:cubicBezTo>
                      <a:pt x="0" y="16530"/>
                      <a:pt x="17484" y="0"/>
                      <a:pt x="41007" y="0"/>
                    </a:cubicBezTo>
                    <a:cubicBezTo>
                      <a:pt x="64213" y="0"/>
                      <a:pt x="84558" y="15259"/>
                      <a:pt x="78836" y="48319"/>
                    </a:cubicBezTo>
                    <a:lnTo>
                      <a:pt x="25431" y="48319"/>
                    </a:lnTo>
                    <a:cubicBezTo>
                      <a:pt x="26703" y="57537"/>
                      <a:pt x="36557" y="61034"/>
                      <a:pt x="47365" y="61034"/>
                    </a:cubicBezTo>
                    <a:cubicBezTo>
                      <a:pt x="57855" y="61034"/>
                      <a:pt x="68346" y="58809"/>
                      <a:pt x="73432" y="56266"/>
                    </a:cubicBezTo>
                    <a:lnTo>
                      <a:pt x="77246" y="75975"/>
                    </a:lnTo>
                    <a:close/>
                    <a:moveTo>
                      <a:pt x="55312" y="33060"/>
                    </a:moveTo>
                    <a:cubicBezTo>
                      <a:pt x="55312" y="26702"/>
                      <a:pt x="50226" y="20981"/>
                      <a:pt x="41325" y="20981"/>
                    </a:cubicBezTo>
                    <a:cubicBezTo>
                      <a:pt x="31789" y="20981"/>
                      <a:pt x="26385" y="26702"/>
                      <a:pt x="25749" y="33060"/>
                    </a:cubicBezTo>
                    <a:lnTo>
                      <a:pt x="55312" y="33060"/>
                    </a:lnTo>
                    <a:close/>
                  </a:path>
                </a:pathLst>
              </a:custGeom>
              <a:solidFill>
                <a:schemeClr val="bg1"/>
              </a:solidFill>
              <a:ln w="3165" cap="flat">
                <a:noFill/>
                <a:prstDash val="solid"/>
                <a:miter/>
              </a:ln>
            </p:spPr>
            <p:txBody>
              <a:bodyPr rtlCol="0" anchor="ctr"/>
              <a:lstStyle/>
              <a:p>
                <a:endParaRPr lang="en-GB"/>
              </a:p>
            </p:txBody>
          </p:sp>
          <p:sp>
            <p:nvSpPr>
              <p:cNvPr id="32" name="Freeform: Shape 31">
                <a:extLst>
                  <a:ext uri="{FF2B5EF4-FFF2-40B4-BE49-F238E27FC236}">
                    <a16:creationId xmlns:a16="http://schemas.microsoft.com/office/drawing/2014/main" id="{2080BCD3-47F5-4BEC-B5EF-7AA1488482C5}"/>
                  </a:ext>
                </a:extLst>
              </p:cNvPr>
              <p:cNvSpPr/>
              <p:nvPr/>
            </p:nvSpPr>
            <p:spPr>
              <a:xfrm>
                <a:off x="4251551" y="4198003"/>
                <a:ext cx="67709" cy="83286"/>
              </a:xfrm>
              <a:custGeom>
                <a:avLst/>
                <a:gdLst>
                  <a:gd name="connsiteX0" fmla="*/ 32424 w 67709"/>
                  <a:gd name="connsiteY0" fmla="*/ 83286 h 83286"/>
                  <a:gd name="connsiteX1" fmla="*/ 1271 w 67709"/>
                  <a:gd name="connsiteY1" fmla="*/ 77882 h 83286"/>
                  <a:gd name="connsiteX2" fmla="*/ 3814 w 67709"/>
                  <a:gd name="connsiteY2" fmla="*/ 57220 h 83286"/>
                  <a:gd name="connsiteX3" fmla="*/ 30199 w 67709"/>
                  <a:gd name="connsiteY3" fmla="*/ 62624 h 83286"/>
                  <a:gd name="connsiteX4" fmla="*/ 42279 w 67709"/>
                  <a:gd name="connsiteY4" fmla="*/ 57855 h 83286"/>
                  <a:gd name="connsiteX5" fmla="*/ 31471 w 67709"/>
                  <a:gd name="connsiteY5" fmla="*/ 52133 h 83286"/>
                  <a:gd name="connsiteX6" fmla="*/ 24159 w 67709"/>
                  <a:gd name="connsiteY6" fmla="*/ 50862 h 83286"/>
                  <a:gd name="connsiteX7" fmla="*/ 0 w 67709"/>
                  <a:gd name="connsiteY7" fmla="*/ 26702 h 83286"/>
                  <a:gd name="connsiteX8" fmla="*/ 36557 w 67709"/>
                  <a:gd name="connsiteY8" fmla="*/ 0 h 83286"/>
                  <a:gd name="connsiteX9" fmla="*/ 63895 w 67709"/>
                  <a:gd name="connsiteY9" fmla="*/ 5086 h 83286"/>
                  <a:gd name="connsiteX10" fmla="*/ 61988 w 67709"/>
                  <a:gd name="connsiteY10" fmla="*/ 25431 h 83286"/>
                  <a:gd name="connsiteX11" fmla="*/ 38146 w 67709"/>
                  <a:gd name="connsiteY11" fmla="*/ 21298 h 83286"/>
                  <a:gd name="connsiteX12" fmla="*/ 25113 w 67709"/>
                  <a:gd name="connsiteY12" fmla="*/ 26385 h 83286"/>
                  <a:gd name="connsiteX13" fmla="*/ 37511 w 67709"/>
                  <a:gd name="connsiteY13" fmla="*/ 32107 h 83286"/>
                  <a:gd name="connsiteX14" fmla="*/ 45140 w 67709"/>
                  <a:gd name="connsiteY14" fmla="*/ 33378 h 83286"/>
                  <a:gd name="connsiteX15" fmla="*/ 67710 w 67709"/>
                  <a:gd name="connsiteY15" fmla="*/ 56902 h 83286"/>
                  <a:gd name="connsiteX16" fmla="*/ 32424 w 67709"/>
                  <a:gd name="connsiteY16" fmla="*/ 83286 h 83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7709" h="83286">
                    <a:moveTo>
                      <a:pt x="32424" y="83286"/>
                    </a:moveTo>
                    <a:cubicBezTo>
                      <a:pt x="20663" y="83286"/>
                      <a:pt x="8901" y="81061"/>
                      <a:pt x="1271" y="77882"/>
                    </a:cubicBezTo>
                    <a:lnTo>
                      <a:pt x="3814" y="57220"/>
                    </a:lnTo>
                    <a:cubicBezTo>
                      <a:pt x="11444" y="60081"/>
                      <a:pt x="22888" y="62624"/>
                      <a:pt x="30199" y="62624"/>
                    </a:cubicBezTo>
                    <a:cubicBezTo>
                      <a:pt x="38782" y="62624"/>
                      <a:pt x="42279" y="61352"/>
                      <a:pt x="42279" y="57855"/>
                    </a:cubicBezTo>
                    <a:cubicBezTo>
                      <a:pt x="42279" y="54994"/>
                      <a:pt x="39736" y="53723"/>
                      <a:pt x="31471" y="52133"/>
                    </a:cubicBezTo>
                    <a:lnTo>
                      <a:pt x="24159" y="50862"/>
                    </a:lnTo>
                    <a:cubicBezTo>
                      <a:pt x="7629" y="48319"/>
                      <a:pt x="0" y="40689"/>
                      <a:pt x="0" y="26702"/>
                    </a:cubicBezTo>
                    <a:cubicBezTo>
                      <a:pt x="0" y="10490"/>
                      <a:pt x="14305" y="0"/>
                      <a:pt x="36557" y="0"/>
                    </a:cubicBezTo>
                    <a:cubicBezTo>
                      <a:pt x="46729" y="0"/>
                      <a:pt x="56266" y="1589"/>
                      <a:pt x="63895" y="5086"/>
                    </a:cubicBezTo>
                    <a:lnTo>
                      <a:pt x="61988" y="25431"/>
                    </a:lnTo>
                    <a:cubicBezTo>
                      <a:pt x="56902" y="23206"/>
                      <a:pt x="45140" y="21298"/>
                      <a:pt x="38146" y="21298"/>
                    </a:cubicBezTo>
                    <a:cubicBezTo>
                      <a:pt x="29245" y="21298"/>
                      <a:pt x="25113" y="22888"/>
                      <a:pt x="25113" y="26385"/>
                    </a:cubicBezTo>
                    <a:cubicBezTo>
                      <a:pt x="25113" y="29246"/>
                      <a:pt x="28292" y="30835"/>
                      <a:pt x="37511" y="32107"/>
                    </a:cubicBezTo>
                    <a:lnTo>
                      <a:pt x="45140" y="33378"/>
                    </a:lnTo>
                    <a:cubicBezTo>
                      <a:pt x="60399" y="35921"/>
                      <a:pt x="67710" y="43233"/>
                      <a:pt x="67710" y="56902"/>
                    </a:cubicBezTo>
                    <a:cubicBezTo>
                      <a:pt x="67392" y="73114"/>
                      <a:pt x="54041" y="83286"/>
                      <a:pt x="32424" y="83286"/>
                    </a:cubicBezTo>
                    <a:close/>
                  </a:path>
                </a:pathLst>
              </a:custGeom>
              <a:solidFill>
                <a:schemeClr val="bg1"/>
              </a:solidFill>
              <a:ln w="3165" cap="flat">
                <a:noFill/>
                <a:prstDash val="solid"/>
                <a:miter/>
              </a:ln>
            </p:spPr>
            <p:txBody>
              <a:bodyPr rtlCol="0" anchor="ctr"/>
              <a:lstStyle/>
              <a:p>
                <a:endParaRPr lang="en-GB"/>
              </a:p>
            </p:txBody>
          </p:sp>
          <p:sp>
            <p:nvSpPr>
              <p:cNvPr id="33" name="Freeform: Shape 32">
                <a:extLst>
                  <a:ext uri="{FF2B5EF4-FFF2-40B4-BE49-F238E27FC236}">
                    <a16:creationId xmlns:a16="http://schemas.microsoft.com/office/drawing/2014/main" id="{EF826A45-6F9E-4527-9646-87F2DDF749DE}"/>
                  </a:ext>
                </a:extLst>
              </p:cNvPr>
              <p:cNvSpPr/>
              <p:nvPr/>
            </p:nvSpPr>
            <p:spPr>
              <a:xfrm>
                <a:off x="4330387" y="4162082"/>
                <a:ext cx="79153" cy="117300"/>
              </a:xfrm>
              <a:custGeom>
                <a:avLst/>
                <a:gdLst>
                  <a:gd name="connsiteX0" fmla="*/ 26067 w 79153"/>
                  <a:gd name="connsiteY0" fmla="*/ 44504 h 117300"/>
                  <a:gd name="connsiteX1" fmla="*/ 49590 w 79153"/>
                  <a:gd name="connsiteY1" fmla="*/ 35921 h 117300"/>
                  <a:gd name="connsiteX2" fmla="*/ 79154 w 79153"/>
                  <a:gd name="connsiteY2" fmla="*/ 65485 h 117300"/>
                  <a:gd name="connsiteX3" fmla="*/ 79154 w 79153"/>
                  <a:gd name="connsiteY3" fmla="*/ 117300 h 117300"/>
                  <a:gd name="connsiteX4" fmla="*/ 53087 w 79153"/>
                  <a:gd name="connsiteY4" fmla="*/ 117300 h 117300"/>
                  <a:gd name="connsiteX5" fmla="*/ 53087 w 79153"/>
                  <a:gd name="connsiteY5" fmla="*/ 72796 h 117300"/>
                  <a:gd name="connsiteX6" fmla="*/ 39736 w 79153"/>
                  <a:gd name="connsiteY6" fmla="*/ 59763 h 117300"/>
                  <a:gd name="connsiteX7" fmla="*/ 26385 w 79153"/>
                  <a:gd name="connsiteY7" fmla="*/ 72796 h 117300"/>
                  <a:gd name="connsiteX8" fmla="*/ 26385 w 79153"/>
                  <a:gd name="connsiteY8" fmla="*/ 117300 h 117300"/>
                  <a:gd name="connsiteX9" fmla="*/ 0 w 79153"/>
                  <a:gd name="connsiteY9" fmla="*/ 117300 h 117300"/>
                  <a:gd name="connsiteX10" fmla="*/ 0 w 79153"/>
                  <a:gd name="connsiteY10" fmla="*/ 0 h 117300"/>
                  <a:gd name="connsiteX11" fmla="*/ 26067 w 79153"/>
                  <a:gd name="connsiteY11" fmla="*/ 0 h 117300"/>
                  <a:gd name="connsiteX12" fmla="*/ 26067 w 79153"/>
                  <a:gd name="connsiteY12" fmla="*/ 44504 h 117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153" h="117300">
                    <a:moveTo>
                      <a:pt x="26067" y="44504"/>
                    </a:moveTo>
                    <a:cubicBezTo>
                      <a:pt x="31789" y="38464"/>
                      <a:pt x="40689" y="35921"/>
                      <a:pt x="49590" y="35921"/>
                    </a:cubicBezTo>
                    <a:cubicBezTo>
                      <a:pt x="64531" y="35921"/>
                      <a:pt x="79154" y="46411"/>
                      <a:pt x="79154" y="65485"/>
                    </a:cubicBezTo>
                    <a:lnTo>
                      <a:pt x="79154" y="117300"/>
                    </a:lnTo>
                    <a:lnTo>
                      <a:pt x="53087" y="117300"/>
                    </a:lnTo>
                    <a:lnTo>
                      <a:pt x="53087" y="72796"/>
                    </a:lnTo>
                    <a:cubicBezTo>
                      <a:pt x="53087" y="63895"/>
                      <a:pt x="46094" y="59763"/>
                      <a:pt x="39736" y="59763"/>
                    </a:cubicBezTo>
                    <a:cubicBezTo>
                      <a:pt x="33060" y="59763"/>
                      <a:pt x="26385" y="63895"/>
                      <a:pt x="26385" y="72796"/>
                    </a:cubicBezTo>
                    <a:lnTo>
                      <a:pt x="26385" y="117300"/>
                    </a:lnTo>
                    <a:lnTo>
                      <a:pt x="0" y="117300"/>
                    </a:lnTo>
                    <a:lnTo>
                      <a:pt x="0" y="0"/>
                    </a:lnTo>
                    <a:lnTo>
                      <a:pt x="26067" y="0"/>
                    </a:lnTo>
                    <a:lnTo>
                      <a:pt x="26067" y="44504"/>
                    </a:lnTo>
                    <a:close/>
                  </a:path>
                </a:pathLst>
              </a:custGeom>
              <a:solidFill>
                <a:schemeClr val="bg1"/>
              </a:solidFill>
              <a:ln w="3165" cap="flat">
                <a:noFill/>
                <a:prstDash val="solid"/>
                <a:miter/>
              </a:ln>
            </p:spPr>
            <p:txBody>
              <a:bodyPr rtlCol="0" anchor="ctr"/>
              <a:lstStyle/>
              <a:p>
                <a:endParaRPr lang="en-GB"/>
              </a:p>
            </p:txBody>
          </p:sp>
          <p:sp>
            <p:nvSpPr>
              <p:cNvPr id="34" name="Freeform: Shape 33">
                <a:extLst>
                  <a:ext uri="{FF2B5EF4-FFF2-40B4-BE49-F238E27FC236}">
                    <a16:creationId xmlns:a16="http://schemas.microsoft.com/office/drawing/2014/main" id="{DC10ADA1-904C-4060-8E01-67174CB8C21B}"/>
                  </a:ext>
                </a:extLst>
              </p:cNvPr>
              <p:cNvSpPr/>
              <p:nvPr/>
            </p:nvSpPr>
            <p:spPr>
              <a:xfrm>
                <a:off x="4422256" y="4160811"/>
                <a:ext cx="28927" cy="118889"/>
              </a:xfrm>
              <a:custGeom>
                <a:avLst/>
                <a:gdLst>
                  <a:gd name="connsiteX0" fmla="*/ 0 w 28927"/>
                  <a:gd name="connsiteY0" fmla="*/ 14305 h 118889"/>
                  <a:gd name="connsiteX1" fmla="*/ 14305 w 28927"/>
                  <a:gd name="connsiteY1" fmla="*/ 0 h 118889"/>
                  <a:gd name="connsiteX2" fmla="*/ 28928 w 28927"/>
                  <a:gd name="connsiteY2" fmla="*/ 14305 h 118889"/>
                  <a:gd name="connsiteX3" fmla="*/ 14305 w 28927"/>
                  <a:gd name="connsiteY3" fmla="*/ 28610 h 118889"/>
                  <a:gd name="connsiteX4" fmla="*/ 0 w 28927"/>
                  <a:gd name="connsiteY4" fmla="*/ 14305 h 118889"/>
                  <a:gd name="connsiteX5" fmla="*/ 27656 w 28927"/>
                  <a:gd name="connsiteY5" fmla="*/ 118890 h 118889"/>
                  <a:gd name="connsiteX6" fmla="*/ 1272 w 28927"/>
                  <a:gd name="connsiteY6" fmla="*/ 118890 h 118889"/>
                  <a:gd name="connsiteX7" fmla="*/ 1272 w 28927"/>
                  <a:gd name="connsiteY7" fmla="*/ 39100 h 118889"/>
                  <a:gd name="connsiteX8" fmla="*/ 27338 w 28927"/>
                  <a:gd name="connsiteY8" fmla="*/ 39100 h 118889"/>
                  <a:gd name="connsiteX9" fmla="*/ 27338 w 28927"/>
                  <a:gd name="connsiteY9" fmla="*/ 118890 h 118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927" h="118889">
                    <a:moveTo>
                      <a:pt x="0" y="14305"/>
                    </a:moveTo>
                    <a:cubicBezTo>
                      <a:pt x="0" y="5722"/>
                      <a:pt x="5722" y="0"/>
                      <a:pt x="14305" y="0"/>
                    </a:cubicBezTo>
                    <a:cubicBezTo>
                      <a:pt x="22888" y="0"/>
                      <a:pt x="28928" y="5722"/>
                      <a:pt x="28928" y="14305"/>
                    </a:cubicBezTo>
                    <a:cubicBezTo>
                      <a:pt x="28928" y="22888"/>
                      <a:pt x="22888" y="28610"/>
                      <a:pt x="14305" y="28610"/>
                    </a:cubicBezTo>
                    <a:cubicBezTo>
                      <a:pt x="6040" y="28610"/>
                      <a:pt x="0" y="22888"/>
                      <a:pt x="0" y="14305"/>
                    </a:cubicBezTo>
                    <a:close/>
                    <a:moveTo>
                      <a:pt x="27656" y="118890"/>
                    </a:moveTo>
                    <a:lnTo>
                      <a:pt x="1272" y="118890"/>
                    </a:lnTo>
                    <a:lnTo>
                      <a:pt x="1272" y="39100"/>
                    </a:lnTo>
                    <a:lnTo>
                      <a:pt x="27338" y="39100"/>
                    </a:lnTo>
                    <a:lnTo>
                      <a:pt x="27338" y="118890"/>
                    </a:lnTo>
                    <a:close/>
                  </a:path>
                </a:pathLst>
              </a:custGeom>
              <a:solidFill>
                <a:schemeClr val="bg1"/>
              </a:solidFill>
              <a:ln w="3165" cap="flat">
                <a:noFill/>
                <a:prstDash val="solid"/>
                <a:miter/>
              </a:ln>
            </p:spPr>
            <p:txBody>
              <a:bodyPr rtlCol="0" anchor="ctr"/>
              <a:lstStyle/>
              <a:p>
                <a:endParaRPr lang="en-GB"/>
              </a:p>
            </p:txBody>
          </p:sp>
          <p:sp>
            <p:nvSpPr>
              <p:cNvPr id="35" name="Freeform: Shape 34">
                <a:extLst>
                  <a:ext uri="{FF2B5EF4-FFF2-40B4-BE49-F238E27FC236}">
                    <a16:creationId xmlns:a16="http://schemas.microsoft.com/office/drawing/2014/main" id="{D1CB5917-FC31-4D99-A4B8-D5F8B31C4539}"/>
                  </a:ext>
                </a:extLst>
              </p:cNvPr>
              <p:cNvSpPr/>
              <p:nvPr/>
            </p:nvSpPr>
            <p:spPr>
              <a:xfrm>
                <a:off x="4464535" y="4197686"/>
                <a:ext cx="86783" cy="115075"/>
              </a:xfrm>
              <a:custGeom>
                <a:avLst/>
                <a:gdLst>
                  <a:gd name="connsiteX0" fmla="*/ 0 w 86783"/>
                  <a:gd name="connsiteY0" fmla="*/ 115075 h 115075"/>
                  <a:gd name="connsiteX1" fmla="*/ 0 w 86783"/>
                  <a:gd name="connsiteY1" fmla="*/ 1907 h 115075"/>
                  <a:gd name="connsiteX2" fmla="*/ 24477 w 86783"/>
                  <a:gd name="connsiteY2" fmla="*/ 1907 h 115075"/>
                  <a:gd name="connsiteX3" fmla="*/ 25431 w 86783"/>
                  <a:gd name="connsiteY3" fmla="*/ 10172 h 115075"/>
                  <a:gd name="connsiteX4" fmla="*/ 49590 w 86783"/>
                  <a:gd name="connsiteY4" fmla="*/ 0 h 115075"/>
                  <a:gd name="connsiteX5" fmla="*/ 86783 w 86783"/>
                  <a:gd name="connsiteY5" fmla="*/ 41643 h 115075"/>
                  <a:gd name="connsiteX6" fmla="*/ 49590 w 86783"/>
                  <a:gd name="connsiteY6" fmla="*/ 82968 h 115075"/>
                  <a:gd name="connsiteX7" fmla="*/ 26067 w 86783"/>
                  <a:gd name="connsiteY7" fmla="*/ 75339 h 115075"/>
                  <a:gd name="connsiteX8" fmla="*/ 26067 w 86783"/>
                  <a:gd name="connsiteY8" fmla="*/ 114439 h 115075"/>
                  <a:gd name="connsiteX9" fmla="*/ 0 w 86783"/>
                  <a:gd name="connsiteY9" fmla="*/ 114439 h 115075"/>
                  <a:gd name="connsiteX10" fmla="*/ 26067 w 86783"/>
                  <a:gd name="connsiteY10" fmla="*/ 41961 h 115075"/>
                  <a:gd name="connsiteX11" fmla="*/ 43233 w 86783"/>
                  <a:gd name="connsiteY11" fmla="*/ 60081 h 115075"/>
                  <a:gd name="connsiteX12" fmla="*/ 60716 w 86783"/>
                  <a:gd name="connsiteY12" fmla="*/ 41961 h 115075"/>
                  <a:gd name="connsiteX13" fmla="*/ 43233 w 86783"/>
                  <a:gd name="connsiteY13" fmla="*/ 23842 h 115075"/>
                  <a:gd name="connsiteX14" fmla="*/ 26067 w 86783"/>
                  <a:gd name="connsiteY14" fmla="*/ 41961 h 115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6783" h="115075">
                    <a:moveTo>
                      <a:pt x="0" y="115075"/>
                    </a:moveTo>
                    <a:lnTo>
                      <a:pt x="0" y="1907"/>
                    </a:lnTo>
                    <a:lnTo>
                      <a:pt x="24477" y="1907"/>
                    </a:lnTo>
                    <a:lnTo>
                      <a:pt x="25431" y="10172"/>
                    </a:lnTo>
                    <a:cubicBezTo>
                      <a:pt x="30199" y="4450"/>
                      <a:pt x="37511" y="0"/>
                      <a:pt x="49590" y="0"/>
                    </a:cubicBezTo>
                    <a:cubicBezTo>
                      <a:pt x="72160" y="0"/>
                      <a:pt x="86783" y="17802"/>
                      <a:pt x="86783" y="41643"/>
                    </a:cubicBezTo>
                    <a:cubicBezTo>
                      <a:pt x="86783" y="65485"/>
                      <a:pt x="72160" y="82968"/>
                      <a:pt x="49590" y="82968"/>
                    </a:cubicBezTo>
                    <a:cubicBezTo>
                      <a:pt x="39736" y="82968"/>
                      <a:pt x="30835" y="80107"/>
                      <a:pt x="26067" y="75339"/>
                    </a:cubicBezTo>
                    <a:lnTo>
                      <a:pt x="26067" y="114439"/>
                    </a:lnTo>
                    <a:lnTo>
                      <a:pt x="0" y="114439"/>
                    </a:lnTo>
                    <a:close/>
                    <a:moveTo>
                      <a:pt x="26067" y="41961"/>
                    </a:moveTo>
                    <a:cubicBezTo>
                      <a:pt x="26067" y="52769"/>
                      <a:pt x="33378" y="60081"/>
                      <a:pt x="43233" y="60081"/>
                    </a:cubicBezTo>
                    <a:cubicBezTo>
                      <a:pt x="53087" y="60081"/>
                      <a:pt x="60716" y="52451"/>
                      <a:pt x="60716" y="41961"/>
                    </a:cubicBezTo>
                    <a:cubicBezTo>
                      <a:pt x="60716" y="30835"/>
                      <a:pt x="53087" y="23842"/>
                      <a:pt x="43233" y="23842"/>
                    </a:cubicBezTo>
                    <a:cubicBezTo>
                      <a:pt x="33378" y="23842"/>
                      <a:pt x="26067" y="31153"/>
                      <a:pt x="26067" y="41961"/>
                    </a:cubicBezTo>
                    <a:close/>
                  </a:path>
                </a:pathLst>
              </a:custGeom>
              <a:solidFill>
                <a:schemeClr val="bg1"/>
              </a:solidFill>
              <a:ln w="3165" cap="flat">
                <a:noFill/>
                <a:prstDash val="solid"/>
                <a:miter/>
              </a:ln>
            </p:spPr>
            <p:txBody>
              <a:bodyPr rtlCol="0" anchor="ctr"/>
              <a:lstStyle/>
              <a:p>
                <a:endParaRPr lang="en-GB"/>
              </a:p>
            </p:txBody>
          </p:sp>
          <p:sp>
            <p:nvSpPr>
              <p:cNvPr id="36" name="Freeform: Shape 35">
                <a:extLst>
                  <a:ext uri="{FF2B5EF4-FFF2-40B4-BE49-F238E27FC236}">
                    <a16:creationId xmlns:a16="http://schemas.microsoft.com/office/drawing/2014/main" id="{1D267679-5A15-47DA-8FC5-97765325242D}"/>
                  </a:ext>
                </a:extLst>
              </p:cNvPr>
              <p:cNvSpPr/>
              <p:nvPr/>
            </p:nvSpPr>
            <p:spPr>
              <a:xfrm>
                <a:off x="4559266" y="4198003"/>
                <a:ext cx="67709" cy="83286"/>
              </a:xfrm>
              <a:custGeom>
                <a:avLst/>
                <a:gdLst>
                  <a:gd name="connsiteX0" fmla="*/ 32424 w 67709"/>
                  <a:gd name="connsiteY0" fmla="*/ 83286 h 83286"/>
                  <a:gd name="connsiteX1" fmla="*/ 1271 w 67709"/>
                  <a:gd name="connsiteY1" fmla="*/ 77882 h 83286"/>
                  <a:gd name="connsiteX2" fmla="*/ 3815 w 67709"/>
                  <a:gd name="connsiteY2" fmla="*/ 57220 h 83286"/>
                  <a:gd name="connsiteX3" fmla="*/ 30199 w 67709"/>
                  <a:gd name="connsiteY3" fmla="*/ 62624 h 83286"/>
                  <a:gd name="connsiteX4" fmla="*/ 42279 w 67709"/>
                  <a:gd name="connsiteY4" fmla="*/ 57855 h 83286"/>
                  <a:gd name="connsiteX5" fmla="*/ 31471 w 67709"/>
                  <a:gd name="connsiteY5" fmla="*/ 52133 h 83286"/>
                  <a:gd name="connsiteX6" fmla="*/ 24159 w 67709"/>
                  <a:gd name="connsiteY6" fmla="*/ 50862 h 83286"/>
                  <a:gd name="connsiteX7" fmla="*/ 0 w 67709"/>
                  <a:gd name="connsiteY7" fmla="*/ 26702 h 83286"/>
                  <a:gd name="connsiteX8" fmla="*/ 36557 w 67709"/>
                  <a:gd name="connsiteY8" fmla="*/ 0 h 83286"/>
                  <a:gd name="connsiteX9" fmla="*/ 63895 w 67709"/>
                  <a:gd name="connsiteY9" fmla="*/ 5086 h 83286"/>
                  <a:gd name="connsiteX10" fmla="*/ 61988 w 67709"/>
                  <a:gd name="connsiteY10" fmla="*/ 25431 h 83286"/>
                  <a:gd name="connsiteX11" fmla="*/ 38146 w 67709"/>
                  <a:gd name="connsiteY11" fmla="*/ 21298 h 83286"/>
                  <a:gd name="connsiteX12" fmla="*/ 25113 w 67709"/>
                  <a:gd name="connsiteY12" fmla="*/ 26385 h 83286"/>
                  <a:gd name="connsiteX13" fmla="*/ 37511 w 67709"/>
                  <a:gd name="connsiteY13" fmla="*/ 32107 h 83286"/>
                  <a:gd name="connsiteX14" fmla="*/ 45140 w 67709"/>
                  <a:gd name="connsiteY14" fmla="*/ 33378 h 83286"/>
                  <a:gd name="connsiteX15" fmla="*/ 67710 w 67709"/>
                  <a:gd name="connsiteY15" fmla="*/ 56902 h 83286"/>
                  <a:gd name="connsiteX16" fmla="*/ 32424 w 67709"/>
                  <a:gd name="connsiteY16" fmla="*/ 83286 h 83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7709" h="83286">
                    <a:moveTo>
                      <a:pt x="32424" y="83286"/>
                    </a:moveTo>
                    <a:cubicBezTo>
                      <a:pt x="20663" y="83286"/>
                      <a:pt x="8901" y="81061"/>
                      <a:pt x="1271" y="77882"/>
                    </a:cubicBezTo>
                    <a:lnTo>
                      <a:pt x="3815" y="57220"/>
                    </a:lnTo>
                    <a:cubicBezTo>
                      <a:pt x="11444" y="60081"/>
                      <a:pt x="22888" y="62624"/>
                      <a:pt x="30199" y="62624"/>
                    </a:cubicBezTo>
                    <a:cubicBezTo>
                      <a:pt x="38782" y="62624"/>
                      <a:pt x="42279" y="61352"/>
                      <a:pt x="42279" y="57855"/>
                    </a:cubicBezTo>
                    <a:cubicBezTo>
                      <a:pt x="42279" y="54994"/>
                      <a:pt x="39736" y="53723"/>
                      <a:pt x="31471" y="52133"/>
                    </a:cubicBezTo>
                    <a:lnTo>
                      <a:pt x="24159" y="50862"/>
                    </a:lnTo>
                    <a:cubicBezTo>
                      <a:pt x="7629" y="48319"/>
                      <a:pt x="0" y="40689"/>
                      <a:pt x="0" y="26702"/>
                    </a:cubicBezTo>
                    <a:cubicBezTo>
                      <a:pt x="0" y="10490"/>
                      <a:pt x="14305" y="0"/>
                      <a:pt x="36557" y="0"/>
                    </a:cubicBezTo>
                    <a:cubicBezTo>
                      <a:pt x="46729" y="0"/>
                      <a:pt x="56266" y="1589"/>
                      <a:pt x="63895" y="5086"/>
                    </a:cubicBezTo>
                    <a:lnTo>
                      <a:pt x="61988" y="25431"/>
                    </a:lnTo>
                    <a:cubicBezTo>
                      <a:pt x="56902" y="23206"/>
                      <a:pt x="45140" y="21298"/>
                      <a:pt x="38146" y="21298"/>
                    </a:cubicBezTo>
                    <a:cubicBezTo>
                      <a:pt x="29246" y="21298"/>
                      <a:pt x="25113" y="22888"/>
                      <a:pt x="25113" y="26385"/>
                    </a:cubicBezTo>
                    <a:cubicBezTo>
                      <a:pt x="25113" y="29246"/>
                      <a:pt x="28292" y="30835"/>
                      <a:pt x="37511" y="32107"/>
                    </a:cubicBezTo>
                    <a:lnTo>
                      <a:pt x="45140" y="33378"/>
                    </a:lnTo>
                    <a:cubicBezTo>
                      <a:pt x="60399" y="35921"/>
                      <a:pt x="67710" y="43233"/>
                      <a:pt x="67710" y="56902"/>
                    </a:cubicBezTo>
                    <a:cubicBezTo>
                      <a:pt x="67392" y="73114"/>
                      <a:pt x="54041" y="83286"/>
                      <a:pt x="32424" y="83286"/>
                    </a:cubicBezTo>
                    <a:close/>
                  </a:path>
                </a:pathLst>
              </a:custGeom>
              <a:solidFill>
                <a:schemeClr val="bg1"/>
              </a:solidFill>
              <a:ln w="3165" cap="flat">
                <a:noFill/>
                <a:prstDash val="solid"/>
                <a:miter/>
              </a:ln>
            </p:spPr>
            <p:txBody>
              <a:bodyPr rtlCol="0" anchor="ctr"/>
              <a:lstStyle/>
              <a:p>
                <a:endParaRPr lang="en-GB"/>
              </a:p>
            </p:txBody>
          </p:sp>
        </p:grpSp>
        <p:grpSp>
          <p:nvGrpSpPr>
            <p:cNvPr id="37" name="Graphic 20">
              <a:extLst>
                <a:ext uri="{FF2B5EF4-FFF2-40B4-BE49-F238E27FC236}">
                  <a16:creationId xmlns:a16="http://schemas.microsoft.com/office/drawing/2014/main" id="{1061EC45-2FDA-4110-9DD8-344D64F2B7DA}"/>
                </a:ext>
              </a:extLst>
            </p:cNvPr>
            <p:cNvGrpSpPr/>
            <p:nvPr/>
          </p:nvGrpSpPr>
          <p:grpSpPr>
            <a:xfrm>
              <a:off x="3413019" y="3680802"/>
              <a:ext cx="1209190" cy="420246"/>
              <a:chOff x="3413019" y="3680802"/>
              <a:chExt cx="1209190" cy="420246"/>
            </a:xfrm>
            <a:solidFill>
              <a:srgbClr val="463977"/>
            </a:solidFill>
          </p:grpSpPr>
          <p:sp>
            <p:nvSpPr>
              <p:cNvPr id="38" name="Freeform: Shape 37">
                <a:extLst>
                  <a:ext uri="{FF2B5EF4-FFF2-40B4-BE49-F238E27FC236}">
                    <a16:creationId xmlns:a16="http://schemas.microsoft.com/office/drawing/2014/main" id="{07FBD417-8A83-4968-96DF-37CACED4A518}"/>
                  </a:ext>
                </a:extLst>
              </p:cNvPr>
              <p:cNvSpPr/>
              <p:nvPr/>
            </p:nvSpPr>
            <p:spPr>
              <a:xfrm>
                <a:off x="3413019" y="3698921"/>
                <a:ext cx="361553" cy="393543"/>
              </a:xfrm>
              <a:custGeom>
                <a:avLst/>
                <a:gdLst>
                  <a:gd name="connsiteX0" fmla="*/ 278097 w 361553"/>
                  <a:gd name="connsiteY0" fmla="*/ 393544 h 393543"/>
                  <a:gd name="connsiteX1" fmla="*/ 354708 w 361553"/>
                  <a:gd name="connsiteY1" fmla="*/ 393544 h 393543"/>
                  <a:gd name="connsiteX2" fmla="*/ 361384 w 361553"/>
                  <a:gd name="connsiteY2" fmla="*/ 384961 h 393543"/>
                  <a:gd name="connsiteX3" fmla="*/ 226600 w 361553"/>
                  <a:gd name="connsiteY3" fmla="*/ 5404 h 393543"/>
                  <a:gd name="connsiteX4" fmla="*/ 218334 w 361553"/>
                  <a:gd name="connsiteY4" fmla="*/ 0 h 393543"/>
                  <a:gd name="connsiteX5" fmla="*/ 143313 w 361553"/>
                  <a:gd name="connsiteY5" fmla="*/ 0 h 393543"/>
                  <a:gd name="connsiteX6" fmla="*/ 135048 w 361553"/>
                  <a:gd name="connsiteY6" fmla="*/ 5404 h 393543"/>
                  <a:gd name="connsiteX7" fmla="*/ 264 w 361553"/>
                  <a:gd name="connsiteY7" fmla="*/ 384961 h 393543"/>
                  <a:gd name="connsiteX8" fmla="*/ 6940 w 361553"/>
                  <a:gd name="connsiteY8" fmla="*/ 393544 h 393543"/>
                  <a:gd name="connsiteX9" fmla="*/ 83550 w 361553"/>
                  <a:gd name="connsiteY9" fmla="*/ 393544 h 393543"/>
                  <a:gd name="connsiteX10" fmla="*/ 92133 w 361553"/>
                  <a:gd name="connsiteY10" fmla="*/ 386868 h 393543"/>
                  <a:gd name="connsiteX11" fmla="*/ 108346 w 361553"/>
                  <a:gd name="connsiteY11" fmla="*/ 326152 h 393543"/>
                  <a:gd name="connsiteX12" fmla="*/ 252984 w 361553"/>
                  <a:gd name="connsiteY12" fmla="*/ 326152 h 393543"/>
                  <a:gd name="connsiteX13" fmla="*/ 269196 w 361553"/>
                  <a:gd name="connsiteY13" fmla="*/ 386868 h 393543"/>
                  <a:gd name="connsiteX14" fmla="*/ 278097 w 361553"/>
                  <a:gd name="connsiteY14" fmla="*/ 393544 h 393543"/>
                  <a:gd name="connsiteX15" fmla="*/ 133777 w 361553"/>
                  <a:gd name="connsiteY15" fmla="*/ 242230 h 393543"/>
                  <a:gd name="connsiteX16" fmla="*/ 174784 w 361553"/>
                  <a:gd name="connsiteY16" fmla="*/ 119525 h 393543"/>
                  <a:gd name="connsiteX17" fmla="*/ 180824 w 361553"/>
                  <a:gd name="connsiteY17" fmla="*/ 115393 h 393543"/>
                  <a:gd name="connsiteX18" fmla="*/ 180824 w 361553"/>
                  <a:gd name="connsiteY18" fmla="*/ 115393 h 393543"/>
                  <a:gd name="connsiteX19" fmla="*/ 186864 w 361553"/>
                  <a:gd name="connsiteY19" fmla="*/ 119525 h 393543"/>
                  <a:gd name="connsiteX20" fmla="*/ 227871 w 361553"/>
                  <a:gd name="connsiteY20" fmla="*/ 242230 h 393543"/>
                  <a:gd name="connsiteX21" fmla="*/ 133777 w 361553"/>
                  <a:gd name="connsiteY21" fmla="*/ 242230 h 393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61553" h="393543">
                    <a:moveTo>
                      <a:pt x="278097" y="393544"/>
                    </a:moveTo>
                    <a:lnTo>
                      <a:pt x="354708" y="393544"/>
                    </a:lnTo>
                    <a:cubicBezTo>
                      <a:pt x="359158" y="393544"/>
                      <a:pt x="362337" y="389411"/>
                      <a:pt x="361384" y="384961"/>
                    </a:cubicBezTo>
                    <a:cubicBezTo>
                      <a:pt x="350575" y="345225"/>
                      <a:pt x="301621" y="172295"/>
                      <a:pt x="226600" y="5404"/>
                    </a:cubicBezTo>
                    <a:cubicBezTo>
                      <a:pt x="225010" y="2225"/>
                      <a:pt x="221831" y="0"/>
                      <a:pt x="218334" y="0"/>
                    </a:cubicBezTo>
                    <a:lnTo>
                      <a:pt x="143313" y="0"/>
                    </a:lnTo>
                    <a:cubicBezTo>
                      <a:pt x="139816" y="0"/>
                      <a:pt x="136638" y="2225"/>
                      <a:pt x="135048" y="5404"/>
                    </a:cubicBezTo>
                    <a:cubicBezTo>
                      <a:pt x="60345" y="172295"/>
                      <a:pt x="11390" y="345225"/>
                      <a:pt x="264" y="384961"/>
                    </a:cubicBezTo>
                    <a:cubicBezTo>
                      <a:pt x="-1007" y="389411"/>
                      <a:pt x="2489" y="393544"/>
                      <a:pt x="6940" y="393544"/>
                    </a:cubicBezTo>
                    <a:lnTo>
                      <a:pt x="83550" y="393544"/>
                    </a:lnTo>
                    <a:cubicBezTo>
                      <a:pt x="87683" y="393544"/>
                      <a:pt x="91180" y="390683"/>
                      <a:pt x="92133" y="386868"/>
                    </a:cubicBezTo>
                    <a:cubicBezTo>
                      <a:pt x="94677" y="376696"/>
                      <a:pt x="100081" y="355397"/>
                      <a:pt x="108346" y="326152"/>
                    </a:cubicBezTo>
                    <a:lnTo>
                      <a:pt x="252984" y="326152"/>
                    </a:lnTo>
                    <a:cubicBezTo>
                      <a:pt x="261249" y="355397"/>
                      <a:pt x="266653" y="376696"/>
                      <a:pt x="269196" y="386868"/>
                    </a:cubicBezTo>
                    <a:cubicBezTo>
                      <a:pt x="270468" y="390683"/>
                      <a:pt x="273965" y="393544"/>
                      <a:pt x="278097" y="393544"/>
                    </a:cubicBezTo>
                    <a:close/>
                    <a:moveTo>
                      <a:pt x="133777" y="242230"/>
                    </a:moveTo>
                    <a:cubicBezTo>
                      <a:pt x="145221" y="206309"/>
                      <a:pt x="158890" y="162758"/>
                      <a:pt x="174784" y="119525"/>
                    </a:cubicBezTo>
                    <a:cubicBezTo>
                      <a:pt x="175738" y="116982"/>
                      <a:pt x="178281" y="115393"/>
                      <a:pt x="180824" y="115393"/>
                    </a:cubicBezTo>
                    <a:lnTo>
                      <a:pt x="180824" y="115393"/>
                    </a:lnTo>
                    <a:cubicBezTo>
                      <a:pt x="183685" y="115393"/>
                      <a:pt x="185910" y="116982"/>
                      <a:pt x="186864" y="119525"/>
                    </a:cubicBezTo>
                    <a:cubicBezTo>
                      <a:pt x="202758" y="162758"/>
                      <a:pt x="216427" y="206309"/>
                      <a:pt x="227871" y="242230"/>
                    </a:cubicBezTo>
                    <a:lnTo>
                      <a:pt x="133777" y="242230"/>
                    </a:lnTo>
                    <a:close/>
                  </a:path>
                </a:pathLst>
              </a:custGeom>
              <a:solidFill>
                <a:schemeClr val="bg1"/>
              </a:solidFill>
              <a:ln w="3165" cap="flat">
                <a:noFill/>
                <a:prstDash val="solid"/>
                <a:miter/>
              </a:ln>
            </p:spPr>
            <p:txBody>
              <a:bodyPr rtlCol="0" anchor="ctr"/>
              <a:lstStyle/>
              <a:p>
                <a:endParaRPr lang="en-GB"/>
              </a:p>
            </p:txBody>
          </p:sp>
          <p:sp>
            <p:nvSpPr>
              <p:cNvPr id="39" name="Freeform: Shape 38">
                <a:extLst>
                  <a:ext uri="{FF2B5EF4-FFF2-40B4-BE49-F238E27FC236}">
                    <a16:creationId xmlns:a16="http://schemas.microsoft.com/office/drawing/2014/main" id="{7EF10C53-D350-46EB-ADE3-A6E19D618EC7}"/>
                  </a:ext>
                </a:extLst>
              </p:cNvPr>
              <p:cNvSpPr/>
              <p:nvPr/>
            </p:nvSpPr>
            <p:spPr>
              <a:xfrm>
                <a:off x="4345622" y="3680802"/>
                <a:ext cx="276587" cy="411345"/>
              </a:xfrm>
              <a:custGeom>
                <a:avLst/>
                <a:gdLst>
                  <a:gd name="connsiteX0" fmla="*/ 170094 w 276587"/>
                  <a:gd name="connsiteY0" fmla="*/ 108082 h 411345"/>
                  <a:gd name="connsiteX1" fmla="*/ 130040 w 276587"/>
                  <a:gd name="connsiteY1" fmla="*/ 114121 h 411345"/>
                  <a:gd name="connsiteX2" fmla="*/ 97615 w 276587"/>
                  <a:gd name="connsiteY2" fmla="*/ 132559 h 411345"/>
                  <a:gd name="connsiteX3" fmla="*/ 96662 w 276587"/>
                  <a:gd name="connsiteY3" fmla="*/ 133512 h 411345"/>
                  <a:gd name="connsiteX4" fmla="*/ 96026 w 276587"/>
                  <a:gd name="connsiteY4" fmla="*/ 133830 h 411345"/>
                  <a:gd name="connsiteX5" fmla="*/ 95708 w 276587"/>
                  <a:gd name="connsiteY5" fmla="*/ 133830 h 411345"/>
                  <a:gd name="connsiteX6" fmla="*/ 87125 w 276587"/>
                  <a:gd name="connsiteY6" fmla="*/ 132877 h 411345"/>
                  <a:gd name="connsiteX7" fmla="*/ 87443 w 276587"/>
                  <a:gd name="connsiteY7" fmla="*/ 125565 h 411345"/>
                  <a:gd name="connsiteX8" fmla="*/ 88079 w 276587"/>
                  <a:gd name="connsiteY8" fmla="*/ 124612 h 411345"/>
                  <a:gd name="connsiteX9" fmla="*/ 94437 w 276587"/>
                  <a:gd name="connsiteY9" fmla="*/ 104585 h 411345"/>
                  <a:gd name="connsiteX10" fmla="*/ 94437 w 276587"/>
                  <a:gd name="connsiteY10" fmla="*/ 104585 h 411345"/>
                  <a:gd name="connsiteX11" fmla="*/ 86489 w 276587"/>
                  <a:gd name="connsiteY11" fmla="*/ 6040 h 411345"/>
                  <a:gd name="connsiteX12" fmla="*/ 79814 w 276587"/>
                  <a:gd name="connsiteY12" fmla="*/ 0 h 411345"/>
                  <a:gd name="connsiteX13" fmla="*/ 6700 w 276587"/>
                  <a:gd name="connsiteY13" fmla="*/ 0 h 411345"/>
                  <a:gd name="connsiteX14" fmla="*/ 24 w 276587"/>
                  <a:gd name="connsiteY14" fmla="*/ 7311 h 411345"/>
                  <a:gd name="connsiteX15" fmla="*/ 12104 w 276587"/>
                  <a:gd name="connsiteY15" fmla="*/ 213938 h 411345"/>
                  <a:gd name="connsiteX16" fmla="*/ 5428 w 276587"/>
                  <a:gd name="connsiteY16" fmla="*/ 404352 h 411345"/>
                  <a:gd name="connsiteX17" fmla="*/ 12104 w 276587"/>
                  <a:gd name="connsiteY17" fmla="*/ 411346 h 411345"/>
                  <a:gd name="connsiteX18" fmla="*/ 85218 w 276587"/>
                  <a:gd name="connsiteY18" fmla="*/ 411346 h 411345"/>
                  <a:gd name="connsiteX19" fmla="*/ 91893 w 276587"/>
                  <a:gd name="connsiteY19" fmla="*/ 404670 h 411345"/>
                  <a:gd name="connsiteX20" fmla="*/ 98569 w 276587"/>
                  <a:gd name="connsiteY20" fmla="*/ 233647 h 411345"/>
                  <a:gd name="connsiteX21" fmla="*/ 144345 w 276587"/>
                  <a:gd name="connsiteY21" fmla="*/ 195500 h 411345"/>
                  <a:gd name="connsiteX22" fmla="*/ 190438 w 276587"/>
                  <a:gd name="connsiteY22" fmla="*/ 244455 h 411345"/>
                  <a:gd name="connsiteX23" fmla="*/ 190438 w 276587"/>
                  <a:gd name="connsiteY23" fmla="*/ 404670 h 411345"/>
                  <a:gd name="connsiteX24" fmla="*/ 197114 w 276587"/>
                  <a:gd name="connsiteY24" fmla="*/ 411346 h 411345"/>
                  <a:gd name="connsiteX25" fmla="*/ 269910 w 276587"/>
                  <a:gd name="connsiteY25" fmla="*/ 411346 h 411345"/>
                  <a:gd name="connsiteX26" fmla="*/ 276586 w 276587"/>
                  <a:gd name="connsiteY26" fmla="*/ 404670 h 411345"/>
                  <a:gd name="connsiteX27" fmla="*/ 276586 w 276587"/>
                  <a:gd name="connsiteY27" fmla="*/ 220296 h 411345"/>
                  <a:gd name="connsiteX28" fmla="*/ 170094 w 276587"/>
                  <a:gd name="connsiteY28" fmla="*/ 108082 h 411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76587" h="411345">
                    <a:moveTo>
                      <a:pt x="170094" y="108082"/>
                    </a:moveTo>
                    <a:cubicBezTo>
                      <a:pt x="157060" y="108082"/>
                      <a:pt x="142755" y="109989"/>
                      <a:pt x="130040" y="114121"/>
                    </a:cubicBezTo>
                    <a:cubicBezTo>
                      <a:pt x="118596" y="117936"/>
                      <a:pt x="107788" y="123976"/>
                      <a:pt x="97615" y="132559"/>
                    </a:cubicBezTo>
                    <a:cubicBezTo>
                      <a:pt x="97297" y="132877"/>
                      <a:pt x="96980" y="133195"/>
                      <a:pt x="96662" y="133512"/>
                    </a:cubicBezTo>
                    <a:cubicBezTo>
                      <a:pt x="96344" y="133512"/>
                      <a:pt x="96344" y="133830"/>
                      <a:pt x="96026" y="133830"/>
                    </a:cubicBezTo>
                    <a:cubicBezTo>
                      <a:pt x="96026" y="133830"/>
                      <a:pt x="96026" y="133830"/>
                      <a:pt x="95708" y="133830"/>
                    </a:cubicBezTo>
                    <a:cubicBezTo>
                      <a:pt x="93165" y="136056"/>
                      <a:pt x="89032" y="135738"/>
                      <a:pt x="87125" y="132877"/>
                    </a:cubicBezTo>
                    <a:cubicBezTo>
                      <a:pt x="85536" y="130651"/>
                      <a:pt x="85854" y="127790"/>
                      <a:pt x="87443" y="125565"/>
                    </a:cubicBezTo>
                    <a:lnTo>
                      <a:pt x="88079" y="124612"/>
                    </a:lnTo>
                    <a:cubicBezTo>
                      <a:pt x="92529" y="118890"/>
                      <a:pt x="94754" y="111896"/>
                      <a:pt x="94437" y="104585"/>
                    </a:cubicBezTo>
                    <a:lnTo>
                      <a:pt x="94437" y="104585"/>
                    </a:lnTo>
                    <a:cubicBezTo>
                      <a:pt x="91258" y="51498"/>
                      <a:pt x="88079" y="22570"/>
                      <a:pt x="86489" y="6040"/>
                    </a:cubicBezTo>
                    <a:cubicBezTo>
                      <a:pt x="86171" y="2543"/>
                      <a:pt x="83310" y="0"/>
                      <a:pt x="79814" y="0"/>
                    </a:cubicBezTo>
                    <a:lnTo>
                      <a:pt x="6700" y="0"/>
                    </a:lnTo>
                    <a:cubicBezTo>
                      <a:pt x="2567" y="0"/>
                      <a:pt x="-294" y="3497"/>
                      <a:pt x="24" y="7311"/>
                    </a:cubicBezTo>
                    <a:cubicBezTo>
                      <a:pt x="2885" y="35285"/>
                      <a:pt x="12104" y="136056"/>
                      <a:pt x="12104" y="213938"/>
                    </a:cubicBezTo>
                    <a:cubicBezTo>
                      <a:pt x="12104" y="291184"/>
                      <a:pt x="5746" y="379239"/>
                      <a:pt x="5428" y="404352"/>
                    </a:cubicBezTo>
                    <a:cubicBezTo>
                      <a:pt x="5428" y="408167"/>
                      <a:pt x="8289" y="411346"/>
                      <a:pt x="12104" y="411346"/>
                    </a:cubicBezTo>
                    <a:lnTo>
                      <a:pt x="85218" y="411346"/>
                    </a:lnTo>
                    <a:cubicBezTo>
                      <a:pt x="89032" y="411346"/>
                      <a:pt x="91893" y="408485"/>
                      <a:pt x="91893" y="404670"/>
                    </a:cubicBezTo>
                    <a:cubicBezTo>
                      <a:pt x="92211" y="383054"/>
                      <a:pt x="96662" y="257806"/>
                      <a:pt x="98569" y="233647"/>
                    </a:cubicBezTo>
                    <a:cubicBezTo>
                      <a:pt x="100794" y="209487"/>
                      <a:pt x="119549" y="195500"/>
                      <a:pt x="144345" y="195500"/>
                    </a:cubicBezTo>
                    <a:cubicBezTo>
                      <a:pt x="175498" y="195500"/>
                      <a:pt x="190438" y="216481"/>
                      <a:pt x="190438" y="244455"/>
                    </a:cubicBezTo>
                    <a:lnTo>
                      <a:pt x="190438" y="404670"/>
                    </a:lnTo>
                    <a:cubicBezTo>
                      <a:pt x="190438" y="408485"/>
                      <a:pt x="193617" y="411346"/>
                      <a:pt x="197114" y="411346"/>
                    </a:cubicBezTo>
                    <a:lnTo>
                      <a:pt x="269910" y="411346"/>
                    </a:lnTo>
                    <a:cubicBezTo>
                      <a:pt x="273725" y="411346"/>
                      <a:pt x="276586" y="408167"/>
                      <a:pt x="276586" y="404670"/>
                    </a:cubicBezTo>
                    <a:lnTo>
                      <a:pt x="276586" y="220296"/>
                    </a:lnTo>
                    <a:cubicBezTo>
                      <a:pt x="276903" y="158626"/>
                      <a:pt x="243843" y="108082"/>
                      <a:pt x="170094" y="108082"/>
                    </a:cubicBezTo>
                    <a:close/>
                  </a:path>
                </a:pathLst>
              </a:custGeom>
              <a:solidFill>
                <a:schemeClr val="bg1"/>
              </a:solidFill>
              <a:ln w="3165" cap="flat">
                <a:noFill/>
                <a:prstDash val="solid"/>
                <a:miter/>
              </a:ln>
            </p:spPr>
            <p:txBody>
              <a:bodyPr rtlCol="0" anchor="ctr"/>
              <a:lstStyle/>
              <a:p>
                <a:endParaRPr lang="en-GB"/>
              </a:p>
            </p:txBody>
          </p:sp>
          <p:sp>
            <p:nvSpPr>
              <p:cNvPr id="40" name="Freeform: Shape 39">
                <a:extLst>
                  <a:ext uri="{FF2B5EF4-FFF2-40B4-BE49-F238E27FC236}">
                    <a16:creationId xmlns:a16="http://schemas.microsoft.com/office/drawing/2014/main" id="{6651A8D7-D45A-40F1-A477-C9875E3A4478}"/>
                  </a:ext>
                </a:extLst>
              </p:cNvPr>
              <p:cNvSpPr/>
              <p:nvPr/>
            </p:nvSpPr>
            <p:spPr>
              <a:xfrm>
                <a:off x="4025216" y="3782525"/>
                <a:ext cx="293753" cy="318522"/>
              </a:xfrm>
              <a:custGeom>
                <a:avLst/>
                <a:gdLst>
                  <a:gd name="connsiteX0" fmla="*/ 161486 w 293753"/>
                  <a:gd name="connsiteY0" fmla="*/ 239687 h 318522"/>
                  <a:gd name="connsiteX1" fmla="*/ 103949 w 293753"/>
                  <a:gd name="connsiteY1" fmla="*/ 215845 h 318522"/>
                  <a:gd name="connsiteX2" fmla="*/ 82015 w 293753"/>
                  <a:gd name="connsiteY2" fmla="*/ 158943 h 318522"/>
                  <a:gd name="connsiteX3" fmla="*/ 103949 w 293753"/>
                  <a:gd name="connsiteY3" fmla="*/ 102042 h 318522"/>
                  <a:gd name="connsiteX4" fmla="*/ 161486 w 293753"/>
                  <a:gd name="connsiteY4" fmla="*/ 78200 h 318522"/>
                  <a:gd name="connsiteX5" fmla="*/ 223792 w 293753"/>
                  <a:gd name="connsiteY5" fmla="*/ 107764 h 318522"/>
                  <a:gd name="connsiteX6" fmla="*/ 232693 w 293753"/>
                  <a:gd name="connsiteY6" fmla="*/ 109353 h 318522"/>
                  <a:gd name="connsiteX7" fmla="*/ 290548 w 293753"/>
                  <a:gd name="connsiteY7" fmla="*/ 72796 h 318522"/>
                  <a:gd name="connsiteX8" fmla="*/ 292456 w 293753"/>
                  <a:gd name="connsiteY8" fmla="*/ 62942 h 318522"/>
                  <a:gd name="connsiteX9" fmla="*/ 241276 w 293753"/>
                  <a:gd name="connsiteY9" fmla="*/ 19073 h 318522"/>
                  <a:gd name="connsiteX10" fmla="*/ 161804 w 293753"/>
                  <a:gd name="connsiteY10" fmla="*/ 0 h 318522"/>
                  <a:gd name="connsiteX11" fmla="*/ 47365 w 293753"/>
                  <a:gd name="connsiteY11" fmla="*/ 44186 h 318522"/>
                  <a:gd name="connsiteX12" fmla="*/ 12715 w 293753"/>
                  <a:gd name="connsiteY12" fmla="*/ 94412 h 318522"/>
                  <a:gd name="connsiteX13" fmla="*/ 0 w 293753"/>
                  <a:gd name="connsiteY13" fmla="*/ 159261 h 318522"/>
                  <a:gd name="connsiteX14" fmla="*/ 12715 w 293753"/>
                  <a:gd name="connsiteY14" fmla="*/ 224110 h 318522"/>
                  <a:gd name="connsiteX15" fmla="*/ 47365 w 293753"/>
                  <a:gd name="connsiteY15" fmla="*/ 274336 h 318522"/>
                  <a:gd name="connsiteX16" fmla="*/ 161804 w 293753"/>
                  <a:gd name="connsiteY16" fmla="*/ 318523 h 318522"/>
                  <a:gd name="connsiteX17" fmla="*/ 241276 w 293753"/>
                  <a:gd name="connsiteY17" fmla="*/ 299449 h 318522"/>
                  <a:gd name="connsiteX18" fmla="*/ 292456 w 293753"/>
                  <a:gd name="connsiteY18" fmla="*/ 255581 h 318522"/>
                  <a:gd name="connsiteX19" fmla="*/ 290548 w 293753"/>
                  <a:gd name="connsiteY19" fmla="*/ 245726 h 318522"/>
                  <a:gd name="connsiteX20" fmla="*/ 232693 w 293753"/>
                  <a:gd name="connsiteY20" fmla="*/ 209170 h 318522"/>
                  <a:gd name="connsiteX21" fmla="*/ 223792 w 293753"/>
                  <a:gd name="connsiteY21" fmla="*/ 210759 h 318522"/>
                  <a:gd name="connsiteX22" fmla="*/ 161486 w 293753"/>
                  <a:gd name="connsiteY22" fmla="*/ 239687 h 318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93753" h="318522">
                    <a:moveTo>
                      <a:pt x="161486" y="239687"/>
                    </a:moveTo>
                    <a:cubicBezTo>
                      <a:pt x="138916" y="239687"/>
                      <a:pt x="118572" y="231422"/>
                      <a:pt x="103949" y="215845"/>
                    </a:cubicBezTo>
                    <a:cubicBezTo>
                      <a:pt x="89644" y="200904"/>
                      <a:pt x="82015" y="180878"/>
                      <a:pt x="82015" y="158943"/>
                    </a:cubicBezTo>
                    <a:cubicBezTo>
                      <a:pt x="82015" y="137009"/>
                      <a:pt x="89962" y="116664"/>
                      <a:pt x="103949" y="102042"/>
                    </a:cubicBezTo>
                    <a:cubicBezTo>
                      <a:pt x="118572" y="86783"/>
                      <a:pt x="138916" y="78200"/>
                      <a:pt x="161486" y="78200"/>
                    </a:cubicBezTo>
                    <a:cubicBezTo>
                      <a:pt x="186917" y="78200"/>
                      <a:pt x="209170" y="88690"/>
                      <a:pt x="223792" y="107764"/>
                    </a:cubicBezTo>
                    <a:cubicBezTo>
                      <a:pt x="226017" y="110625"/>
                      <a:pt x="229832" y="111260"/>
                      <a:pt x="232693" y="109353"/>
                    </a:cubicBezTo>
                    <a:lnTo>
                      <a:pt x="290548" y="72796"/>
                    </a:lnTo>
                    <a:cubicBezTo>
                      <a:pt x="293727" y="70571"/>
                      <a:pt x="294681" y="66120"/>
                      <a:pt x="292456" y="62942"/>
                    </a:cubicBezTo>
                    <a:cubicBezTo>
                      <a:pt x="279105" y="44822"/>
                      <a:pt x="261303" y="29881"/>
                      <a:pt x="241276" y="19073"/>
                    </a:cubicBezTo>
                    <a:cubicBezTo>
                      <a:pt x="217434" y="6676"/>
                      <a:pt x="190096" y="0"/>
                      <a:pt x="161804" y="0"/>
                    </a:cubicBezTo>
                    <a:cubicBezTo>
                      <a:pt x="117936" y="0"/>
                      <a:pt x="77246" y="15576"/>
                      <a:pt x="47365" y="44186"/>
                    </a:cubicBezTo>
                    <a:cubicBezTo>
                      <a:pt x="32424" y="58491"/>
                      <a:pt x="20980" y="75339"/>
                      <a:pt x="12715" y="94412"/>
                    </a:cubicBezTo>
                    <a:cubicBezTo>
                      <a:pt x="4132" y="114439"/>
                      <a:pt x="0" y="136056"/>
                      <a:pt x="0" y="159261"/>
                    </a:cubicBezTo>
                    <a:cubicBezTo>
                      <a:pt x="0" y="182149"/>
                      <a:pt x="4132" y="204083"/>
                      <a:pt x="12715" y="224110"/>
                    </a:cubicBezTo>
                    <a:cubicBezTo>
                      <a:pt x="20663" y="243183"/>
                      <a:pt x="32424" y="260031"/>
                      <a:pt x="47365" y="274336"/>
                    </a:cubicBezTo>
                    <a:cubicBezTo>
                      <a:pt x="77246" y="302628"/>
                      <a:pt x="117618" y="318523"/>
                      <a:pt x="161804" y="318523"/>
                    </a:cubicBezTo>
                    <a:cubicBezTo>
                      <a:pt x="190096" y="318523"/>
                      <a:pt x="217752" y="311847"/>
                      <a:pt x="241276" y="299449"/>
                    </a:cubicBezTo>
                    <a:cubicBezTo>
                      <a:pt x="261621" y="288641"/>
                      <a:pt x="279105" y="273701"/>
                      <a:pt x="292456" y="255581"/>
                    </a:cubicBezTo>
                    <a:cubicBezTo>
                      <a:pt x="294681" y="252402"/>
                      <a:pt x="294045" y="247952"/>
                      <a:pt x="290548" y="245726"/>
                    </a:cubicBezTo>
                    <a:lnTo>
                      <a:pt x="232693" y="209170"/>
                    </a:lnTo>
                    <a:cubicBezTo>
                      <a:pt x="229832" y="207262"/>
                      <a:pt x="226017" y="207898"/>
                      <a:pt x="223792" y="210759"/>
                    </a:cubicBezTo>
                    <a:cubicBezTo>
                      <a:pt x="209170" y="229196"/>
                      <a:pt x="186917" y="239687"/>
                      <a:pt x="161486" y="239687"/>
                    </a:cubicBezTo>
                    <a:close/>
                  </a:path>
                </a:pathLst>
              </a:custGeom>
              <a:solidFill>
                <a:schemeClr val="bg1"/>
              </a:solidFill>
              <a:ln w="3165" cap="flat">
                <a:noFill/>
                <a:prstDash val="solid"/>
                <a:miter/>
              </a:ln>
            </p:spPr>
            <p:txBody>
              <a:bodyPr rtlCol="0" anchor="ctr"/>
              <a:lstStyle/>
              <a:p>
                <a:endParaRPr lang="en-GB"/>
              </a:p>
            </p:txBody>
          </p:sp>
          <p:sp>
            <p:nvSpPr>
              <p:cNvPr id="41" name="Freeform: Shape 40">
                <a:extLst>
                  <a:ext uri="{FF2B5EF4-FFF2-40B4-BE49-F238E27FC236}">
                    <a16:creationId xmlns:a16="http://schemas.microsoft.com/office/drawing/2014/main" id="{A2077B92-6E42-458A-A682-55C384104404}"/>
                  </a:ext>
                </a:extLst>
              </p:cNvPr>
              <p:cNvSpPr/>
              <p:nvPr/>
            </p:nvSpPr>
            <p:spPr>
              <a:xfrm>
                <a:off x="3806170" y="3782647"/>
                <a:ext cx="216937" cy="309817"/>
              </a:xfrm>
              <a:custGeom>
                <a:avLst/>
                <a:gdLst>
                  <a:gd name="connsiteX0" fmla="*/ 216503 w 216937"/>
                  <a:gd name="connsiteY0" fmla="*/ 15455 h 309817"/>
                  <a:gd name="connsiteX1" fmla="*/ 212688 w 216937"/>
                  <a:gd name="connsiteY1" fmla="*/ 6872 h 309817"/>
                  <a:gd name="connsiteX2" fmla="*/ 92845 w 216937"/>
                  <a:gd name="connsiteY2" fmla="*/ 31985 h 309817"/>
                  <a:gd name="connsiteX3" fmla="*/ 84580 w 216937"/>
                  <a:gd name="connsiteY3" fmla="*/ 31667 h 309817"/>
                  <a:gd name="connsiteX4" fmla="*/ 84898 w 216937"/>
                  <a:gd name="connsiteY4" fmla="*/ 24991 h 309817"/>
                  <a:gd name="connsiteX5" fmla="*/ 91256 w 216937"/>
                  <a:gd name="connsiteY5" fmla="*/ 15455 h 309817"/>
                  <a:gd name="connsiteX6" fmla="*/ 85534 w 216937"/>
                  <a:gd name="connsiteY6" fmla="*/ 5918 h 309817"/>
                  <a:gd name="connsiteX7" fmla="*/ 6698 w 216937"/>
                  <a:gd name="connsiteY7" fmla="*/ 5918 h 309817"/>
                  <a:gd name="connsiteX8" fmla="*/ 22 w 216937"/>
                  <a:gd name="connsiteY8" fmla="*/ 13229 h 309817"/>
                  <a:gd name="connsiteX9" fmla="*/ 2565 w 216937"/>
                  <a:gd name="connsiteY9" fmla="*/ 302506 h 309817"/>
                  <a:gd name="connsiteX10" fmla="*/ 9241 w 216937"/>
                  <a:gd name="connsiteY10" fmla="*/ 309818 h 309817"/>
                  <a:gd name="connsiteX11" fmla="*/ 82037 w 216937"/>
                  <a:gd name="connsiteY11" fmla="*/ 309818 h 309817"/>
                  <a:gd name="connsiteX12" fmla="*/ 88712 w 216937"/>
                  <a:gd name="connsiteY12" fmla="*/ 302824 h 309817"/>
                  <a:gd name="connsiteX13" fmla="*/ 90302 w 216937"/>
                  <a:gd name="connsiteY13" fmla="*/ 144835 h 309817"/>
                  <a:gd name="connsiteX14" fmla="*/ 184079 w 216937"/>
                  <a:gd name="connsiteY14" fmla="*/ 87297 h 309817"/>
                  <a:gd name="connsiteX15" fmla="*/ 192979 w 216937"/>
                  <a:gd name="connsiteY15" fmla="*/ 83165 h 309817"/>
                  <a:gd name="connsiteX16" fmla="*/ 216503 w 216937"/>
                  <a:gd name="connsiteY16" fmla="*/ 15455 h 309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16937" h="309817">
                    <a:moveTo>
                      <a:pt x="216503" y="15455"/>
                    </a:moveTo>
                    <a:cubicBezTo>
                      <a:pt x="217774" y="11958"/>
                      <a:pt x="216185" y="8461"/>
                      <a:pt x="212688" y="6872"/>
                    </a:cubicBezTo>
                    <a:cubicBezTo>
                      <a:pt x="169138" y="-11248"/>
                      <a:pt x="112872" y="9733"/>
                      <a:pt x="92845" y="31985"/>
                    </a:cubicBezTo>
                    <a:cubicBezTo>
                      <a:pt x="90620" y="34528"/>
                      <a:pt x="86487" y="34528"/>
                      <a:pt x="84580" y="31667"/>
                    </a:cubicBezTo>
                    <a:cubicBezTo>
                      <a:pt x="83308" y="29760"/>
                      <a:pt x="83626" y="26581"/>
                      <a:pt x="84898" y="24991"/>
                    </a:cubicBezTo>
                    <a:cubicBezTo>
                      <a:pt x="87441" y="22130"/>
                      <a:pt x="89984" y="17998"/>
                      <a:pt x="91256" y="15455"/>
                    </a:cubicBezTo>
                    <a:cubicBezTo>
                      <a:pt x="93481" y="11004"/>
                      <a:pt x="90302" y="5918"/>
                      <a:pt x="85534" y="5918"/>
                    </a:cubicBezTo>
                    <a:cubicBezTo>
                      <a:pt x="71864" y="5918"/>
                      <a:pt x="25135" y="5918"/>
                      <a:pt x="6698" y="5918"/>
                    </a:cubicBezTo>
                    <a:cubicBezTo>
                      <a:pt x="2883" y="5918"/>
                      <a:pt x="-296" y="9097"/>
                      <a:pt x="22" y="13229"/>
                    </a:cubicBezTo>
                    <a:cubicBezTo>
                      <a:pt x="9559" y="150239"/>
                      <a:pt x="5108" y="271989"/>
                      <a:pt x="2565" y="302506"/>
                    </a:cubicBezTo>
                    <a:cubicBezTo>
                      <a:pt x="2247" y="306321"/>
                      <a:pt x="5426" y="309818"/>
                      <a:pt x="9241" y="309818"/>
                    </a:cubicBezTo>
                    <a:cubicBezTo>
                      <a:pt x="26407" y="309818"/>
                      <a:pt x="66142" y="309818"/>
                      <a:pt x="82037" y="309818"/>
                    </a:cubicBezTo>
                    <a:cubicBezTo>
                      <a:pt x="85851" y="309818"/>
                      <a:pt x="89030" y="306639"/>
                      <a:pt x="88712" y="302824"/>
                    </a:cubicBezTo>
                    <a:cubicBezTo>
                      <a:pt x="87759" y="278983"/>
                      <a:pt x="85534" y="199511"/>
                      <a:pt x="90302" y="144835"/>
                    </a:cubicBezTo>
                    <a:cubicBezTo>
                      <a:pt x="96024" y="79668"/>
                      <a:pt x="161826" y="78078"/>
                      <a:pt x="184079" y="87297"/>
                    </a:cubicBezTo>
                    <a:cubicBezTo>
                      <a:pt x="187575" y="88886"/>
                      <a:pt x="191708" y="86979"/>
                      <a:pt x="192979" y="83165"/>
                    </a:cubicBezTo>
                    <a:lnTo>
                      <a:pt x="216503" y="15455"/>
                    </a:lnTo>
                    <a:close/>
                  </a:path>
                </a:pathLst>
              </a:custGeom>
              <a:solidFill>
                <a:schemeClr val="bg1"/>
              </a:solidFill>
              <a:ln w="3165" cap="flat">
                <a:noFill/>
                <a:prstDash val="solid"/>
                <a:miter/>
              </a:ln>
            </p:spPr>
            <p:txBody>
              <a:bodyPr rtlCol="0" anchor="ctr"/>
              <a:lstStyle/>
              <a:p>
                <a:endParaRPr lang="en-GB"/>
              </a:p>
            </p:txBody>
          </p:sp>
        </p:grpSp>
        <p:sp>
          <p:nvSpPr>
            <p:cNvPr id="42" name="Freeform: Shape 41">
              <a:extLst>
                <a:ext uri="{FF2B5EF4-FFF2-40B4-BE49-F238E27FC236}">
                  <a16:creationId xmlns:a16="http://schemas.microsoft.com/office/drawing/2014/main" id="{670B1BD0-E5BC-445B-ADA7-3A58001121D2}"/>
                </a:ext>
              </a:extLst>
            </p:cNvPr>
            <p:cNvSpPr/>
            <p:nvPr/>
          </p:nvSpPr>
          <p:spPr>
            <a:xfrm>
              <a:off x="2598708" y="3560323"/>
              <a:ext cx="726838" cy="841128"/>
            </a:xfrm>
            <a:custGeom>
              <a:avLst/>
              <a:gdLst>
                <a:gd name="connsiteX0" fmla="*/ 660401 w 726838"/>
                <a:gd name="connsiteY0" fmla="*/ 260031 h 841128"/>
                <a:gd name="connsiteX1" fmla="*/ 549776 w 726838"/>
                <a:gd name="connsiteY1" fmla="*/ 264164 h 841128"/>
                <a:gd name="connsiteX2" fmla="*/ 493510 w 726838"/>
                <a:gd name="connsiteY2" fmla="*/ 134466 h 841128"/>
                <a:gd name="connsiteX3" fmla="*/ 321851 w 726838"/>
                <a:gd name="connsiteY3" fmla="*/ 0 h 841128"/>
                <a:gd name="connsiteX4" fmla="*/ 73899 w 726838"/>
                <a:gd name="connsiteY4" fmla="*/ 285462 h 841128"/>
                <a:gd name="connsiteX5" fmla="*/ 150 w 726838"/>
                <a:gd name="connsiteY5" fmla="*/ 666291 h 841128"/>
                <a:gd name="connsiteX6" fmla="*/ 65634 w 726838"/>
                <a:gd name="connsiteY6" fmla="*/ 736226 h 841128"/>
                <a:gd name="connsiteX7" fmla="*/ 65952 w 726838"/>
                <a:gd name="connsiteY7" fmla="*/ 736226 h 841128"/>
                <a:gd name="connsiteX8" fmla="*/ 131437 w 726838"/>
                <a:gd name="connsiteY8" fmla="*/ 675192 h 841128"/>
                <a:gd name="connsiteX9" fmla="*/ 198511 w 726838"/>
                <a:gd name="connsiteY9" fmla="*/ 326788 h 841128"/>
                <a:gd name="connsiteX10" fmla="*/ 321851 w 726838"/>
                <a:gd name="connsiteY10" fmla="*/ 131605 h 841128"/>
                <a:gd name="connsiteX11" fmla="*/ 416581 w 726838"/>
                <a:gd name="connsiteY11" fmla="*/ 280694 h 841128"/>
                <a:gd name="connsiteX12" fmla="*/ 256049 w 726838"/>
                <a:gd name="connsiteY12" fmla="*/ 366523 h 841128"/>
                <a:gd name="connsiteX13" fmla="*/ 229346 w 726838"/>
                <a:gd name="connsiteY13" fmla="*/ 548037 h 841128"/>
                <a:gd name="connsiteX14" fmla="*/ 440105 w 726838"/>
                <a:gd name="connsiteY14" fmla="*/ 820466 h 841128"/>
                <a:gd name="connsiteX15" fmla="*/ 525299 w 726838"/>
                <a:gd name="connsiteY15" fmla="*/ 841129 h 841128"/>
                <a:gd name="connsiteX16" fmla="*/ 579657 w 726838"/>
                <a:gd name="connsiteY16" fmla="*/ 829367 h 841128"/>
                <a:gd name="connsiteX17" fmla="*/ 629566 w 726838"/>
                <a:gd name="connsiteY17" fmla="*/ 652622 h 841128"/>
                <a:gd name="connsiteX18" fmla="*/ 612718 w 726838"/>
                <a:gd name="connsiteY18" fmla="*/ 516884 h 841128"/>
                <a:gd name="connsiteX19" fmla="*/ 592373 w 726838"/>
                <a:gd name="connsiteY19" fmla="*/ 414524 h 841128"/>
                <a:gd name="connsiteX20" fmla="*/ 587287 w 726838"/>
                <a:gd name="connsiteY20" fmla="*/ 393226 h 841128"/>
                <a:gd name="connsiteX21" fmla="*/ 662308 w 726838"/>
                <a:gd name="connsiteY21" fmla="*/ 391001 h 841128"/>
                <a:gd name="connsiteX22" fmla="*/ 726839 w 726838"/>
                <a:gd name="connsiteY22" fmla="*/ 325516 h 841128"/>
                <a:gd name="connsiteX23" fmla="*/ 726839 w 726838"/>
                <a:gd name="connsiteY23" fmla="*/ 325516 h 841128"/>
                <a:gd name="connsiteX24" fmla="*/ 660401 w 726838"/>
                <a:gd name="connsiteY24" fmla="*/ 260031 h 841128"/>
                <a:gd name="connsiteX25" fmla="*/ 499868 w 726838"/>
                <a:gd name="connsiteY25" fmla="*/ 693629 h 841128"/>
                <a:gd name="connsiteX26" fmla="*/ 491285 w 726838"/>
                <a:gd name="connsiteY26" fmla="*/ 699033 h 841128"/>
                <a:gd name="connsiteX27" fmla="*/ 356501 w 726838"/>
                <a:gd name="connsiteY27" fmla="*/ 515295 h 841128"/>
                <a:gd name="connsiteX28" fmla="*/ 359680 w 726838"/>
                <a:gd name="connsiteY28" fmla="*/ 446949 h 841128"/>
                <a:gd name="connsiteX29" fmla="*/ 523709 w 726838"/>
                <a:gd name="connsiteY29" fmla="*/ 397041 h 841128"/>
                <a:gd name="connsiteX30" fmla="*/ 530067 w 726838"/>
                <a:gd name="connsiteY30" fmla="*/ 402127 h 841128"/>
                <a:gd name="connsiteX31" fmla="*/ 530067 w 726838"/>
                <a:gd name="connsiteY31" fmla="*/ 402127 h 841128"/>
                <a:gd name="connsiteX32" fmla="*/ 524981 w 726838"/>
                <a:gd name="connsiteY32" fmla="*/ 408802 h 841128"/>
                <a:gd name="connsiteX33" fmla="*/ 467443 w 726838"/>
                <a:gd name="connsiteY33" fmla="*/ 461254 h 841128"/>
                <a:gd name="connsiteX34" fmla="*/ 499868 w 726838"/>
                <a:gd name="connsiteY34" fmla="*/ 693629 h 841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726838" h="841128">
                  <a:moveTo>
                    <a:pt x="660401" y="260031"/>
                  </a:moveTo>
                  <a:cubicBezTo>
                    <a:pt x="620665" y="260667"/>
                    <a:pt x="583790" y="261939"/>
                    <a:pt x="549776" y="264164"/>
                  </a:cubicBezTo>
                  <a:cubicBezTo>
                    <a:pt x="533882" y="217752"/>
                    <a:pt x="515126" y="173248"/>
                    <a:pt x="493510" y="134466"/>
                  </a:cubicBezTo>
                  <a:cubicBezTo>
                    <a:pt x="449642" y="55312"/>
                    <a:pt x="393376" y="0"/>
                    <a:pt x="321851" y="0"/>
                  </a:cubicBezTo>
                  <a:cubicBezTo>
                    <a:pt x="219809" y="0"/>
                    <a:pt x="136205" y="96002"/>
                    <a:pt x="73899" y="285462"/>
                  </a:cubicBezTo>
                  <a:cubicBezTo>
                    <a:pt x="37342" y="395769"/>
                    <a:pt x="8097" y="550580"/>
                    <a:pt x="150" y="666291"/>
                  </a:cubicBezTo>
                  <a:cubicBezTo>
                    <a:pt x="-2393" y="704119"/>
                    <a:pt x="27806" y="736226"/>
                    <a:pt x="65634" y="736226"/>
                  </a:cubicBezTo>
                  <a:lnTo>
                    <a:pt x="65952" y="736226"/>
                  </a:lnTo>
                  <a:cubicBezTo>
                    <a:pt x="100602" y="736226"/>
                    <a:pt x="128894" y="709523"/>
                    <a:pt x="131437" y="675192"/>
                  </a:cubicBezTo>
                  <a:cubicBezTo>
                    <a:pt x="138430" y="570925"/>
                    <a:pt x="165769" y="425968"/>
                    <a:pt x="198511" y="326788"/>
                  </a:cubicBezTo>
                  <a:cubicBezTo>
                    <a:pt x="249373" y="172295"/>
                    <a:pt x="291334" y="131605"/>
                    <a:pt x="321851" y="131605"/>
                  </a:cubicBezTo>
                  <a:cubicBezTo>
                    <a:pt x="375892" y="131605"/>
                    <a:pt x="416581" y="280694"/>
                    <a:pt x="416581" y="280694"/>
                  </a:cubicBezTo>
                  <a:cubicBezTo>
                    <a:pt x="342514" y="296270"/>
                    <a:pt x="289745" y="322973"/>
                    <a:pt x="256049" y="366523"/>
                  </a:cubicBezTo>
                  <a:cubicBezTo>
                    <a:pt x="219492" y="413571"/>
                    <a:pt x="210591" y="474605"/>
                    <a:pt x="229346" y="548037"/>
                  </a:cubicBezTo>
                  <a:cubicBezTo>
                    <a:pt x="267175" y="694583"/>
                    <a:pt x="363176" y="784863"/>
                    <a:pt x="440105" y="820466"/>
                  </a:cubicBezTo>
                  <a:cubicBezTo>
                    <a:pt x="469986" y="834135"/>
                    <a:pt x="498914" y="841129"/>
                    <a:pt x="525299" y="841129"/>
                  </a:cubicBezTo>
                  <a:cubicBezTo>
                    <a:pt x="545008" y="841129"/>
                    <a:pt x="563445" y="837314"/>
                    <a:pt x="579657" y="829367"/>
                  </a:cubicBezTo>
                  <a:cubicBezTo>
                    <a:pt x="629248" y="805207"/>
                    <a:pt x="635605" y="743855"/>
                    <a:pt x="629566" y="652622"/>
                  </a:cubicBezTo>
                  <a:cubicBezTo>
                    <a:pt x="626705" y="611932"/>
                    <a:pt x="620983" y="565203"/>
                    <a:pt x="612718" y="516884"/>
                  </a:cubicBezTo>
                  <a:cubicBezTo>
                    <a:pt x="606996" y="483188"/>
                    <a:pt x="600002" y="448538"/>
                    <a:pt x="592373" y="414524"/>
                  </a:cubicBezTo>
                  <a:cubicBezTo>
                    <a:pt x="590783" y="407531"/>
                    <a:pt x="589194" y="400219"/>
                    <a:pt x="587287" y="393226"/>
                  </a:cubicBezTo>
                  <a:cubicBezTo>
                    <a:pt x="613036" y="391954"/>
                    <a:pt x="638784" y="391319"/>
                    <a:pt x="662308" y="391001"/>
                  </a:cubicBezTo>
                  <a:cubicBezTo>
                    <a:pt x="698229" y="390683"/>
                    <a:pt x="726839" y="361119"/>
                    <a:pt x="726839" y="325516"/>
                  </a:cubicBezTo>
                  <a:lnTo>
                    <a:pt x="726839" y="325516"/>
                  </a:lnTo>
                  <a:cubicBezTo>
                    <a:pt x="726839" y="288959"/>
                    <a:pt x="696958" y="259396"/>
                    <a:pt x="660401" y="260031"/>
                  </a:cubicBezTo>
                  <a:close/>
                  <a:moveTo>
                    <a:pt x="499868" y="693629"/>
                  </a:moveTo>
                  <a:cubicBezTo>
                    <a:pt x="500186" y="698079"/>
                    <a:pt x="495417" y="701258"/>
                    <a:pt x="491285" y="699033"/>
                  </a:cubicBezTo>
                  <a:cubicBezTo>
                    <a:pt x="448688" y="677099"/>
                    <a:pt x="383839" y="620197"/>
                    <a:pt x="356501" y="515295"/>
                  </a:cubicBezTo>
                  <a:cubicBezTo>
                    <a:pt x="344103" y="467294"/>
                    <a:pt x="355865" y="452035"/>
                    <a:pt x="359680" y="446949"/>
                  </a:cubicBezTo>
                  <a:cubicBezTo>
                    <a:pt x="370806" y="432644"/>
                    <a:pt x="405455" y="409120"/>
                    <a:pt x="523709" y="397041"/>
                  </a:cubicBezTo>
                  <a:cubicBezTo>
                    <a:pt x="526888" y="396723"/>
                    <a:pt x="529749" y="398948"/>
                    <a:pt x="530067" y="402127"/>
                  </a:cubicBezTo>
                  <a:lnTo>
                    <a:pt x="530067" y="402127"/>
                  </a:lnTo>
                  <a:cubicBezTo>
                    <a:pt x="530385" y="405306"/>
                    <a:pt x="528160" y="408167"/>
                    <a:pt x="524981" y="408802"/>
                  </a:cubicBezTo>
                  <a:cubicBezTo>
                    <a:pt x="505272" y="411663"/>
                    <a:pt x="459496" y="421518"/>
                    <a:pt x="467443" y="461254"/>
                  </a:cubicBezTo>
                  <a:cubicBezTo>
                    <a:pt x="467761" y="460936"/>
                    <a:pt x="495099" y="580143"/>
                    <a:pt x="499868" y="693629"/>
                  </a:cubicBezTo>
                  <a:close/>
                </a:path>
              </a:pathLst>
            </a:custGeom>
            <a:solidFill>
              <a:srgbClr val="3CE580"/>
            </a:solidFill>
            <a:ln w="3165" cap="flat">
              <a:noFill/>
              <a:prstDash val="solid"/>
              <a:miter/>
            </a:ln>
          </p:spPr>
          <p:txBody>
            <a:bodyPr rtlCol="0" anchor="ctr"/>
            <a:lstStyle/>
            <a:p>
              <a:endParaRPr lang="en-GB"/>
            </a:p>
          </p:txBody>
        </p:sp>
      </p:grpSp>
      <p:grpSp>
        <p:nvGrpSpPr>
          <p:cNvPr id="43" name="Graphic 7">
            <a:extLst>
              <a:ext uri="{FF2B5EF4-FFF2-40B4-BE49-F238E27FC236}">
                <a16:creationId xmlns:a16="http://schemas.microsoft.com/office/drawing/2014/main" id="{932D911B-7239-4422-9F16-9F15611D9987}"/>
              </a:ext>
            </a:extLst>
          </p:cNvPr>
          <p:cNvGrpSpPr>
            <a:grpSpLocks noChangeAspect="1"/>
          </p:cNvGrpSpPr>
          <p:nvPr userDrawn="1"/>
        </p:nvGrpSpPr>
        <p:grpSpPr>
          <a:xfrm>
            <a:off x="515938" y="6308725"/>
            <a:ext cx="1015200" cy="360328"/>
            <a:chOff x="1274295" y="2748478"/>
            <a:chExt cx="3428314" cy="1216822"/>
          </a:xfrm>
          <a:solidFill>
            <a:schemeClr val="accent1"/>
          </a:solidFill>
        </p:grpSpPr>
        <p:sp>
          <p:nvSpPr>
            <p:cNvPr id="44" name="Freeform: Shape 43">
              <a:extLst>
                <a:ext uri="{FF2B5EF4-FFF2-40B4-BE49-F238E27FC236}">
                  <a16:creationId xmlns:a16="http://schemas.microsoft.com/office/drawing/2014/main" id="{15292C1B-3D02-4A02-B2B3-374E5111BA62}"/>
                </a:ext>
              </a:extLst>
            </p:cNvPr>
            <p:cNvSpPr>
              <a:spLocks noChangeAspect="1"/>
            </p:cNvSpPr>
            <p:nvPr/>
          </p:nvSpPr>
          <p:spPr>
            <a:xfrm>
              <a:off x="3650599" y="2748478"/>
              <a:ext cx="1052010" cy="1216822"/>
            </a:xfrm>
            <a:custGeom>
              <a:avLst/>
              <a:gdLst>
                <a:gd name="connsiteX0" fmla="*/ 952975 w 1052011"/>
                <a:gd name="connsiteY0" fmla="*/ 376318 h 1216822"/>
                <a:gd name="connsiteX1" fmla="*/ 795639 w 1052011"/>
                <a:gd name="connsiteY1" fmla="*/ 381839 h 1216822"/>
                <a:gd name="connsiteX2" fmla="*/ 714211 w 1052011"/>
                <a:gd name="connsiteY2" fmla="*/ 194140 h 1216822"/>
                <a:gd name="connsiteX3" fmla="*/ 465326 w 1052011"/>
                <a:gd name="connsiteY3" fmla="*/ 0 h 1216822"/>
                <a:gd name="connsiteX4" fmla="*/ 106490 w 1052011"/>
                <a:gd name="connsiteY4" fmla="*/ 413122 h 1216822"/>
                <a:gd name="connsiteX5" fmla="*/ 89008 w 1052011"/>
                <a:gd name="connsiteY5" fmla="*/ 469707 h 1216822"/>
                <a:gd name="connsiteX6" fmla="*/ 100049 w 1052011"/>
                <a:gd name="connsiteY6" fmla="*/ 527673 h 1216822"/>
                <a:gd name="connsiteX7" fmla="*/ 149734 w 1052011"/>
                <a:gd name="connsiteY7" fmla="*/ 681329 h 1216822"/>
                <a:gd name="connsiteX8" fmla="*/ 73826 w 1052011"/>
                <a:gd name="connsiteY8" fmla="*/ 864427 h 1216822"/>
                <a:gd name="connsiteX9" fmla="*/ 31042 w 1052011"/>
                <a:gd name="connsiteY9" fmla="*/ 897091 h 1216822"/>
                <a:gd name="connsiteX10" fmla="*/ 2059 w 1052011"/>
                <a:gd name="connsiteY10" fmla="*/ 936194 h 1216822"/>
                <a:gd name="connsiteX11" fmla="*/ 219 w 1052011"/>
                <a:gd name="connsiteY11" fmla="*/ 963337 h 1216822"/>
                <a:gd name="connsiteX12" fmla="*/ 94988 w 1052011"/>
                <a:gd name="connsiteY12" fmla="*/ 1065008 h 1216822"/>
                <a:gd name="connsiteX13" fmla="*/ 95448 w 1052011"/>
                <a:gd name="connsiteY13" fmla="*/ 1065008 h 1216822"/>
                <a:gd name="connsiteX14" fmla="*/ 190218 w 1052011"/>
                <a:gd name="connsiteY14" fmla="*/ 976679 h 1216822"/>
                <a:gd name="connsiteX15" fmla="*/ 287288 w 1052011"/>
                <a:gd name="connsiteY15" fmla="*/ 472468 h 1216822"/>
                <a:gd name="connsiteX16" fmla="*/ 465786 w 1052011"/>
                <a:gd name="connsiteY16" fmla="*/ 189999 h 1216822"/>
                <a:gd name="connsiteX17" fmla="*/ 602880 w 1052011"/>
                <a:gd name="connsiteY17" fmla="*/ 405761 h 1216822"/>
                <a:gd name="connsiteX18" fmla="*/ 370556 w 1052011"/>
                <a:gd name="connsiteY18" fmla="*/ 529973 h 1216822"/>
                <a:gd name="connsiteX19" fmla="*/ 331912 w 1052011"/>
                <a:gd name="connsiteY19" fmla="*/ 792660 h 1216822"/>
                <a:gd name="connsiteX20" fmla="*/ 636923 w 1052011"/>
                <a:gd name="connsiteY20" fmla="*/ 1186920 h 1216822"/>
                <a:gd name="connsiteX21" fmla="*/ 760215 w 1052011"/>
                <a:gd name="connsiteY21" fmla="*/ 1216823 h 1216822"/>
                <a:gd name="connsiteX22" fmla="*/ 838884 w 1052011"/>
                <a:gd name="connsiteY22" fmla="*/ 1199801 h 1216822"/>
                <a:gd name="connsiteX23" fmla="*/ 911111 w 1052011"/>
                <a:gd name="connsiteY23" fmla="*/ 944015 h 1216822"/>
                <a:gd name="connsiteX24" fmla="*/ 886728 w 1052011"/>
                <a:gd name="connsiteY24" fmla="*/ 747575 h 1216822"/>
                <a:gd name="connsiteX25" fmla="*/ 857285 w 1052011"/>
                <a:gd name="connsiteY25" fmla="*/ 599441 h 1216822"/>
                <a:gd name="connsiteX26" fmla="*/ 849925 w 1052011"/>
                <a:gd name="connsiteY26" fmla="*/ 568617 h 1216822"/>
                <a:gd name="connsiteX27" fmla="*/ 958496 w 1052011"/>
                <a:gd name="connsiteY27" fmla="*/ 565397 h 1216822"/>
                <a:gd name="connsiteX28" fmla="*/ 1051885 w 1052011"/>
                <a:gd name="connsiteY28" fmla="*/ 466027 h 1216822"/>
                <a:gd name="connsiteX29" fmla="*/ 952975 w 1052011"/>
                <a:gd name="connsiteY29" fmla="*/ 376318 h 1216822"/>
                <a:gd name="connsiteX30" fmla="*/ 759756 w 1052011"/>
                <a:gd name="connsiteY30" fmla="*/ 592540 h 1216822"/>
                <a:gd name="connsiteX31" fmla="*/ 676487 w 1052011"/>
                <a:gd name="connsiteY31" fmla="*/ 667067 h 1216822"/>
                <a:gd name="connsiteX32" fmla="*/ 722952 w 1052011"/>
                <a:gd name="connsiteY32" fmla="*/ 1001521 h 1216822"/>
                <a:gd name="connsiteX33" fmla="*/ 708690 w 1052011"/>
                <a:gd name="connsiteY33" fmla="*/ 1010722 h 1216822"/>
                <a:gd name="connsiteX34" fmla="*/ 515471 w 1052011"/>
                <a:gd name="connsiteY34" fmla="*/ 745735 h 1216822"/>
                <a:gd name="connsiteX35" fmla="*/ 520071 w 1052011"/>
                <a:gd name="connsiteY35" fmla="*/ 646825 h 1216822"/>
                <a:gd name="connsiteX36" fmla="*/ 757915 w 1052011"/>
                <a:gd name="connsiteY36" fmla="*/ 574598 h 1216822"/>
                <a:gd name="connsiteX37" fmla="*/ 768036 w 1052011"/>
                <a:gd name="connsiteY37" fmla="*/ 584259 h 1216822"/>
                <a:gd name="connsiteX38" fmla="*/ 759756 w 1052011"/>
                <a:gd name="connsiteY38" fmla="*/ 592540 h 1216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52011" h="1216822">
                  <a:moveTo>
                    <a:pt x="952975" y="376318"/>
                  </a:moveTo>
                  <a:cubicBezTo>
                    <a:pt x="896389" y="377238"/>
                    <a:pt x="843944" y="379078"/>
                    <a:pt x="795639" y="381839"/>
                  </a:cubicBezTo>
                  <a:cubicBezTo>
                    <a:pt x="772637" y="314672"/>
                    <a:pt x="745494" y="250265"/>
                    <a:pt x="714211" y="194140"/>
                  </a:cubicBezTo>
                  <a:cubicBezTo>
                    <a:pt x="650724" y="80048"/>
                    <a:pt x="569296" y="0"/>
                    <a:pt x="465326" y="0"/>
                  </a:cubicBezTo>
                  <a:cubicBezTo>
                    <a:pt x="317651" y="0"/>
                    <a:pt x="196659" y="138934"/>
                    <a:pt x="106490" y="413122"/>
                  </a:cubicBezTo>
                  <a:cubicBezTo>
                    <a:pt x="100509" y="431063"/>
                    <a:pt x="94528" y="449925"/>
                    <a:pt x="89008" y="469707"/>
                  </a:cubicBezTo>
                  <a:cubicBezTo>
                    <a:pt x="83027" y="489949"/>
                    <a:pt x="87627" y="511112"/>
                    <a:pt x="100049" y="527673"/>
                  </a:cubicBezTo>
                  <a:cubicBezTo>
                    <a:pt x="132252" y="570458"/>
                    <a:pt x="149734" y="623823"/>
                    <a:pt x="149734" y="681329"/>
                  </a:cubicBezTo>
                  <a:cubicBezTo>
                    <a:pt x="149734" y="752636"/>
                    <a:pt x="123051" y="817963"/>
                    <a:pt x="73826" y="864427"/>
                  </a:cubicBezTo>
                  <a:cubicBezTo>
                    <a:pt x="60945" y="876849"/>
                    <a:pt x="46684" y="887890"/>
                    <a:pt x="31042" y="897091"/>
                  </a:cubicBezTo>
                  <a:cubicBezTo>
                    <a:pt x="24601" y="900771"/>
                    <a:pt x="5739" y="915032"/>
                    <a:pt x="2059" y="936194"/>
                  </a:cubicBezTo>
                  <a:cubicBezTo>
                    <a:pt x="219" y="946315"/>
                    <a:pt x="679" y="953676"/>
                    <a:pt x="219" y="963337"/>
                  </a:cubicBezTo>
                  <a:cubicBezTo>
                    <a:pt x="-3462" y="1018083"/>
                    <a:pt x="39783" y="1065008"/>
                    <a:pt x="94988" y="1065008"/>
                  </a:cubicBezTo>
                  <a:lnTo>
                    <a:pt x="95448" y="1065008"/>
                  </a:lnTo>
                  <a:cubicBezTo>
                    <a:pt x="145593" y="1065008"/>
                    <a:pt x="186537" y="1026364"/>
                    <a:pt x="190218" y="976679"/>
                  </a:cubicBezTo>
                  <a:cubicBezTo>
                    <a:pt x="200339" y="825783"/>
                    <a:pt x="239903" y="616002"/>
                    <a:pt x="287288" y="472468"/>
                  </a:cubicBezTo>
                  <a:cubicBezTo>
                    <a:pt x="360895" y="248885"/>
                    <a:pt x="421621" y="189999"/>
                    <a:pt x="465786" y="189999"/>
                  </a:cubicBezTo>
                  <a:cubicBezTo>
                    <a:pt x="543994" y="189999"/>
                    <a:pt x="602880" y="405761"/>
                    <a:pt x="602880" y="405761"/>
                  </a:cubicBezTo>
                  <a:cubicBezTo>
                    <a:pt x="495689" y="428303"/>
                    <a:pt x="419321" y="466947"/>
                    <a:pt x="370556" y="529973"/>
                  </a:cubicBezTo>
                  <a:cubicBezTo>
                    <a:pt x="317651" y="598060"/>
                    <a:pt x="304769" y="686389"/>
                    <a:pt x="331912" y="792660"/>
                  </a:cubicBezTo>
                  <a:cubicBezTo>
                    <a:pt x="386658" y="1004741"/>
                    <a:pt x="525592" y="1135395"/>
                    <a:pt x="636923" y="1186920"/>
                  </a:cubicBezTo>
                  <a:cubicBezTo>
                    <a:pt x="680168" y="1206702"/>
                    <a:pt x="722032" y="1216823"/>
                    <a:pt x="760215" y="1216823"/>
                  </a:cubicBezTo>
                  <a:cubicBezTo>
                    <a:pt x="788738" y="1216823"/>
                    <a:pt x="815421" y="1211302"/>
                    <a:pt x="838884" y="1199801"/>
                  </a:cubicBezTo>
                  <a:cubicBezTo>
                    <a:pt x="910651" y="1164838"/>
                    <a:pt x="919852" y="1076049"/>
                    <a:pt x="911111" y="944015"/>
                  </a:cubicBezTo>
                  <a:cubicBezTo>
                    <a:pt x="906970" y="885129"/>
                    <a:pt x="898690" y="817502"/>
                    <a:pt x="886728" y="747575"/>
                  </a:cubicBezTo>
                  <a:cubicBezTo>
                    <a:pt x="878447" y="698811"/>
                    <a:pt x="868326" y="648665"/>
                    <a:pt x="857285" y="599441"/>
                  </a:cubicBezTo>
                  <a:cubicBezTo>
                    <a:pt x="854985" y="589320"/>
                    <a:pt x="852685" y="578738"/>
                    <a:pt x="849925" y="568617"/>
                  </a:cubicBezTo>
                  <a:cubicBezTo>
                    <a:pt x="887188" y="566777"/>
                    <a:pt x="924452" y="565857"/>
                    <a:pt x="958496" y="565397"/>
                  </a:cubicBezTo>
                  <a:cubicBezTo>
                    <a:pt x="1011861" y="564937"/>
                    <a:pt x="1054645" y="519852"/>
                    <a:pt x="1051885" y="466027"/>
                  </a:cubicBezTo>
                  <a:cubicBezTo>
                    <a:pt x="1049125" y="414962"/>
                    <a:pt x="1004500" y="375398"/>
                    <a:pt x="952975" y="376318"/>
                  </a:cubicBezTo>
                  <a:close/>
                  <a:moveTo>
                    <a:pt x="759756" y="592540"/>
                  </a:moveTo>
                  <a:cubicBezTo>
                    <a:pt x="728932" y="596680"/>
                    <a:pt x="664986" y="610482"/>
                    <a:pt x="676487" y="667067"/>
                  </a:cubicBezTo>
                  <a:cubicBezTo>
                    <a:pt x="676487" y="667067"/>
                    <a:pt x="715591" y="837745"/>
                    <a:pt x="722952" y="1001521"/>
                  </a:cubicBezTo>
                  <a:cubicBezTo>
                    <a:pt x="723412" y="1008882"/>
                    <a:pt x="715591" y="1013942"/>
                    <a:pt x="708690" y="1010722"/>
                  </a:cubicBezTo>
                  <a:cubicBezTo>
                    <a:pt x="647044" y="978059"/>
                    <a:pt x="554575" y="896170"/>
                    <a:pt x="515471" y="745735"/>
                  </a:cubicBezTo>
                  <a:cubicBezTo>
                    <a:pt x="497529" y="676268"/>
                    <a:pt x="514551" y="654186"/>
                    <a:pt x="520071" y="646825"/>
                  </a:cubicBezTo>
                  <a:cubicBezTo>
                    <a:pt x="536173" y="626123"/>
                    <a:pt x="586778" y="592080"/>
                    <a:pt x="757915" y="574598"/>
                  </a:cubicBezTo>
                  <a:cubicBezTo>
                    <a:pt x="763436" y="574138"/>
                    <a:pt x="768036" y="578278"/>
                    <a:pt x="768036" y="584259"/>
                  </a:cubicBezTo>
                  <a:cubicBezTo>
                    <a:pt x="768036" y="588399"/>
                    <a:pt x="764356" y="592080"/>
                    <a:pt x="759756" y="592540"/>
                  </a:cubicBezTo>
                  <a:close/>
                </a:path>
              </a:pathLst>
            </a:custGeom>
            <a:solidFill>
              <a:srgbClr val="3DE580"/>
            </a:solidFill>
            <a:ln w="4590" cap="flat">
              <a:noFill/>
              <a:prstDash val="solid"/>
              <a:miter/>
            </a:ln>
          </p:spPr>
          <p:txBody>
            <a:bodyPr rtlCol="0" anchor="ctr"/>
            <a:lstStyle/>
            <a:p>
              <a:endParaRPr lang="en-GB">
                <a:solidFill>
                  <a:schemeClr val="tx2"/>
                </a:solidFill>
              </a:endParaRPr>
            </a:p>
          </p:txBody>
        </p:sp>
        <p:sp>
          <p:nvSpPr>
            <p:cNvPr id="45" name="Freeform: Shape 44">
              <a:extLst>
                <a:ext uri="{FF2B5EF4-FFF2-40B4-BE49-F238E27FC236}">
                  <a16:creationId xmlns:a16="http://schemas.microsoft.com/office/drawing/2014/main" id="{7A3EF342-0973-4019-9114-1C58965941F2}"/>
                </a:ext>
              </a:extLst>
            </p:cNvPr>
            <p:cNvSpPr/>
            <p:nvPr/>
          </p:nvSpPr>
          <p:spPr>
            <a:xfrm>
              <a:off x="2228354" y="3199782"/>
              <a:ext cx="489984" cy="460966"/>
            </a:xfrm>
            <a:custGeom>
              <a:avLst/>
              <a:gdLst>
                <a:gd name="connsiteX0" fmla="*/ 487189 w 489984"/>
                <a:gd name="connsiteY0" fmla="*/ 23002 h 460966"/>
                <a:gd name="connsiteX1" fmla="*/ 474308 w 489984"/>
                <a:gd name="connsiteY1" fmla="*/ 8281 h 460966"/>
                <a:gd name="connsiteX2" fmla="*/ 374478 w 489984"/>
                <a:gd name="connsiteY2" fmla="*/ 8281 h 460966"/>
                <a:gd name="connsiteX3" fmla="*/ 365737 w 489984"/>
                <a:gd name="connsiteY3" fmla="*/ 22082 h 460966"/>
                <a:gd name="connsiteX4" fmla="*/ 372638 w 489984"/>
                <a:gd name="connsiteY4" fmla="*/ 34043 h 460966"/>
                <a:gd name="connsiteX5" fmla="*/ 372638 w 489984"/>
                <a:gd name="connsiteY5" fmla="*/ 44164 h 460966"/>
                <a:gd name="connsiteX6" fmla="*/ 360676 w 489984"/>
                <a:gd name="connsiteY6" fmla="*/ 44164 h 460966"/>
                <a:gd name="connsiteX7" fmla="*/ 234624 w 489984"/>
                <a:gd name="connsiteY7" fmla="*/ 0 h 460966"/>
                <a:gd name="connsiteX8" fmla="*/ 0 w 489984"/>
                <a:gd name="connsiteY8" fmla="*/ 230483 h 460966"/>
                <a:gd name="connsiteX9" fmla="*/ 234624 w 489984"/>
                <a:gd name="connsiteY9" fmla="*/ 460967 h 460966"/>
                <a:gd name="connsiteX10" fmla="*/ 376778 w 489984"/>
                <a:gd name="connsiteY10" fmla="*/ 401621 h 460966"/>
                <a:gd name="connsiteX11" fmla="*/ 386899 w 489984"/>
                <a:gd name="connsiteY11" fmla="*/ 400700 h 460966"/>
                <a:gd name="connsiteX12" fmla="*/ 388279 w 489984"/>
                <a:gd name="connsiteY12" fmla="*/ 412202 h 460966"/>
                <a:gd name="connsiteX13" fmla="*/ 374018 w 489984"/>
                <a:gd name="connsiteY13" fmla="*/ 434744 h 460966"/>
                <a:gd name="connsiteX14" fmla="*/ 383219 w 489984"/>
                <a:gd name="connsiteY14" fmla="*/ 448085 h 460966"/>
                <a:gd name="connsiteX15" fmla="*/ 480288 w 489984"/>
                <a:gd name="connsiteY15" fmla="*/ 448085 h 460966"/>
                <a:gd name="connsiteX16" fmla="*/ 489949 w 489984"/>
                <a:gd name="connsiteY16" fmla="*/ 437044 h 460966"/>
                <a:gd name="connsiteX17" fmla="*/ 487189 w 489984"/>
                <a:gd name="connsiteY17" fmla="*/ 23002 h 460966"/>
                <a:gd name="connsiteX18" fmla="*/ 235084 w 489984"/>
                <a:gd name="connsiteY18" fmla="*/ 339054 h 460966"/>
                <a:gd name="connsiteX19" fmla="*/ 127433 w 489984"/>
                <a:gd name="connsiteY19" fmla="*/ 229563 h 460966"/>
                <a:gd name="connsiteX20" fmla="*/ 235084 w 489984"/>
                <a:gd name="connsiteY20" fmla="*/ 120072 h 460966"/>
                <a:gd name="connsiteX21" fmla="*/ 342735 w 489984"/>
                <a:gd name="connsiteY21" fmla="*/ 229563 h 460966"/>
                <a:gd name="connsiteX22" fmla="*/ 235084 w 489984"/>
                <a:gd name="connsiteY22" fmla="*/ 33905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9984" h="460966">
                  <a:moveTo>
                    <a:pt x="487189" y="23002"/>
                  </a:moveTo>
                  <a:cubicBezTo>
                    <a:pt x="488109" y="15182"/>
                    <a:pt x="482129" y="8281"/>
                    <a:pt x="474308" y="8281"/>
                  </a:cubicBezTo>
                  <a:cubicBezTo>
                    <a:pt x="453606" y="8281"/>
                    <a:pt x="399320" y="8281"/>
                    <a:pt x="374478" y="8281"/>
                  </a:cubicBezTo>
                  <a:cubicBezTo>
                    <a:pt x="367577" y="8281"/>
                    <a:pt x="362517" y="15642"/>
                    <a:pt x="365737" y="22082"/>
                  </a:cubicBezTo>
                  <a:cubicBezTo>
                    <a:pt x="367117" y="25763"/>
                    <a:pt x="369417" y="29903"/>
                    <a:pt x="372638" y="34043"/>
                  </a:cubicBezTo>
                  <a:cubicBezTo>
                    <a:pt x="374938" y="36804"/>
                    <a:pt x="374938" y="41404"/>
                    <a:pt x="372638" y="44164"/>
                  </a:cubicBezTo>
                  <a:cubicBezTo>
                    <a:pt x="369417" y="47845"/>
                    <a:pt x="363897" y="47845"/>
                    <a:pt x="360676" y="44164"/>
                  </a:cubicBezTo>
                  <a:cubicBezTo>
                    <a:pt x="330313" y="9201"/>
                    <a:pt x="280628" y="0"/>
                    <a:pt x="234624" y="0"/>
                  </a:cubicBezTo>
                  <a:cubicBezTo>
                    <a:pt x="105351" y="0"/>
                    <a:pt x="0" y="93849"/>
                    <a:pt x="0" y="230483"/>
                  </a:cubicBezTo>
                  <a:cubicBezTo>
                    <a:pt x="0" y="367577"/>
                    <a:pt x="104891" y="460967"/>
                    <a:pt x="234624" y="460967"/>
                  </a:cubicBezTo>
                  <a:cubicBezTo>
                    <a:pt x="287989" y="460967"/>
                    <a:pt x="337214" y="436584"/>
                    <a:pt x="376778" y="401621"/>
                  </a:cubicBezTo>
                  <a:cubicBezTo>
                    <a:pt x="379538" y="399320"/>
                    <a:pt x="383679" y="398400"/>
                    <a:pt x="386899" y="400700"/>
                  </a:cubicBezTo>
                  <a:cubicBezTo>
                    <a:pt x="391039" y="403461"/>
                    <a:pt x="391500" y="408981"/>
                    <a:pt x="388279" y="412202"/>
                  </a:cubicBezTo>
                  <a:cubicBezTo>
                    <a:pt x="383679" y="417262"/>
                    <a:pt x="377238" y="425543"/>
                    <a:pt x="374018" y="434744"/>
                  </a:cubicBezTo>
                  <a:cubicBezTo>
                    <a:pt x="371258" y="441185"/>
                    <a:pt x="376318" y="448085"/>
                    <a:pt x="383219" y="448085"/>
                  </a:cubicBezTo>
                  <a:lnTo>
                    <a:pt x="480288" y="448085"/>
                  </a:lnTo>
                  <a:cubicBezTo>
                    <a:pt x="486269" y="448085"/>
                    <a:pt x="490410" y="443025"/>
                    <a:pt x="489949" y="437044"/>
                  </a:cubicBezTo>
                  <a:cubicBezTo>
                    <a:pt x="477068" y="311451"/>
                    <a:pt x="460507" y="237844"/>
                    <a:pt x="487189" y="23002"/>
                  </a:cubicBezTo>
                  <a:close/>
                  <a:moveTo>
                    <a:pt x="235084" y="339054"/>
                  </a:moveTo>
                  <a:cubicBezTo>
                    <a:pt x="171137" y="339054"/>
                    <a:pt x="127433" y="289829"/>
                    <a:pt x="127433" y="229563"/>
                  </a:cubicBezTo>
                  <a:cubicBezTo>
                    <a:pt x="127433" y="169297"/>
                    <a:pt x="171137" y="120072"/>
                    <a:pt x="235084" y="120072"/>
                  </a:cubicBezTo>
                  <a:cubicBezTo>
                    <a:pt x="299030" y="120072"/>
                    <a:pt x="342735" y="169297"/>
                    <a:pt x="342735" y="229563"/>
                  </a:cubicBezTo>
                  <a:cubicBezTo>
                    <a:pt x="342735" y="289829"/>
                    <a:pt x="299030" y="339054"/>
                    <a:pt x="235084" y="33905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46" name="Freeform: Shape 45">
              <a:extLst>
                <a:ext uri="{FF2B5EF4-FFF2-40B4-BE49-F238E27FC236}">
                  <a16:creationId xmlns:a16="http://schemas.microsoft.com/office/drawing/2014/main" id="{BE94F4A3-00D8-477B-AD1D-EA7C435BCD22}"/>
                </a:ext>
              </a:extLst>
            </p:cNvPr>
            <p:cNvSpPr/>
            <p:nvPr/>
          </p:nvSpPr>
          <p:spPr>
            <a:xfrm>
              <a:off x="3294281" y="3198862"/>
              <a:ext cx="469247" cy="460966"/>
            </a:xfrm>
            <a:custGeom>
              <a:avLst/>
              <a:gdLst>
                <a:gd name="connsiteX0" fmla="*/ 469247 w 469247"/>
                <a:gd name="connsiteY0" fmla="*/ 230483 h 460966"/>
                <a:gd name="connsiteX1" fmla="*/ 414962 w 469247"/>
                <a:gd name="connsiteY1" fmla="*/ 79128 h 460966"/>
                <a:gd name="connsiteX2" fmla="*/ 234624 w 469247"/>
                <a:gd name="connsiteY2" fmla="*/ 0 h 460966"/>
                <a:gd name="connsiteX3" fmla="*/ 0 w 469247"/>
                <a:gd name="connsiteY3" fmla="*/ 230483 h 460966"/>
                <a:gd name="connsiteX4" fmla="*/ 234624 w 469247"/>
                <a:gd name="connsiteY4" fmla="*/ 460967 h 460966"/>
                <a:gd name="connsiteX5" fmla="*/ 350095 w 469247"/>
                <a:gd name="connsiteY5" fmla="*/ 433364 h 460966"/>
                <a:gd name="connsiteX6" fmla="*/ 469247 w 469247"/>
                <a:gd name="connsiteY6" fmla="*/ 230483 h 460966"/>
                <a:gd name="connsiteX7" fmla="*/ 234624 w 469247"/>
                <a:gd name="connsiteY7" fmla="*/ 339974 h 460966"/>
                <a:gd name="connsiteX8" fmla="*/ 126973 w 469247"/>
                <a:gd name="connsiteY8" fmla="*/ 230483 h 460966"/>
                <a:gd name="connsiteX9" fmla="*/ 234624 w 469247"/>
                <a:gd name="connsiteY9" fmla="*/ 120992 h 460966"/>
                <a:gd name="connsiteX10" fmla="*/ 342275 w 469247"/>
                <a:gd name="connsiteY10" fmla="*/ 230483 h 460966"/>
                <a:gd name="connsiteX11" fmla="*/ 234624 w 469247"/>
                <a:gd name="connsiteY11" fmla="*/ 33997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9247" h="460966">
                  <a:moveTo>
                    <a:pt x="469247" y="230483"/>
                  </a:moveTo>
                  <a:cubicBezTo>
                    <a:pt x="469247" y="170217"/>
                    <a:pt x="449005" y="118232"/>
                    <a:pt x="414962" y="79128"/>
                  </a:cubicBezTo>
                  <a:cubicBezTo>
                    <a:pt x="372178" y="28983"/>
                    <a:pt x="307311" y="0"/>
                    <a:pt x="234624" y="0"/>
                  </a:cubicBezTo>
                  <a:cubicBezTo>
                    <a:pt x="105351" y="0"/>
                    <a:pt x="0" y="93849"/>
                    <a:pt x="0" y="230483"/>
                  </a:cubicBezTo>
                  <a:cubicBezTo>
                    <a:pt x="0" y="367117"/>
                    <a:pt x="104891" y="460967"/>
                    <a:pt x="234624" y="460967"/>
                  </a:cubicBezTo>
                  <a:cubicBezTo>
                    <a:pt x="276488" y="460967"/>
                    <a:pt x="316052" y="451306"/>
                    <a:pt x="350095" y="433364"/>
                  </a:cubicBezTo>
                  <a:cubicBezTo>
                    <a:pt x="420942" y="395640"/>
                    <a:pt x="469247" y="322953"/>
                    <a:pt x="469247" y="230483"/>
                  </a:cubicBezTo>
                  <a:close/>
                  <a:moveTo>
                    <a:pt x="234624" y="339974"/>
                  </a:moveTo>
                  <a:cubicBezTo>
                    <a:pt x="170677" y="339974"/>
                    <a:pt x="126973" y="290749"/>
                    <a:pt x="126973" y="230483"/>
                  </a:cubicBezTo>
                  <a:cubicBezTo>
                    <a:pt x="126973" y="170217"/>
                    <a:pt x="170677" y="120992"/>
                    <a:pt x="234624" y="120992"/>
                  </a:cubicBezTo>
                  <a:cubicBezTo>
                    <a:pt x="298570" y="120992"/>
                    <a:pt x="342275" y="170217"/>
                    <a:pt x="342275" y="230483"/>
                  </a:cubicBezTo>
                  <a:cubicBezTo>
                    <a:pt x="342275" y="290749"/>
                    <a:pt x="298570" y="339974"/>
                    <a:pt x="234624" y="33997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47" name="Freeform: Shape 46">
              <a:extLst>
                <a:ext uri="{FF2B5EF4-FFF2-40B4-BE49-F238E27FC236}">
                  <a16:creationId xmlns:a16="http://schemas.microsoft.com/office/drawing/2014/main" id="{A4A36271-FB31-4CE1-AC75-9C5A7DF1B0A7}"/>
                </a:ext>
              </a:extLst>
            </p:cNvPr>
            <p:cNvSpPr/>
            <p:nvPr/>
          </p:nvSpPr>
          <p:spPr>
            <a:xfrm>
              <a:off x="2759707" y="3052567"/>
              <a:ext cx="494549" cy="608181"/>
            </a:xfrm>
            <a:custGeom>
              <a:avLst/>
              <a:gdLst>
                <a:gd name="connsiteX0" fmla="*/ 483969 w 494549"/>
                <a:gd name="connsiteY0" fmla="*/ 0 h 608181"/>
                <a:gd name="connsiteX1" fmla="*/ 375398 w 494549"/>
                <a:gd name="connsiteY1" fmla="*/ 0 h 608181"/>
                <a:gd name="connsiteX2" fmla="*/ 365737 w 494549"/>
                <a:gd name="connsiteY2" fmla="*/ 8281 h 608181"/>
                <a:gd name="connsiteX3" fmla="*/ 353316 w 494549"/>
                <a:gd name="connsiteY3" fmla="*/ 139854 h 608181"/>
                <a:gd name="connsiteX4" fmla="*/ 362517 w 494549"/>
                <a:gd name="connsiteY4" fmla="*/ 168837 h 608181"/>
                <a:gd name="connsiteX5" fmla="*/ 363437 w 494549"/>
                <a:gd name="connsiteY5" fmla="*/ 170217 h 608181"/>
                <a:gd name="connsiteX6" fmla="*/ 363897 w 494549"/>
                <a:gd name="connsiteY6" fmla="*/ 180798 h 608181"/>
                <a:gd name="connsiteX7" fmla="*/ 351475 w 494549"/>
                <a:gd name="connsiteY7" fmla="*/ 182178 h 608181"/>
                <a:gd name="connsiteX8" fmla="*/ 234624 w 494549"/>
                <a:gd name="connsiteY8" fmla="*/ 147215 h 608181"/>
                <a:gd name="connsiteX9" fmla="*/ 0 w 494549"/>
                <a:gd name="connsiteY9" fmla="*/ 377698 h 608181"/>
                <a:gd name="connsiteX10" fmla="*/ 234624 w 494549"/>
                <a:gd name="connsiteY10" fmla="*/ 608181 h 608181"/>
                <a:gd name="connsiteX11" fmla="*/ 376778 w 494549"/>
                <a:gd name="connsiteY11" fmla="*/ 548835 h 608181"/>
                <a:gd name="connsiteX12" fmla="*/ 386899 w 494549"/>
                <a:gd name="connsiteY12" fmla="*/ 547915 h 608181"/>
                <a:gd name="connsiteX13" fmla="*/ 388279 w 494549"/>
                <a:gd name="connsiteY13" fmla="*/ 559416 h 608181"/>
                <a:gd name="connsiteX14" fmla="*/ 374018 w 494549"/>
                <a:gd name="connsiteY14" fmla="*/ 581959 h 608181"/>
                <a:gd name="connsiteX15" fmla="*/ 383219 w 494549"/>
                <a:gd name="connsiteY15" fmla="*/ 595300 h 608181"/>
                <a:gd name="connsiteX16" fmla="*/ 480749 w 494549"/>
                <a:gd name="connsiteY16" fmla="*/ 595300 h 608181"/>
                <a:gd name="connsiteX17" fmla="*/ 490410 w 494549"/>
                <a:gd name="connsiteY17" fmla="*/ 584719 h 608181"/>
                <a:gd name="connsiteX18" fmla="*/ 494550 w 494549"/>
                <a:gd name="connsiteY18" fmla="*/ 11041 h 608181"/>
                <a:gd name="connsiteX19" fmla="*/ 483969 w 494549"/>
                <a:gd name="connsiteY19" fmla="*/ 0 h 608181"/>
                <a:gd name="connsiteX20" fmla="*/ 234164 w 494549"/>
                <a:gd name="connsiteY20" fmla="*/ 486269 h 608181"/>
                <a:gd name="connsiteX21" fmla="*/ 126513 w 494549"/>
                <a:gd name="connsiteY21" fmla="*/ 376778 h 608181"/>
                <a:gd name="connsiteX22" fmla="*/ 234164 w 494549"/>
                <a:gd name="connsiteY22" fmla="*/ 267287 h 608181"/>
                <a:gd name="connsiteX23" fmla="*/ 341815 w 494549"/>
                <a:gd name="connsiteY23" fmla="*/ 376778 h 608181"/>
                <a:gd name="connsiteX24" fmla="*/ 234164 w 494549"/>
                <a:gd name="connsiteY24" fmla="*/ 486269 h 60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94549" h="608181">
                  <a:moveTo>
                    <a:pt x="483969" y="0"/>
                  </a:moveTo>
                  <a:lnTo>
                    <a:pt x="375398" y="0"/>
                  </a:lnTo>
                  <a:cubicBezTo>
                    <a:pt x="370337" y="0"/>
                    <a:pt x="366197" y="3680"/>
                    <a:pt x="365737" y="8281"/>
                  </a:cubicBezTo>
                  <a:cubicBezTo>
                    <a:pt x="357916" y="60266"/>
                    <a:pt x="354696" y="113631"/>
                    <a:pt x="353316" y="139854"/>
                  </a:cubicBezTo>
                  <a:cubicBezTo>
                    <a:pt x="352856" y="150435"/>
                    <a:pt x="356076" y="160556"/>
                    <a:pt x="362517" y="168837"/>
                  </a:cubicBezTo>
                  <a:lnTo>
                    <a:pt x="363437" y="170217"/>
                  </a:lnTo>
                  <a:cubicBezTo>
                    <a:pt x="365737" y="173438"/>
                    <a:pt x="366197" y="177578"/>
                    <a:pt x="363897" y="180798"/>
                  </a:cubicBezTo>
                  <a:cubicBezTo>
                    <a:pt x="360676" y="184939"/>
                    <a:pt x="355156" y="185399"/>
                    <a:pt x="351475" y="182178"/>
                  </a:cubicBezTo>
                  <a:cubicBezTo>
                    <a:pt x="320652" y="154576"/>
                    <a:pt x="276028" y="147215"/>
                    <a:pt x="234624" y="147215"/>
                  </a:cubicBezTo>
                  <a:cubicBezTo>
                    <a:pt x="105351" y="147215"/>
                    <a:pt x="0" y="241064"/>
                    <a:pt x="0" y="377698"/>
                  </a:cubicBezTo>
                  <a:cubicBezTo>
                    <a:pt x="0" y="514792"/>
                    <a:pt x="104891" y="608181"/>
                    <a:pt x="234624" y="608181"/>
                  </a:cubicBezTo>
                  <a:cubicBezTo>
                    <a:pt x="287989" y="608181"/>
                    <a:pt x="337214" y="583799"/>
                    <a:pt x="376778" y="548835"/>
                  </a:cubicBezTo>
                  <a:cubicBezTo>
                    <a:pt x="379538" y="546535"/>
                    <a:pt x="383679" y="545615"/>
                    <a:pt x="386899" y="547915"/>
                  </a:cubicBezTo>
                  <a:cubicBezTo>
                    <a:pt x="391039" y="550676"/>
                    <a:pt x="391500" y="556196"/>
                    <a:pt x="388279" y="559416"/>
                  </a:cubicBezTo>
                  <a:cubicBezTo>
                    <a:pt x="383679" y="564477"/>
                    <a:pt x="377238" y="572758"/>
                    <a:pt x="374018" y="581959"/>
                  </a:cubicBezTo>
                  <a:cubicBezTo>
                    <a:pt x="371258" y="588399"/>
                    <a:pt x="376318" y="595300"/>
                    <a:pt x="383219" y="595300"/>
                  </a:cubicBezTo>
                  <a:lnTo>
                    <a:pt x="480749" y="595300"/>
                  </a:lnTo>
                  <a:cubicBezTo>
                    <a:pt x="486269" y="595300"/>
                    <a:pt x="490870" y="590240"/>
                    <a:pt x="490410" y="584719"/>
                  </a:cubicBezTo>
                  <a:cubicBezTo>
                    <a:pt x="478908" y="444865"/>
                    <a:pt x="462807" y="255326"/>
                    <a:pt x="494550" y="11041"/>
                  </a:cubicBezTo>
                  <a:cubicBezTo>
                    <a:pt x="494550" y="5521"/>
                    <a:pt x="489949" y="0"/>
                    <a:pt x="483969" y="0"/>
                  </a:cubicBezTo>
                  <a:close/>
                  <a:moveTo>
                    <a:pt x="234164" y="486269"/>
                  </a:moveTo>
                  <a:cubicBezTo>
                    <a:pt x="170217" y="486269"/>
                    <a:pt x="126513" y="437044"/>
                    <a:pt x="126513" y="376778"/>
                  </a:cubicBezTo>
                  <a:cubicBezTo>
                    <a:pt x="126513" y="316512"/>
                    <a:pt x="170217" y="267287"/>
                    <a:pt x="234164" y="267287"/>
                  </a:cubicBezTo>
                  <a:cubicBezTo>
                    <a:pt x="298110" y="267287"/>
                    <a:pt x="341815" y="316512"/>
                    <a:pt x="341815" y="376778"/>
                  </a:cubicBezTo>
                  <a:cubicBezTo>
                    <a:pt x="341815" y="437044"/>
                    <a:pt x="298110" y="486269"/>
                    <a:pt x="234164" y="486269"/>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48" name="Freeform: Shape 47">
              <a:extLst>
                <a:ext uri="{FF2B5EF4-FFF2-40B4-BE49-F238E27FC236}">
                  <a16:creationId xmlns:a16="http://schemas.microsoft.com/office/drawing/2014/main" id="{88988ED8-B21C-4523-860A-F7E6CC2D6F44}"/>
                </a:ext>
              </a:extLst>
            </p:cNvPr>
            <p:cNvSpPr/>
            <p:nvPr/>
          </p:nvSpPr>
          <p:spPr>
            <a:xfrm>
              <a:off x="1274295" y="3078790"/>
              <a:ext cx="521562" cy="569077"/>
            </a:xfrm>
            <a:custGeom>
              <a:avLst/>
              <a:gdLst>
                <a:gd name="connsiteX0" fmla="*/ 327935 w 521562"/>
                <a:gd name="connsiteY0" fmla="*/ 7821 h 569077"/>
                <a:gd name="connsiteX1" fmla="*/ 315514 w 521562"/>
                <a:gd name="connsiteY1" fmla="*/ 0 h 569077"/>
                <a:gd name="connsiteX2" fmla="*/ 207403 w 521562"/>
                <a:gd name="connsiteY2" fmla="*/ 0 h 569077"/>
                <a:gd name="connsiteX3" fmla="*/ 194982 w 521562"/>
                <a:gd name="connsiteY3" fmla="*/ 7821 h 569077"/>
                <a:gd name="connsiteX4" fmla="*/ 382 w 521562"/>
                <a:gd name="connsiteY4" fmla="*/ 556196 h 569077"/>
                <a:gd name="connsiteX5" fmla="*/ 10043 w 521562"/>
                <a:gd name="connsiteY5" fmla="*/ 569077 h 569077"/>
                <a:gd name="connsiteX6" fmla="*/ 120454 w 521562"/>
                <a:gd name="connsiteY6" fmla="*/ 569077 h 569077"/>
                <a:gd name="connsiteX7" fmla="*/ 132876 w 521562"/>
                <a:gd name="connsiteY7" fmla="*/ 559416 h 569077"/>
                <a:gd name="connsiteX8" fmla="*/ 154038 w 521562"/>
                <a:gd name="connsiteY8" fmla="*/ 479368 h 569077"/>
                <a:gd name="connsiteX9" fmla="*/ 164159 w 521562"/>
                <a:gd name="connsiteY9" fmla="*/ 471548 h 569077"/>
                <a:gd name="connsiteX10" fmla="*/ 357378 w 521562"/>
                <a:gd name="connsiteY10" fmla="*/ 471548 h 569077"/>
                <a:gd name="connsiteX11" fmla="*/ 367499 w 521562"/>
                <a:gd name="connsiteY11" fmla="*/ 479368 h 569077"/>
                <a:gd name="connsiteX12" fmla="*/ 388662 w 521562"/>
                <a:gd name="connsiteY12" fmla="*/ 559416 h 569077"/>
                <a:gd name="connsiteX13" fmla="*/ 401083 w 521562"/>
                <a:gd name="connsiteY13" fmla="*/ 569077 h 569077"/>
                <a:gd name="connsiteX14" fmla="*/ 511494 w 521562"/>
                <a:gd name="connsiteY14" fmla="*/ 569077 h 569077"/>
                <a:gd name="connsiteX15" fmla="*/ 521155 w 521562"/>
                <a:gd name="connsiteY15" fmla="*/ 556196 h 569077"/>
                <a:gd name="connsiteX16" fmla="*/ 327935 w 521562"/>
                <a:gd name="connsiteY16" fmla="*/ 7821 h 569077"/>
                <a:gd name="connsiteX17" fmla="*/ 197282 w 521562"/>
                <a:gd name="connsiteY17" fmla="*/ 336754 h 569077"/>
                <a:gd name="connsiteX18" fmla="*/ 252028 w 521562"/>
                <a:gd name="connsiteY18" fmla="*/ 173437 h 569077"/>
                <a:gd name="connsiteX19" fmla="*/ 258928 w 521562"/>
                <a:gd name="connsiteY19" fmla="*/ 166997 h 569077"/>
                <a:gd name="connsiteX20" fmla="*/ 269970 w 521562"/>
                <a:gd name="connsiteY20" fmla="*/ 172977 h 569077"/>
                <a:gd name="connsiteX21" fmla="*/ 324715 w 521562"/>
                <a:gd name="connsiteY21" fmla="*/ 336294 h 569077"/>
                <a:gd name="connsiteX22" fmla="*/ 314134 w 521562"/>
                <a:gd name="connsiteY22" fmla="*/ 350555 h 569077"/>
                <a:gd name="connsiteX23" fmla="*/ 206483 w 521562"/>
                <a:gd name="connsiteY23" fmla="*/ 350555 h 569077"/>
                <a:gd name="connsiteX24" fmla="*/ 197282 w 521562"/>
                <a:gd name="connsiteY24" fmla="*/ 336754 h 569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1562" h="569077">
                  <a:moveTo>
                    <a:pt x="327935" y="7821"/>
                  </a:moveTo>
                  <a:cubicBezTo>
                    <a:pt x="325635" y="2760"/>
                    <a:pt x="321035" y="0"/>
                    <a:pt x="315514" y="0"/>
                  </a:cubicBezTo>
                  <a:lnTo>
                    <a:pt x="207403" y="0"/>
                  </a:lnTo>
                  <a:cubicBezTo>
                    <a:pt x="201883" y="0"/>
                    <a:pt x="197282" y="3220"/>
                    <a:pt x="194982" y="7821"/>
                  </a:cubicBezTo>
                  <a:cubicBezTo>
                    <a:pt x="87331" y="248425"/>
                    <a:pt x="16484" y="497770"/>
                    <a:pt x="382" y="556196"/>
                  </a:cubicBezTo>
                  <a:cubicBezTo>
                    <a:pt x="-1458" y="562637"/>
                    <a:pt x="3603" y="569077"/>
                    <a:pt x="10043" y="569077"/>
                  </a:cubicBezTo>
                  <a:lnTo>
                    <a:pt x="120454" y="569077"/>
                  </a:lnTo>
                  <a:cubicBezTo>
                    <a:pt x="126435" y="569077"/>
                    <a:pt x="131496" y="564937"/>
                    <a:pt x="132876" y="559416"/>
                  </a:cubicBezTo>
                  <a:cubicBezTo>
                    <a:pt x="136096" y="545615"/>
                    <a:pt x="143457" y="518012"/>
                    <a:pt x="154038" y="479368"/>
                  </a:cubicBezTo>
                  <a:cubicBezTo>
                    <a:pt x="155418" y="474768"/>
                    <a:pt x="159558" y="471548"/>
                    <a:pt x="164159" y="471548"/>
                  </a:cubicBezTo>
                  <a:lnTo>
                    <a:pt x="357378" y="471548"/>
                  </a:lnTo>
                  <a:cubicBezTo>
                    <a:pt x="361979" y="471548"/>
                    <a:pt x="366119" y="474768"/>
                    <a:pt x="367499" y="479368"/>
                  </a:cubicBezTo>
                  <a:cubicBezTo>
                    <a:pt x="378080" y="518012"/>
                    <a:pt x="385441" y="545615"/>
                    <a:pt x="388662" y="559416"/>
                  </a:cubicBezTo>
                  <a:cubicBezTo>
                    <a:pt x="390042" y="565397"/>
                    <a:pt x="395102" y="569077"/>
                    <a:pt x="401083" y="569077"/>
                  </a:cubicBezTo>
                  <a:lnTo>
                    <a:pt x="511494" y="569077"/>
                  </a:lnTo>
                  <a:cubicBezTo>
                    <a:pt x="518395" y="569077"/>
                    <a:pt x="522995" y="562637"/>
                    <a:pt x="521155" y="556196"/>
                  </a:cubicBezTo>
                  <a:cubicBezTo>
                    <a:pt x="506433" y="497770"/>
                    <a:pt x="435586" y="248425"/>
                    <a:pt x="327935" y="7821"/>
                  </a:cubicBezTo>
                  <a:close/>
                  <a:moveTo>
                    <a:pt x="197282" y="336754"/>
                  </a:moveTo>
                  <a:cubicBezTo>
                    <a:pt x="212924" y="287989"/>
                    <a:pt x="231326" y="230483"/>
                    <a:pt x="252028" y="173437"/>
                  </a:cubicBezTo>
                  <a:cubicBezTo>
                    <a:pt x="253408" y="170217"/>
                    <a:pt x="255708" y="167457"/>
                    <a:pt x="258928" y="166997"/>
                  </a:cubicBezTo>
                  <a:cubicBezTo>
                    <a:pt x="263989" y="165617"/>
                    <a:pt x="268589" y="168377"/>
                    <a:pt x="269970" y="172977"/>
                  </a:cubicBezTo>
                  <a:cubicBezTo>
                    <a:pt x="291132" y="230023"/>
                    <a:pt x="309073" y="287529"/>
                    <a:pt x="324715" y="336294"/>
                  </a:cubicBezTo>
                  <a:cubicBezTo>
                    <a:pt x="327015" y="343195"/>
                    <a:pt x="321495" y="350555"/>
                    <a:pt x="314134" y="350555"/>
                  </a:cubicBezTo>
                  <a:lnTo>
                    <a:pt x="206483" y="350555"/>
                  </a:lnTo>
                  <a:cubicBezTo>
                    <a:pt x="200042" y="350555"/>
                    <a:pt x="194982" y="343655"/>
                    <a:pt x="197282" y="33675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49" name="Freeform: Shape 48">
              <a:extLst>
                <a:ext uri="{FF2B5EF4-FFF2-40B4-BE49-F238E27FC236}">
                  <a16:creationId xmlns:a16="http://schemas.microsoft.com/office/drawing/2014/main" id="{E8C6EF60-DEB7-404B-8812-A56C5C77088D}"/>
                </a:ext>
              </a:extLst>
            </p:cNvPr>
            <p:cNvSpPr/>
            <p:nvPr/>
          </p:nvSpPr>
          <p:spPr>
            <a:xfrm>
              <a:off x="1754720" y="3208063"/>
              <a:ext cx="462142" cy="440264"/>
            </a:xfrm>
            <a:custGeom>
              <a:avLst/>
              <a:gdLst>
                <a:gd name="connsiteX0" fmla="*/ 448791 w 462142"/>
                <a:gd name="connsiteY0" fmla="*/ 0 h 440264"/>
                <a:gd name="connsiteX1" fmla="*/ 343440 w 462142"/>
                <a:gd name="connsiteY1" fmla="*/ 920 h 440264"/>
                <a:gd name="connsiteX2" fmla="*/ 331019 w 462142"/>
                <a:gd name="connsiteY2" fmla="*/ 10121 h 440264"/>
                <a:gd name="connsiteX3" fmla="*/ 240850 w 462142"/>
                <a:gd name="connsiteY3" fmla="*/ 266827 h 440264"/>
                <a:gd name="connsiteX4" fmla="*/ 231649 w 462142"/>
                <a:gd name="connsiteY4" fmla="*/ 272808 h 440264"/>
                <a:gd name="connsiteX5" fmla="*/ 222448 w 462142"/>
                <a:gd name="connsiteY5" fmla="*/ 266827 h 440264"/>
                <a:gd name="connsiteX6" fmla="*/ 132279 w 462142"/>
                <a:gd name="connsiteY6" fmla="*/ 10121 h 440264"/>
                <a:gd name="connsiteX7" fmla="*/ 119858 w 462142"/>
                <a:gd name="connsiteY7" fmla="*/ 920 h 440264"/>
                <a:gd name="connsiteX8" fmla="*/ 9907 w 462142"/>
                <a:gd name="connsiteY8" fmla="*/ 0 h 440264"/>
                <a:gd name="connsiteX9" fmla="*/ 246 w 462142"/>
                <a:gd name="connsiteY9" fmla="*/ 12421 h 440264"/>
                <a:gd name="connsiteX10" fmla="*/ 173683 w 462142"/>
                <a:gd name="connsiteY10" fmla="*/ 434284 h 440264"/>
                <a:gd name="connsiteX11" fmla="*/ 184724 w 462142"/>
                <a:gd name="connsiteY11" fmla="*/ 440264 h 440264"/>
                <a:gd name="connsiteX12" fmla="*/ 278574 w 462142"/>
                <a:gd name="connsiteY12" fmla="*/ 440264 h 440264"/>
                <a:gd name="connsiteX13" fmla="*/ 289615 w 462142"/>
                <a:gd name="connsiteY13" fmla="*/ 434284 h 440264"/>
                <a:gd name="connsiteX14" fmla="*/ 461672 w 462142"/>
                <a:gd name="connsiteY14" fmla="*/ 16562 h 440264"/>
                <a:gd name="connsiteX15" fmla="*/ 448791 w 462142"/>
                <a:gd name="connsiteY15" fmla="*/ 0 h 440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2142" h="440264">
                  <a:moveTo>
                    <a:pt x="448791" y="0"/>
                  </a:moveTo>
                  <a:lnTo>
                    <a:pt x="343440" y="920"/>
                  </a:lnTo>
                  <a:cubicBezTo>
                    <a:pt x="337920" y="920"/>
                    <a:pt x="332859" y="4600"/>
                    <a:pt x="331019" y="10121"/>
                  </a:cubicBezTo>
                  <a:cubicBezTo>
                    <a:pt x="311237" y="75908"/>
                    <a:pt x="286855" y="156876"/>
                    <a:pt x="240850" y="266827"/>
                  </a:cubicBezTo>
                  <a:cubicBezTo>
                    <a:pt x="239470" y="270507"/>
                    <a:pt x="235789" y="272808"/>
                    <a:pt x="231649" y="272808"/>
                  </a:cubicBezTo>
                  <a:cubicBezTo>
                    <a:pt x="227509" y="272808"/>
                    <a:pt x="223828" y="270507"/>
                    <a:pt x="222448" y="266827"/>
                  </a:cubicBezTo>
                  <a:cubicBezTo>
                    <a:pt x="176443" y="156876"/>
                    <a:pt x="152061" y="75908"/>
                    <a:pt x="132279" y="10121"/>
                  </a:cubicBezTo>
                  <a:cubicBezTo>
                    <a:pt x="130439" y="4600"/>
                    <a:pt x="125378" y="920"/>
                    <a:pt x="119858" y="920"/>
                  </a:cubicBezTo>
                  <a:lnTo>
                    <a:pt x="9907" y="0"/>
                  </a:lnTo>
                  <a:cubicBezTo>
                    <a:pt x="3466" y="0"/>
                    <a:pt x="-1135" y="5981"/>
                    <a:pt x="246" y="12421"/>
                  </a:cubicBezTo>
                  <a:cubicBezTo>
                    <a:pt x="14967" y="66707"/>
                    <a:pt x="77533" y="286609"/>
                    <a:pt x="173683" y="434284"/>
                  </a:cubicBezTo>
                  <a:cubicBezTo>
                    <a:pt x="175983" y="437964"/>
                    <a:pt x="180124" y="440264"/>
                    <a:pt x="184724" y="440264"/>
                  </a:cubicBezTo>
                  <a:lnTo>
                    <a:pt x="278574" y="440264"/>
                  </a:lnTo>
                  <a:cubicBezTo>
                    <a:pt x="283174" y="440264"/>
                    <a:pt x="287315" y="437964"/>
                    <a:pt x="289615" y="434284"/>
                  </a:cubicBezTo>
                  <a:cubicBezTo>
                    <a:pt x="383464" y="290289"/>
                    <a:pt x="445571" y="77288"/>
                    <a:pt x="461672" y="16562"/>
                  </a:cubicBezTo>
                  <a:cubicBezTo>
                    <a:pt x="463972" y="8281"/>
                    <a:pt x="457532" y="0"/>
                    <a:pt x="448791" y="0"/>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grpSp>
    </p:spTree>
    <p:extLst>
      <p:ext uri="{BB962C8B-B14F-4D97-AF65-F5344CB8AC3E}">
        <p14:creationId xmlns:p14="http://schemas.microsoft.com/office/powerpoint/2010/main" val="1296580814"/>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ARCH_Back_Teal">
    <p:spTree>
      <p:nvGrpSpPr>
        <p:cNvPr id="1" name=""/>
        <p:cNvGrpSpPr/>
        <p:nvPr/>
      </p:nvGrpSpPr>
      <p:grpSpPr>
        <a:xfrm>
          <a:off x="0" y="0"/>
          <a:ext cx="0" cy="0"/>
          <a:chOff x="0" y="0"/>
          <a:chExt cx="0" cy="0"/>
        </a:xfrm>
      </p:grpSpPr>
      <p:pic>
        <p:nvPicPr>
          <p:cNvPr id="10" name="Graphic 9">
            <a:extLst>
              <a:ext uri="{FF2B5EF4-FFF2-40B4-BE49-F238E27FC236}">
                <a16:creationId xmlns:a16="http://schemas.microsoft.com/office/drawing/2014/main" id="{50B4E013-5D75-4001-B6CB-BA9DAC76A0A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4" name="Title 1">
            <a:extLst>
              <a:ext uri="{FF2B5EF4-FFF2-40B4-BE49-F238E27FC236}">
                <a16:creationId xmlns:a16="http://schemas.microsoft.com/office/drawing/2014/main" id="{8152CBD1-A9B7-4F7B-BF15-CEB951CD78EE}"/>
              </a:ext>
            </a:extLst>
          </p:cNvPr>
          <p:cNvSpPr>
            <a:spLocks noGrp="1"/>
          </p:cNvSpPr>
          <p:nvPr>
            <p:ph type="title" hasCustomPrompt="1"/>
          </p:nvPr>
        </p:nvSpPr>
        <p:spPr>
          <a:xfrm>
            <a:off x="1237783" y="4507777"/>
            <a:ext cx="4750268" cy="1219123"/>
          </a:xfrm>
          <a:prstGeom prst="rect">
            <a:avLst/>
          </a:prstGeom>
        </p:spPr>
        <p:txBody>
          <a:bodyPr anchor="t" anchorCtr="0">
            <a:normAutofit/>
          </a:bodyPr>
          <a:lstStyle>
            <a:lvl1pPr algn="ctr">
              <a:defRPr sz="3600" b="1" baseline="0">
                <a:solidFill>
                  <a:schemeClr val="bg1"/>
                </a:solidFill>
                <a:effectLst/>
              </a:defRPr>
            </a:lvl1pPr>
          </a:lstStyle>
          <a:p>
            <a:r>
              <a:rPr lang="en-US"/>
              <a:t>Click to add Final Message</a:t>
            </a:r>
          </a:p>
        </p:txBody>
      </p:sp>
      <p:sp>
        <p:nvSpPr>
          <p:cNvPr id="5" name="Text Placeholder 2">
            <a:extLst>
              <a:ext uri="{FF2B5EF4-FFF2-40B4-BE49-F238E27FC236}">
                <a16:creationId xmlns:a16="http://schemas.microsoft.com/office/drawing/2014/main" id="{5BE3D1E2-F94E-4E3E-9906-839B67C4D82A}"/>
              </a:ext>
            </a:extLst>
          </p:cNvPr>
          <p:cNvSpPr>
            <a:spLocks noGrp="1"/>
          </p:cNvSpPr>
          <p:nvPr>
            <p:ph type="body" idx="1" hasCustomPrompt="1"/>
          </p:nvPr>
        </p:nvSpPr>
        <p:spPr>
          <a:xfrm>
            <a:off x="6526213" y="3560323"/>
            <a:ext cx="4933950" cy="422659"/>
          </a:xfrm>
          <a:prstGeom prst="rect">
            <a:avLst/>
          </a:prstGeom>
        </p:spPr>
        <p:txBody>
          <a:bodyPr>
            <a:normAutofit/>
          </a:bodyPr>
          <a:lstStyle>
            <a:lvl1pPr marL="0" indent="0" algn="l">
              <a:buNone/>
              <a:defRPr sz="1600" b="1"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Address</a:t>
            </a:r>
          </a:p>
        </p:txBody>
      </p:sp>
      <p:sp>
        <p:nvSpPr>
          <p:cNvPr id="6" name="Text Placeholder 2">
            <a:extLst>
              <a:ext uri="{FF2B5EF4-FFF2-40B4-BE49-F238E27FC236}">
                <a16:creationId xmlns:a16="http://schemas.microsoft.com/office/drawing/2014/main" id="{477E7345-4968-407D-BCA9-78B73AF81B2C}"/>
              </a:ext>
            </a:extLst>
          </p:cNvPr>
          <p:cNvSpPr>
            <a:spLocks noGrp="1"/>
          </p:cNvSpPr>
          <p:nvPr>
            <p:ph type="body" idx="10" hasCustomPrompt="1"/>
          </p:nvPr>
        </p:nvSpPr>
        <p:spPr>
          <a:xfrm>
            <a:off x="6526213" y="4127501"/>
            <a:ext cx="4933950" cy="422659"/>
          </a:xfrm>
          <a:prstGeom prst="rect">
            <a:avLst/>
          </a:prstGeom>
        </p:spPr>
        <p:txBody>
          <a:bodyPr>
            <a:normAutofit/>
          </a:bodyPr>
          <a:lstStyle>
            <a:lvl1pPr marL="0" indent="0" algn="l">
              <a:buNone/>
              <a:defRPr sz="1600" b="1"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Phone</a:t>
            </a:r>
          </a:p>
        </p:txBody>
      </p:sp>
      <p:sp>
        <p:nvSpPr>
          <p:cNvPr id="17" name="Text Placeholder 2">
            <a:extLst>
              <a:ext uri="{FF2B5EF4-FFF2-40B4-BE49-F238E27FC236}">
                <a16:creationId xmlns:a16="http://schemas.microsoft.com/office/drawing/2014/main" id="{7B7E91ED-4866-44BB-813F-167A0BA8109F}"/>
              </a:ext>
            </a:extLst>
          </p:cNvPr>
          <p:cNvSpPr>
            <a:spLocks noGrp="1"/>
          </p:cNvSpPr>
          <p:nvPr>
            <p:ph type="body" idx="11" hasCustomPrompt="1"/>
          </p:nvPr>
        </p:nvSpPr>
        <p:spPr>
          <a:xfrm>
            <a:off x="6526213" y="5304241"/>
            <a:ext cx="4933950" cy="422659"/>
          </a:xfrm>
          <a:prstGeom prst="rect">
            <a:avLst/>
          </a:prstGeom>
        </p:spPr>
        <p:txBody>
          <a:bodyPr>
            <a:normAutofit/>
          </a:bodyPr>
          <a:lstStyle>
            <a:lvl1pPr marL="0" indent="0" algn="l">
              <a:buNone/>
              <a:defRPr sz="1600" b="1"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Website</a:t>
            </a:r>
          </a:p>
        </p:txBody>
      </p:sp>
      <p:sp>
        <p:nvSpPr>
          <p:cNvPr id="20" name="Text Placeholder 2">
            <a:extLst>
              <a:ext uri="{FF2B5EF4-FFF2-40B4-BE49-F238E27FC236}">
                <a16:creationId xmlns:a16="http://schemas.microsoft.com/office/drawing/2014/main" id="{BCCDFE2E-AF59-44FB-A6BC-556582A25D4B}"/>
              </a:ext>
            </a:extLst>
          </p:cNvPr>
          <p:cNvSpPr>
            <a:spLocks noGrp="1"/>
          </p:cNvSpPr>
          <p:nvPr>
            <p:ph type="body" idx="12" hasCustomPrompt="1"/>
          </p:nvPr>
        </p:nvSpPr>
        <p:spPr>
          <a:xfrm>
            <a:off x="6526213" y="4694679"/>
            <a:ext cx="4933950" cy="422659"/>
          </a:xfrm>
          <a:prstGeom prst="rect">
            <a:avLst/>
          </a:prstGeom>
        </p:spPr>
        <p:txBody>
          <a:bodyPr>
            <a:normAutofit/>
          </a:bodyPr>
          <a:lstStyle>
            <a:lvl1pPr marL="0" indent="0" algn="l">
              <a:buNone/>
              <a:defRPr sz="1600" b="1"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Email</a:t>
            </a:r>
          </a:p>
        </p:txBody>
      </p:sp>
      <p:pic>
        <p:nvPicPr>
          <p:cNvPr id="2" name="Graphic 1">
            <a:extLst>
              <a:ext uri="{FF2B5EF4-FFF2-40B4-BE49-F238E27FC236}">
                <a16:creationId xmlns:a16="http://schemas.microsoft.com/office/drawing/2014/main" id="{1A22CAE9-CAD4-45FD-A48A-2A75D19EA1C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6174352" y="3602705"/>
            <a:ext cx="189000" cy="252000"/>
          </a:xfrm>
          <a:prstGeom prst="rect">
            <a:avLst/>
          </a:prstGeom>
        </p:spPr>
      </p:pic>
      <p:pic>
        <p:nvPicPr>
          <p:cNvPr id="3" name="Graphic 2">
            <a:extLst>
              <a:ext uri="{FF2B5EF4-FFF2-40B4-BE49-F238E27FC236}">
                <a16:creationId xmlns:a16="http://schemas.microsoft.com/office/drawing/2014/main" id="{BACB38DA-3C6D-4ECC-8CC1-7153E8AB07EF}"/>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6142852" y="4169884"/>
            <a:ext cx="252000" cy="252000"/>
          </a:xfrm>
          <a:prstGeom prst="rect">
            <a:avLst/>
          </a:prstGeom>
        </p:spPr>
      </p:pic>
      <p:pic>
        <p:nvPicPr>
          <p:cNvPr id="7" name="Graphic 6">
            <a:extLst>
              <a:ext uri="{FF2B5EF4-FFF2-40B4-BE49-F238E27FC236}">
                <a16:creationId xmlns:a16="http://schemas.microsoft.com/office/drawing/2014/main" id="{CB96CAE5-EA83-4820-B93D-E94C42FB500B}"/>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6142852" y="4694679"/>
            <a:ext cx="252000" cy="189000"/>
          </a:xfrm>
          <a:prstGeom prst="rect">
            <a:avLst/>
          </a:prstGeom>
        </p:spPr>
      </p:pic>
      <p:pic>
        <p:nvPicPr>
          <p:cNvPr id="8" name="Graphic 7">
            <a:extLst>
              <a:ext uri="{FF2B5EF4-FFF2-40B4-BE49-F238E27FC236}">
                <a16:creationId xmlns:a16="http://schemas.microsoft.com/office/drawing/2014/main" id="{EC568770-CAB5-4BD5-9BDA-27D4EB60B76D}"/>
              </a:ext>
            </a:extLst>
          </p:cNvPr>
          <p:cNvPicPr>
            <a:picLocks noChangeAspect="1"/>
          </p:cNvPicPr>
          <p:nvPr userDrawn="1"/>
        </p:nvPicPr>
        <p:blipFill>
          <a:blip r:embed="rId10">
            <a:extLst>
              <a:ext uri="{96DAC541-7B7A-43D3-8B79-37D633B846F1}">
                <asvg:svgBlip xmlns:asvg="http://schemas.microsoft.com/office/drawing/2016/SVG/main" r:embed="rId11"/>
              </a:ext>
            </a:extLst>
          </a:blip>
          <a:stretch>
            <a:fillRect/>
          </a:stretch>
        </p:blipFill>
        <p:spPr>
          <a:xfrm>
            <a:off x="6142852" y="5304241"/>
            <a:ext cx="252000" cy="252000"/>
          </a:xfrm>
          <a:prstGeom prst="rect">
            <a:avLst/>
          </a:prstGeom>
        </p:spPr>
      </p:pic>
      <p:grpSp>
        <p:nvGrpSpPr>
          <p:cNvPr id="21" name="Graphic 20">
            <a:extLst>
              <a:ext uri="{FF2B5EF4-FFF2-40B4-BE49-F238E27FC236}">
                <a16:creationId xmlns:a16="http://schemas.microsoft.com/office/drawing/2014/main" id="{EC198720-436F-43CD-96C9-B7A72F8BAA5C}"/>
              </a:ext>
            </a:extLst>
          </p:cNvPr>
          <p:cNvGrpSpPr/>
          <p:nvPr userDrawn="1"/>
        </p:nvGrpSpPr>
        <p:grpSpPr>
          <a:xfrm>
            <a:off x="2598708" y="3560323"/>
            <a:ext cx="2028267" cy="841128"/>
            <a:chOff x="2598708" y="3560323"/>
            <a:chExt cx="2028267" cy="841128"/>
          </a:xfrm>
          <a:solidFill>
            <a:schemeClr val="accent1"/>
          </a:solidFill>
        </p:grpSpPr>
        <p:grpSp>
          <p:nvGrpSpPr>
            <p:cNvPr id="22" name="Graphic 20">
              <a:extLst>
                <a:ext uri="{FF2B5EF4-FFF2-40B4-BE49-F238E27FC236}">
                  <a16:creationId xmlns:a16="http://schemas.microsoft.com/office/drawing/2014/main" id="{9DDB9C7F-7B46-4763-8E61-E4B5D72F735D}"/>
                </a:ext>
              </a:extLst>
            </p:cNvPr>
            <p:cNvGrpSpPr/>
            <p:nvPr/>
          </p:nvGrpSpPr>
          <p:grpSpPr>
            <a:xfrm>
              <a:off x="3413284" y="4160811"/>
              <a:ext cx="1213691" cy="151949"/>
              <a:chOff x="3413284" y="4160811"/>
              <a:chExt cx="1213691" cy="151949"/>
            </a:xfrm>
            <a:solidFill>
              <a:srgbClr val="463977"/>
            </a:solidFill>
          </p:grpSpPr>
          <p:sp>
            <p:nvSpPr>
              <p:cNvPr id="29" name="Freeform: Shape 28">
                <a:extLst>
                  <a:ext uri="{FF2B5EF4-FFF2-40B4-BE49-F238E27FC236}">
                    <a16:creationId xmlns:a16="http://schemas.microsoft.com/office/drawing/2014/main" id="{931F2307-9DED-4624-BBB4-F5A032CC3998}"/>
                  </a:ext>
                </a:extLst>
              </p:cNvPr>
              <p:cNvSpPr/>
              <p:nvPr/>
            </p:nvSpPr>
            <p:spPr>
              <a:xfrm>
                <a:off x="3413284" y="4166533"/>
                <a:ext cx="121750" cy="112849"/>
              </a:xfrm>
              <a:custGeom>
                <a:avLst/>
                <a:gdLst>
                  <a:gd name="connsiteX0" fmla="*/ 36875 w 121750"/>
                  <a:gd name="connsiteY0" fmla="*/ 92187 h 112849"/>
                  <a:gd name="connsiteX1" fmla="*/ 29246 w 121750"/>
                  <a:gd name="connsiteY1" fmla="*/ 112850 h 112849"/>
                  <a:gd name="connsiteX2" fmla="*/ 0 w 121750"/>
                  <a:gd name="connsiteY2" fmla="*/ 112850 h 112849"/>
                  <a:gd name="connsiteX3" fmla="*/ 44504 w 121750"/>
                  <a:gd name="connsiteY3" fmla="*/ 0 h 112849"/>
                  <a:gd name="connsiteX4" fmla="*/ 76929 w 121750"/>
                  <a:gd name="connsiteY4" fmla="*/ 0 h 112849"/>
                  <a:gd name="connsiteX5" fmla="*/ 121751 w 121750"/>
                  <a:gd name="connsiteY5" fmla="*/ 112850 h 112849"/>
                  <a:gd name="connsiteX6" fmla="*/ 92505 w 121750"/>
                  <a:gd name="connsiteY6" fmla="*/ 112850 h 112849"/>
                  <a:gd name="connsiteX7" fmla="*/ 84876 w 121750"/>
                  <a:gd name="connsiteY7" fmla="*/ 92187 h 112849"/>
                  <a:gd name="connsiteX8" fmla="*/ 36875 w 121750"/>
                  <a:gd name="connsiteY8" fmla="*/ 92187 h 112849"/>
                  <a:gd name="connsiteX9" fmla="*/ 76929 w 121750"/>
                  <a:gd name="connsiteY9" fmla="*/ 70889 h 112849"/>
                  <a:gd name="connsiteX10" fmla="*/ 60716 w 121750"/>
                  <a:gd name="connsiteY10" fmla="*/ 27338 h 112849"/>
                  <a:gd name="connsiteX11" fmla="*/ 44504 w 121750"/>
                  <a:gd name="connsiteY11" fmla="*/ 70889 h 112849"/>
                  <a:gd name="connsiteX12" fmla="*/ 76929 w 121750"/>
                  <a:gd name="connsiteY12" fmla="*/ 70889 h 11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750" h="112849">
                    <a:moveTo>
                      <a:pt x="36875" y="92187"/>
                    </a:moveTo>
                    <a:lnTo>
                      <a:pt x="29246" y="112850"/>
                    </a:lnTo>
                    <a:lnTo>
                      <a:pt x="0" y="112850"/>
                    </a:lnTo>
                    <a:lnTo>
                      <a:pt x="44504" y="0"/>
                    </a:lnTo>
                    <a:lnTo>
                      <a:pt x="76929" y="0"/>
                    </a:lnTo>
                    <a:lnTo>
                      <a:pt x="121751" y="112850"/>
                    </a:lnTo>
                    <a:lnTo>
                      <a:pt x="92505" y="112850"/>
                    </a:lnTo>
                    <a:lnTo>
                      <a:pt x="84876" y="92187"/>
                    </a:lnTo>
                    <a:lnTo>
                      <a:pt x="36875" y="92187"/>
                    </a:lnTo>
                    <a:close/>
                    <a:moveTo>
                      <a:pt x="76929" y="70889"/>
                    </a:moveTo>
                    <a:lnTo>
                      <a:pt x="60716" y="27338"/>
                    </a:lnTo>
                    <a:lnTo>
                      <a:pt x="44504" y="70889"/>
                    </a:lnTo>
                    <a:lnTo>
                      <a:pt x="76929" y="70889"/>
                    </a:lnTo>
                    <a:close/>
                  </a:path>
                </a:pathLst>
              </a:custGeom>
              <a:solidFill>
                <a:schemeClr val="bg1"/>
              </a:solidFill>
              <a:ln w="3165" cap="flat">
                <a:noFill/>
                <a:prstDash val="solid"/>
                <a:miter/>
              </a:ln>
            </p:spPr>
            <p:txBody>
              <a:bodyPr rtlCol="0" anchor="ctr"/>
              <a:lstStyle/>
              <a:p>
                <a:endParaRPr lang="en-GB"/>
              </a:p>
            </p:txBody>
          </p:sp>
          <p:sp>
            <p:nvSpPr>
              <p:cNvPr id="30" name="Freeform: Shape 29">
                <a:extLst>
                  <a:ext uri="{FF2B5EF4-FFF2-40B4-BE49-F238E27FC236}">
                    <a16:creationId xmlns:a16="http://schemas.microsoft.com/office/drawing/2014/main" id="{BC2B2736-A6D8-4BCD-ABFE-1218603EF978}"/>
                  </a:ext>
                </a:extLst>
              </p:cNvPr>
              <p:cNvSpPr/>
              <p:nvPr/>
            </p:nvSpPr>
            <p:spPr>
              <a:xfrm>
                <a:off x="3543299" y="4197686"/>
                <a:ext cx="86783" cy="115075"/>
              </a:xfrm>
              <a:custGeom>
                <a:avLst/>
                <a:gdLst>
                  <a:gd name="connsiteX0" fmla="*/ 0 w 86783"/>
                  <a:gd name="connsiteY0" fmla="*/ 115075 h 115075"/>
                  <a:gd name="connsiteX1" fmla="*/ 0 w 86783"/>
                  <a:gd name="connsiteY1" fmla="*/ 1907 h 115075"/>
                  <a:gd name="connsiteX2" fmla="*/ 24477 w 86783"/>
                  <a:gd name="connsiteY2" fmla="*/ 1907 h 115075"/>
                  <a:gd name="connsiteX3" fmla="*/ 25431 w 86783"/>
                  <a:gd name="connsiteY3" fmla="*/ 10172 h 115075"/>
                  <a:gd name="connsiteX4" fmla="*/ 49590 w 86783"/>
                  <a:gd name="connsiteY4" fmla="*/ 0 h 115075"/>
                  <a:gd name="connsiteX5" fmla="*/ 86783 w 86783"/>
                  <a:gd name="connsiteY5" fmla="*/ 41643 h 115075"/>
                  <a:gd name="connsiteX6" fmla="*/ 49590 w 86783"/>
                  <a:gd name="connsiteY6" fmla="*/ 82968 h 115075"/>
                  <a:gd name="connsiteX7" fmla="*/ 26067 w 86783"/>
                  <a:gd name="connsiteY7" fmla="*/ 75339 h 115075"/>
                  <a:gd name="connsiteX8" fmla="*/ 26067 w 86783"/>
                  <a:gd name="connsiteY8" fmla="*/ 114439 h 115075"/>
                  <a:gd name="connsiteX9" fmla="*/ 0 w 86783"/>
                  <a:gd name="connsiteY9" fmla="*/ 114439 h 115075"/>
                  <a:gd name="connsiteX10" fmla="*/ 26067 w 86783"/>
                  <a:gd name="connsiteY10" fmla="*/ 41961 h 115075"/>
                  <a:gd name="connsiteX11" fmla="*/ 43233 w 86783"/>
                  <a:gd name="connsiteY11" fmla="*/ 60081 h 115075"/>
                  <a:gd name="connsiteX12" fmla="*/ 60716 w 86783"/>
                  <a:gd name="connsiteY12" fmla="*/ 41961 h 115075"/>
                  <a:gd name="connsiteX13" fmla="*/ 43233 w 86783"/>
                  <a:gd name="connsiteY13" fmla="*/ 23842 h 115075"/>
                  <a:gd name="connsiteX14" fmla="*/ 26067 w 86783"/>
                  <a:gd name="connsiteY14" fmla="*/ 41961 h 115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6783" h="115075">
                    <a:moveTo>
                      <a:pt x="0" y="115075"/>
                    </a:moveTo>
                    <a:lnTo>
                      <a:pt x="0" y="1907"/>
                    </a:lnTo>
                    <a:lnTo>
                      <a:pt x="24477" y="1907"/>
                    </a:lnTo>
                    <a:lnTo>
                      <a:pt x="25431" y="10172"/>
                    </a:lnTo>
                    <a:cubicBezTo>
                      <a:pt x="30199" y="4450"/>
                      <a:pt x="37511" y="0"/>
                      <a:pt x="49590" y="0"/>
                    </a:cubicBezTo>
                    <a:cubicBezTo>
                      <a:pt x="72160" y="0"/>
                      <a:pt x="86783" y="17802"/>
                      <a:pt x="86783" y="41643"/>
                    </a:cubicBezTo>
                    <a:cubicBezTo>
                      <a:pt x="86783" y="65485"/>
                      <a:pt x="72160" y="82968"/>
                      <a:pt x="49590" y="82968"/>
                    </a:cubicBezTo>
                    <a:cubicBezTo>
                      <a:pt x="39736" y="82968"/>
                      <a:pt x="30835" y="80107"/>
                      <a:pt x="26067" y="75339"/>
                    </a:cubicBezTo>
                    <a:lnTo>
                      <a:pt x="26067" y="114439"/>
                    </a:lnTo>
                    <a:lnTo>
                      <a:pt x="0" y="114439"/>
                    </a:lnTo>
                    <a:close/>
                    <a:moveTo>
                      <a:pt x="26067" y="41961"/>
                    </a:moveTo>
                    <a:cubicBezTo>
                      <a:pt x="26067" y="52769"/>
                      <a:pt x="33378" y="60081"/>
                      <a:pt x="43233" y="60081"/>
                    </a:cubicBezTo>
                    <a:cubicBezTo>
                      <a:pt x="53087" y="60081"/>
                      <a:pt x="60716" y="52451"/>
                      <a:pt x="60716" y="41961"/>
                    </a:cubicBezTo>
                    <a:cubicBezTo>
                      <a:pt x="60716" y="30835"/>
                      <a:pt x="53087" y="23842"/>
                      <a:pt x="43233" y="23842"/>
                    </a:cubicBezTo>
                    <a:cubicBezTo>
                      <a:pt x="33060" y="23842"/>
                      <a:pt x="26067" y="31153"/>
                      <a:pt x="26067" y="41961"/>
                    </a:cubicBezTo>
                    <a:close/>
                  </a:path>
                </a:pathLst>
              </a:custGeom>
              <a:solidFill>
                <a:schemeClr val="bg1"/>
              </a:solidFill>
              <a:ln w="3165" cap="flat">
                <a:noFill/>
                <a:prstDash val="solid"/>
                <a:miter/>
              </a:ln>
            </p:spPr>
            <p:txBody>
              <a:bodyPr rtlCol="0" anchor="ctr"/>
              <a:lstStyle/>
              <a:p>
                <a:endParaRPr lang="en-GB"/>
              </a:p>
            </p:txBody>
          </p:sp>
          <p:sp>
            <p:nvSpPr>
              <p:cNvPr id="31" name="Freeform: Shape 30">
                <a:extLst>
                  <a:ext uri="{FF2B5EF4-FFF2-40B4-BE49-F238E27FC236}">
                    <a16:creationId xmlns:a16="http://schemas.microsoft.com/office/drawing/2014/main" id="{0666A2CA-65A7-4927-A2A4-5A2FD22E18D9}"/>
                  </a:ext>
                </a:extLst>
              </p:cNvPr>
              <p:cNvSpPr/>
              <p:nvPr/>
            </p:nvSpPr>
            <p:spPr>
              <a:xfrm>
                <a:off x="3641526" y="4197686"/>
                <a:ext cx="86783" cy="115075"/>
              </a:xfrm>
              <a:custGeom>
                <a:avLst/>
                <a:gdLst>
                  <a:gd name="connsiteX0" fmla="*/ 0 w 86783"/>
                  <a:gd name="connsiteY0" fmla="*/ 115075 h 115075"/>
                  <a:gd name="connsiteX1" fmla="*/ 0 w 86783"/>
                  <a:gd name="connsiteY1" fmla="*/ 1907 h 115075"/>
                  <a:gd name="connsiteX2" fmla="*/ 24477 w 86783"/>
                  <a:gd name="connsiteY2" fmla="*/ 1907 h 115075"/>
                  <a:gd name="connsiteX3" fmla="*/ 25431 w 86783"/>
                  <a:gd name="connsiteY3" fmla="*/ 10172 h 115075"/>
                  <a:gd name="connsiteX4" fmla="*/ 49590 w 86783"/>
                  <a:gd name="connsiteY4" fmla="*/ 0 h 115075"/>
                  <a:gd name="connsiteX5" fmla="*/ 86783 w 86783"/>
                  <a:gd name="connsiteY5" fmla="*/ 41643 h 115075"/>
                  <a:gd name="connsiteX6" fmla="*/ 49590 w 86783"/>
                  <a:gd name="connsiteY6" fmla="*/ 82968 h 115075"/>
                  <a:gd name="connsiteX7" fmla="*/ 26067 w 86783"/>
                  <a:gd name="connsiteY7" fmla="*/ 75339 h 115075"/>
                  <a:gd name="connsiteX8" fmla="*/ 26067 w 86783"/>
                  <a:gd name="connsiteY8" fmla="*/ 114439 h 115075"/>
                  <a:gd name="connsiteX9" fmla="*/ 0 w 86783"/>
                  <a:gd name="connsiteY9" fmla="*/ 114439 h 115075"/>
                  <a:gd name="connsiteX10" fmla="*/ 25749 w 86783"/>
                  <a:gd name="connsiteY10" fmla="*/ 41961 h 115075"/>
                  <a:gd name="connsiteX11" fmla="*/ 42915 w 86783"/>
                  <a:gd name="connsiteY11" fmla="*/ 60081 h 115075"/>
                  <a:gd name="connsiteX12" fmla="*/ 60399 w 86783"/>
                  <a:gd name="connsiteY12" fmla="*/ 41961 h 115075"/>
                  <a:gd name="connsiteX13" fmla="*/ 42915 w 86783"/>
                  <a:gd name="connsiteY13" fmla="*/ 23842 h 115075"/>
                  <a:gd name="connsiteX14" fmla="*/ 25749 w 86783"/>
                  <a:gd name="connsiteY14" fmla="*/ 41961 h 115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6783" h="115075">
                    <a:moveTo>
                      <a:pt x="0" y="115075"/>
                    </a:moveTo>
                    <a:lnTo>
                      <a:pt x="0" y="1907"/>
                    </a:lnTo>
                    <a:lnTo>
                      <a:pt x="24477" y="1907"/>
                    </a:lnTo>
                    <a:lnTo>
                      <a:pt x="25431" y="10172"/>
                    </a:lnTo>
                    <a:cubicBezTo>
                      <a:pt x="30199" y="4450"/>
                      <a:pt x="37511" y="0"/>
                      <a:pt x="49590" y="0"/>
                    </a:cubicBezTo>
                    <a:cubicBezTo>
                      <a:pt x="72160" y="0"/>
                      <a:pt x="86783" y="17802"/>
                      <a:pt x="86783" y="41643"/>
                    </a:cubicBezTo>
                    <a:cubicBezTo>
                      <a:pt x="86783" y="65485"/>
                      <a:pt x="72160" y="82968"/>
                      <a:pt x="49590" y="82968"/>
                    </a:cubicBezTo>
                    <a:cubicBezTo>
                      <a:pt x="39736" y="82968"/>
                      <a:pt x="30835" y="80107"/>
                      <a:pt x="26067" y="75339"/>
                    </a:cubicBezTo>
                    <a:lnTo>
                      <a:pt x="26067" y="114439"/>
                    </a:lnTo>
                    <a:lnTo>
                      <a:pt x="0" y="114439"/>
                    </a:lnTo>
                    <a:close/>
                    <a:moveTo>
                      <a:pt x="25749" y="41961"/>
                    </a:moveTo>
                    <a:cubicBezTo>
                      <a:pt x="25749" y="52769"/>
                      <a:pt x="33060" y="60081"/>
                      <a:pt x="42915" y="60081"/>
                    </a:cubicBezTo>
                    <a:cubicBezTo>
                      <a:pt x="52769" y="60081"/>
                      <a:pt x="60399" y="52451"/>
                      <a:pt x="60399" y="41961"/>
                    </a:cubicBezTo>
                    <a:cubicBezTo>
                      <a:pt x="60399" y="30835"/>
                      <a:pt x="52769" y="23842"/>
                      <a:pt x="42915" y="23842"/>
                    </a:cubicBezTo>
                    <a:cubicBezTo>
                      <a:pt x="33060" y="23842"/>
                      <a:pt x="25749" y="31153"/>
                      <a:pt x="25749" y="41961"/>
                    </a:cubicBezTo>
                    <a:close/>
                  </a:path>
                </a:pathLst>
              </a:custGeom>
              <a:solidFill>
                <a:schemeClr val="bg1"/>
              </a:solidFill>
              <a:ln w="3165" cap="flat">
                <a:noFill/>
                <a:prstDash val="solid"/>
                <a:miter/>
              </a:ln>
            </p:spPr>
            <p:txBody>
              <a:bodyPr rtlCol="0" anchor="ctr"/>
              <a:lstStyle/>
              <a:p>
                <a:endParaRPr lang="en-GB"/>
              </a:p>
            </p:txBody>
          </p:sp>
          <p:sp>
            <p:nvSpPr>
              <p:cNvPr id="32" name="Freeform: Shape 31">
                <a:extLst>
                  <a:ext uri="{FF2B5EF4-FFF2-40B4-BE49-F238E27FC236}">
                    <a16:creationId xmlns:a16="http://schemas.microsoft.com/office/drawing/2014/main" id="{24142723-FC4B-4734-A18E-748DA17D80B9}"/>
                  </a:ext>
                </a:extLst>
              </p:cNvPr>
              <p:cNvSpPr/>
              <p:nvPr/>
            </p:nvSpPr>
            <p:spPr>
              <a:xfrm>
                <a:off x="3739435" y="4198003"/>
                <a:ext cx="56266" cy="81696"/>
              </a:xfrm>
              <a:custGeom>
                <a:avLst/>
                <a:gdLst>
                  <a:gd name="connsiteX0" fmla="*/ 46411 w 56266"/>
                  <a:gd name="connsiteY0" fmla="*/ 0 h 81696"/>
                  <a:gd name="connsiteX1" fmla="*/ 56266 w 56266"/>
                  <a:gd name="connsiteY1" fmla="*/ 1589 h 81696"/>
                  <a:gd name="connsiteX2" fmla="*/ 54677 w 56266"/>
                  <a:gd name="connsiteY2" fmla="*/ 24477 h 81696"/>
                  <a:gd name="connsiteX3" fmla="*/ 44504 w 56266"/>
                  <a:gd name="connsiteY3" fmla="*/ 22888 h 81696"/>
                  <a:gd name="connsiteX4" fmla="*/ 26067 w 56266"/>
                  <a:gd name="connsiteY4" fmla="*/ 43233 h 81696"/>
                  <a:gd name="connsiteX5" fmla="*/ 26067 w 56266"/>
                  <a:gd name="connsiteY5" fmla="*/ 81697 h 81696"/>
                  <a:gd name="connsiteX6" fmla="*/ 0 w 56266"/>
                  <a:gd name="connsiteY6" fmla="*/ 81697 h 81696"/>
                  <a:gd name="connsiteX7" fmla="*/ 0 w 56266"/>
                  <a:gd name="connsiteY7" fmla="*/ 1907 h 81696"/>
                  <a:gd name="connsiteX8" fmla="*/ 24795 w 56266"/>
                  <a:gd name="connsiteY8" fmla="*/ 1907 h 81696"/>
                  <a:gd name="connsiteX9" fmla="*/ 25749 w 56266"/>
                  <a:gd name="connsiteY9" fmla="*/ 12715 h 81696"/>
                  <a:gd name="connsiteX10" fmla="*/ 46411 w 56266"/>
                  <a:gd name="connsiteY10" fmla="*/ 0 h 81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6266" h="81696">
                    <a:moveTo>
                      <a:pt x="46411" y="0"/>
                    </a:moveTo>
                    <a:cubicBezTo>
                      <a:pt x="49590" y="0"/>
                      <a:pt x="52769" y="636"/>
                      <a:pt x="56266" y="1589"/>
                    </a:cubicBezTo>
                    <a:lnTo>
                      <a:pt x="54677" y="24477"/>
                    </a:lnTo>
                    <a:cubicBezTo>
                      <a:pt x="51498" y="23206"/>
                      <a:pt x="48001" y="22888"/>
                      <a:pt x="44504" y="22888"/>
                    </a:cubicBezTo>
                    <a:cubicBezTo>
                      <a:pt x="34650" y="22888"/>
                      <a:pt x="26067" y="28292"/>
                      <a:pt x="26067" y="43233"/>
                    </a:cubicBezTo>
                    <a:lnTo>
                      <a:pt x="26067" y="81697"/>
                    </a:lnTo>
                    <a:lnTo>
                      <a:pt x="0" y="81697"/>
                    </a:lnTo>
                    <a:lnTo>
                      <a:pt x="0" y="1907"/>
                    </a:lnTo>
                    <a:lnTo>
                      <a:pt x="24795" y="1907"/>
                    </a:lnTo>
                    <a:lnTo>
                      <a:pt x="25749" y="12715"/>
                    </a:lnTo>
                    <a:cubicBezTo>
                      <a:pt x="29246" y="4768"/>
                      <a:pt x="37193" y="0"/>
                      <a:pt x="46411" y="0"/>
                    </a:cubicBezTo>
                    <a:close/>
                  </a:path>
                </a:pathLst>
              </a:custGeom>
              <a:solidFill>
                <a:schemeClr val="bg1"/>
              </a:solidFill>
              <a:ln w="3165" cap="flat">
                <a:noFill/>
                <a:prstDash val="solid"/>
                <a:miter/>
              </a:ln>
            </p:spPr>
            <p:txBody>
              <a:bodyPr rtlCol="0" anchor="ctr"/>
              <a:lstStyle/>
              <a:p>
                <a:endParaRPr lang="en-GB"/>
              </a:p>
            </p:txBody>
          </p:sp>
          <p:sp>
            <p:nvSpPr>
              <p:cNvPr id="33" name="Freeform: Shape 32">
                <a:extLst>
                  <a:ext uri="{FF2B5EF4-FFF2-40B4-BE49-F238E27FC236}">
                    <a16:creationId xmlns:a16="http://schemas.microsoft.com/office/drawing/2014/main" id="{4B2D0500-47BE-423D-888E-690626512870}"/>
                  </a:ext>
                </a:extLst>
              </p:cNvPr>
              <p:cNvSpPr/>
              <p:nvPr/>
            </p:nvSpPr>
            <p:spPr>
              <a:xfrm>
                <a:off x="3798562" y="4198003"/>
                <a:ext cx="79811" cy="83286"/>
              </a:xfrm>
              <a:custGeom>
                <a:avLst/>
                <a:gdLst>
                  <a:gd name="connsiteX0" fmla="*/ 77247 w 79811"/>
                  <a:gd name="connsiteY0" fmla="*/ 75975 h 83286"/>
                  <a:gd name="connsiteX1" fmla="*/ 47365 w 79811"/>
                  <a:gd name="connsiteY1" fmla="*/ 83286 h 83286"/>
                  <a:gd name="connsiteX2" fmla="*/ 0 w 79811"/>
                  <a:gd name="connsiteY2" fmla="*/ 41643 h 83286"/>
                  <a:gd name="connsiteX3" fmla="*/ 41007 w 79811"/>
                  <a:gd name="connsiteY3" fmla="*/ 0 h 83286"/>
                  <a:gd name="connsiteX4" fmla="*/ 78836 w 79811"/>
                  <a:gd name="connsiteY4" fmla="*/ 48319 h 83286"/>
                  <a:gd name="connsiteX5" fmla="*/ 25431 w 79811"/>
                  <a:gd name="connsiteY5" fmla="*/ 48319 h 83286"/>
                  <a:gd name="connsiteX6" fmla="*/ 47365 w 79811"/>
                  <a:gd name="connsiteY6" fmla="*/ 61034 h 83286"/>
                  <a:gd name="connsiteX7" fmla="*/ 73432 w 79811"/>
                  <a:gd name="connsiteY7" fmla="*/ 56266 h 83286"/>
                  <a:gd name="connsiteX8" fmla="*/ 77247 w 79811"/>
                  <a:gd name="connsiteY8" fmla="*/ 75975 h 83286"/>
                  <a:gd name="connsiteX9" fmla="*/ 55312 w 79811"/>
                  <a:gd name="connsiteY9" fmla="*/ 33060 h 83286"/>
                  <a:gd name="connsiteX10" fmla="*/ 41325 w 79811"/>
                  <a:gd name="connsiteY10" fmla="*/ 20981 h 83286"/>
                  <a:gd name="connsiteX11" fmla="*/ 25749 w 79811"/>
                  <a:gd name="connsiteY11" fmla="*/ 33060 h 83286"/>
                  <a:gd name="connsiteX12" fmla="*/ 55312 w 79811"/>
                  <a:gd name="connsiteY12" fmla="*/ 33060 h 83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811" h="83286">
                    <a:moveTo>
                      <a:pt x="77247" y="75975"/>
                    </a:moveTo>
                    <a:cubicBezTo>
                      <a:pt x="70889" y="79472"/>
                      <a:pt x="59763" y="83286"/>
                      <a:pt x="47365" y="83286"/>
                    </a:cubicBezTo>
                    <a:cubicBezTo>
                      <a:pt x="17802" y="83286"/>
                      <a:pt x="0" y="66756"/>
                      <a:pt x="0" y="41643"/>
                    </a:cubicBezTo>
                    <a:cubicBezTo>
                      <a:pt x="0" y="16530"/>
                      <a:pt x="17484" y="0"/>
                      <a:pt x="41007" y="0"/>
                    </a:cubicBezTo>
                    <a:cubicBezTo>
                      <a:pt x="64213" y="0"/>
                      <a:pt x="84558" y="15259"/>
                      <a:pt x="78836" y="48319"/>
                    </a:cubicBezTo>
                    <a:lnTo>
                      <a:pt x="25431" y="48319"/>
                    </a:lnTo>
                    <a:cubicBezTo>
                      <a:pt x="26702" y="57537"/>
                      <a:pt x="36557" y="61034"/>
                      <a:pt x="47365" y="61034"/>
                    </a:cubicBezTo>
                    <a:cubicBezTo>
                      <a:pt x="57855" y="61034"/>
                      <a:pt x="68346" y="58809"/>
                      <a:pt x="73432" y="56266"/>
                    </a:cubicBezTo>
                    <a:lnTo>
                      <a:pt x="77247" y="75975"/>
                    </a:lnTo>
                    <a:close/>
                    <a:moveTo>
                      <a:pt x="55312" y="33060"/>
                    </a:moveTo>
                    <a:cubicBezTo>
                      <a:pt x="55312" y="26702"/>
                      <a:pt x="50226" y="20981"/>
                      <a:pt x="41325" y="20981"/>
                    </a:cubicBezTo>
                    <a:cubicBezTo>
                      <a:pt x="31789" y="20981"/>
                      <a:pt x="26385" y="26702"/>
                      <a:pt x="25749" y="33060"/>
                    </a:cubicBezTo>
                    <a:lnTo>
                      <a:pt x="55312" y="33060"/>
                    </a:lnTo>
                    <a:close/>
                  </a:path>
                </a:pathLst>
              </a:custGeom>
              <a:solidFill>
                <a:schemeClr val="bg1"/>
              </a:solidFill>
              <a:ln w="3165" cap="flat">
                <a:noFill/>
                <a:prstDash val="solid"/>
                <a:miter/>
              </a:ln>
            </p:spPr>
            <p:txBody>
              <a:bodyPr rtlCol="0" anchor="ctr"/>
              <a:lstStyle/>
              <a:p>
                <a:endParaRPr lang="en-GB"/>
              </a:p>
            </p:txBody>
          </p:sp>
          <p:sp>
            <p:nvSpPr>
              <p:cNvPr id="34" name="Freeform: Shape 33">
                <a:extLst>
                  <a:ext uri="{FF2B5EF4-FFF2-40B4-BE49-F238E27FC236}">
                    <a16:creationId xmlns:a16="http://schemas.microsoft.com/office/drawing/2014/main" id="{B0A3E969-CDDF-4F9A-ADA0-8CBBEE6EC2B8}"/>
                  </a:ext>
                </a:extLst>
              </p:cNvPr>
              <p:cNvSpPr/>
              <p:nvPr/>
            </p:nvSpPr>
            <p:spPr>
              <a:xfrm>
                <a:off x="3889478" y="4198003"/>
                <a:ext cx="79471" cy="81696"/>
              </a:xfrm>
              <a:custGeom>
                <a:avLst/>
                <a:gdLst>
                  <a:gd name="connsiteX0" fmla="*/ 53087 w 79471"/>
                  <a:gd name="connsiteY0" fmla="*/ 81697 h 81696"/>
                  <a:gd name="connsiteX1" fmla="*/ 53087 w 79471"/>
                  <a:gd name="connsiteY1" fmla="*/ 37193 h 81696"/>
                  <a:gd name="connsiteX2" fmla="*/ 39736 w 79471"/>
                  <a:gd name="connsiteY2" fmla="*/ 24159 h 81696"/>
                  <a:gd name="connsiteX3" fmla="*/ 26385 w 79471"/>
                  <a:gd name="connsiteY3" fmla="*/ 37193 h 81696"/>
                  <a:gd name="connsiteX4" fmla="*/ 26385 w 79471"/>
                  <a:gd name="connsiteY4" fmla="*/ 81697 h 81696"/>
                  <a:gd name="connsiteX5" fmla="*/ 0 w 79471"/>
                  <a:gd name="connsiteY5" fmla="*/ 81697 h 81696"/>
                  <a:gd name="connsiteX6" fmla="*/ 0 w 79471"/>
                  <a:gd name="connsiteY6" fmla="*/ 1907 h 81696"/>
                  <a:gd name="connsiteX7" fmla="*/ 24159 w 79471"/>
                  <a:gd name="connsiteY7" fmla="*/ 1907 h 81696"/>
                  <a:gd name="connsiteX8" fmla="*/ 25113 w 79471"/>
                  <a:gd name="connsiteY8" fmla="*/ 10172 h 81696"/>
                  <a:gd name="connsiteX9" fmla="*/ 49908 w 79471"/>
                  <a:gd name="connsiteY9" fmla="*/ 0 h 81696"/>
                  <a:gd name="connsiteX10" fmla="*/ 79472 w 79471"/>
                  <a:gd name="connsiteY10" fmla="*/ 29563 h 81696"/>
                  <a:gd name="connsiteX11" fmla="*/ 79472 w 79471"/>
                  <a:gd name="connsiteY11" fmla="*/ 81379 h 81696"/>
                  <a:gd name="connsiteX12" fmla="*/ 53087 w 79471"/>
                  <a:gd name="connsiteY12" fmla="*/ 81379 h 81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471" h="81696">
                    <a:moveTo>
                      <a:pt x="53087" y="81697"/>
                    </a:moveTo>
                    <a:lnTo>
                      <a:pt x="53087" y="37193"/>
                    </a:lnTo>
                    <a:cubicBezTo>
                      <a:pt x="53087" y="28292"/>
                      <a:pt x="46094" y="24159"/>
                      <a:pt x="39736" y="24159"/>
                    </a:cubicBezTo>
                    <a:cubicBezTo>
                      <a:pt x="33060" y="24159"/>
                      <a:pt x="26385" y="28292"/>
                      <a:pt x="26385" y="37193"/>
                    </a:cubicBezTo>
                    <a:lnTo>
                      <a:pt x="26385" y="81697"/>
                    </a:lnTo>
                    <a:lnTo>
                      <a:pt x="0" y="81697"/>
                    </a:lnTo>
                    <a:lnTo>
                      <a:pt x="0" y="1907"/>
                    </a:lnTo>
                    <a:lnTo>
                      <a:pt x="24159" y="1907"/>
                    </a:lnTo>
                    <a:lnTo>
                      <a:pt x="25113" y="10172"/>
                    </a:lnTo>
                    <a:cubicBezTo>
                      <a:pt x="30835" y="2861"/>
                      <a:pt x="40372" y="0"/>
                      <a:pt x="49908" y="0"/>
                    </a:cubicBezTo>
                    <a:cubicBezTo>
                      <a:pt x="64849" y="0"/>
                      <a:pt x="79472" y="10490"/>
                      <a:pt x="79472" y="29563"/>
                    </a:cubicBezTo>
                    <a:lnTo>
                      <a:pt x="79472" y="81379"/>
                    </a:lnTo>
                    <a:lnTo>
                      <a:pt x="53087" y="81379"/>
                    </a:lnTo>
                    <a:close/>
                  </a:path>
                </a:pathLst>
              </a:custGeom>
              <a:solidFill>
                <a:schemeClr val="bg1"/>
              </a:solidFill>
              <a:ln w="3165" cap="flat">
                <a:noFill/>
                <a:prstDash val="solid"/>
                <a:miter/>
              </a:ln>
            </p:spPr>
            <p:txBody>
              <a:bodyPr rtlCol="0" anchor="ctr"/>
              <a:lstStyle/>
              <a:p>
                <a:endParaRPr lang="en-GB"/>
              </a:p>
            </p:txBody>
          </p:sp>
          <p:sp>
            <p:nvSpPr>
              <p:cNvPr id="35" name="Freeform: Shape 34">
                <a:extLst>
                  <a:ext uri="{FF2B5EF4-FFF2-40B4-BE49-F238E27FC236}">
                    <a16:creationId xmlns:a16="http://schemas.microsoft.com/office/drawing/2014/main" id="{2B4B714F-CCDD-4046-B22D-AF34F17B4CE6}"/>
                  </a:ext>
                </a:extLst>
              </p:cNvPr>
              <p:cNvSpPr/>
              <p:nvPr/>
            </p:nvSpPr>
            <p:spPr>
              <a:xfrm>
                <a:off x="3975307" y="4174480"/>
                <a:ext cx="65484" cy="107127"/>
              </a:xfrm>
              <a:custGeom>
                <a:avLst/>
                <a:gdLst>
                  <a:gd name="connsiteX0" fmla="*/ 38782 w 65484"/>
                  <a:gd name="connsiteY0" fmla="*/ 46729 h 107127"/>
                  <a:gd name="connsiteX1" fmla="*/ 38782 w 65484"/>
                  <a:gd name="connsiteY1" fmla="*/ 72478 h 107127"/>
                  <a:gd name="connsiteX2" fmla="*/ 63577 w 65484"/>
                  <a:gd name="connsiteY2" fmla="*/ 82015 h 107127"/>
                  <a:gd name="connsiteX3" fmla="*/ 65485 w 65484"/>
                  <a:gd name="connsiteY3" fmla="*/ 103313 h 107127"/>
                  <a:gd name="connsiteX4" fmla="*/ 44186 w 65484"/>
                  <a:gd name="connsiteY4" fmla="*/ 107128 h 107127"/>
                  <a:gd name="connsiteX5" fmla="*/ 12715 w 65484"/>
                  <a:gd name="connsiteY5" fmla="*/ 76929 h 107127"/>
                  <a:gd name="connsiteX6" fmla="*/ 12715 w 65484"/>
                  <a:gd name="connsiteY6" fmla="*/ 47047 h 107127"/>
                  <a:gd name="connsiteX7" fmla="*/ 0 w 65484"/>
                  <a:gd name="connsiteY7" fmla="*/ 47047 h 107127"/>
                  <a:gd name="connsiteX8" fmla="*/ 0 w 65484"/>
                  <a:gd name="connsiteY8" fmla="*/ 25749 h 107127"/>
                  <a:gd name="connsiteX9" fmla="*/ 12715 w 65484"/>
                  <a:gd name="connsiteY9" fmla="*/ 25749 h 107127"/>
                  <a:gd name="connsiteX10" fmla="*/ 12715 w 65484"/>
                  <a:gd name="connsiteY10" fmla="*/ 0 h 107127"/>
                  <a:gd name="connsiteX11" fmla="*/ 38146 w 65484"/>
                  <a:gd name="connsiteY11" fmla="*/ 0 h 107127"/>
                  <a:gd name="connsiteX12" fmla="*/ 38146 w 65484"/>
                  <a:gd name="connsiteY12" fmla="*/ 25749 h 107127"/>
                  <a:gd name="connsiteX13" fmla="*/ 60716 w 65484"/>
                  <a:gd name="connsiteY13" fmla="*/ 25749 h 107127"/>
                  <a:gd name="connsiteX14" fmla="*/ 60716 w 65484"/>
                  <a:gd name="connsiteY14" fmla="*/ 47047 h 107127"/>
                  <a:gd name="connsiteX15" fmla="*/ 38782 w 65484"/>
                  <a:gd name="connsiteY15" fmla="*/ 47047 h 107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5484" h="107127">
                    <a:moveTo>
                      <a:pt x="38782" y="46729"/>
                    </a:moveTo>
                    <a:lnTo>
                      <a:pt x="38782" y="72478"/>
                    </a:lnTo>
                    <a:cubicBezTo>
                      <a:pt x="38782" y="86147"/>
                      <a:pt x="50862" y="84876"/>
                      <a:pt x="63577" y="82015"/>
                    </a:cubicBezTo>
                    <a:lnTo>
                      <a:pt x="65485" y="103313"/>
                    </a:lnTo>
                    <a:cubicBezTo>
                      <a:pt x="59763" y="105538"/>
                      <a:pt x="50862" y="107128"/>
                      <a:pt x="44186" y="107128"/>
                    </a:cubicBezTo>
                    <a:cubicBezTo>
                      <a:pt x="25749" y="107128"/>
                      <a:pt x="12715" y="98227"/>
                      <a:pt x="12715" y="76929"/>
                    </a:cubicBezTo>
                    <a:lnTo>
                      <a:pt x="12715" y="47047"/>
                    </a:lnTo>
                    <a:lnTo>
                      <a:pt x="0" y="47047"/>
                    </a:lnTo>
                    <a:lnTo>
                      <a:pt x="0" y="25749"/>
                    </a:lnTo>
                    <a:lnTo>
                      <a:pt x="12715" y="25749"/>
                    </a:lnTo>
                    <a:lnTo>
                      <a:pt x="12715" y="0"/>
                    </a:lnTo>
                    <a:lnTo>
                      <a:pt x="38146" y="0"/>
                    </a:lnTo>
                    <a:lnTo>
                      <a:pt x="38146" y="25749"/>
                    </a:lnTo>
                    <a:lnTo>
                      <a:pt x="60716" y="25749"/>
                    </a:lnTo>
                    <a:lnTo>
                      <a:pt x="60716" y="47047"/>
                    </a:lnTo>
                    <a:lnTo>
                      <a:pt x="38782" y="47047"/>
                    </a:lnTo>
                    <a:close/>
                  </a:path>
                </a:pathLst>
              </a:custGeom>
              <a:solidFill>
                <a:schemeClr val="bg1"/>
              </a:solidFill>
              <a:ln w="3165" cap="flat">
                <a:noFill/>
                <a:prstDash val="solid"/>
                <a:miter/>
              </a:ln>
            </p:spPr>
            <p:txBody>
              <a:bodyPr rtlCol="0" anchor="ctr"/>
              <a:lstStyle/>
              <a:p>
                <a:endParaRPr lang="en-GB"/>
              </a:p>
            </p:txBody>
          </p:sp>
          <p:sp>
            <p:nvSpPr>
              <p:cNvPr id="36" name="Freeform: Shape 35">
                <a:extLst>
                  <a:ext uri="{FF2B5EF4-FFF2-40B4-BE49-F238E27FC236}">
                    <a16:creationId xmlns:a16="http://schemas.microsoft.com/office/drawing/2014/main" id="{CC78352E-5A4B-4518-850E-8D2B5DB13400}"/>
                  </a:ext>
                </a:extLst>
              </p:cNvPr>
              <p:cNvSpPr/>
              <p:nvPr/>
            </p:nvSpPr>
            <p:spPr>
              <a:xfrm>
                <a:off x="4048421" y="4160811"/>
                <a:ext cx="28927" cy="118889"/>
              </a:xfrm>
              <a:custGeom>
                <a:avLst/>
                <a:gdLst>
                  <a:gd name="connsiteX0" fmla="*/ 0 w 28927"/>
                  <a:gd name="connsiteY0" fmla="*/ 14305 h 118889"/>
                  <a:gd name="connsiteX1" fmla="*/ 14305 w 28927"/>
                  <a:gd name="connsiteY1" fmla="*/ 0 h 118889"/>
                  <a:gd name="connsiteX2" fmla="*/ 28928 w 28927"/>
                  <a:gd name="connsiteY2" fmla="*/ 14305 h 118889"/>
                  <a:gd name="connsiteX3" fmla="*/ 14305 w 28927"/>
                  <a:gd name="connsiteY3" fmla="*/ 28610 h 118889"/>
                  <a:gd name="connsiteX4" fmla="*/ 0 w 28927"/>
                  <a:gd name="connsiteY4" fmla="*/ 14305 h 118889"/>
                  <a:gd name="connsiteX5" fmla="*/ 27338 w 28927"/>
                  <a:gd name="connsiteY5" fmla="*/ 118890 h 118889"/>
                  <a:gd name="connsiteX6" fmla="*/ 1272 w 28927"/>
                  <a:gd name="connsiteY6" fmla="*/ 118890 h 118889"/>
                  <a:gd name="connsiteX7" fmla="*/ 1272 w 28927"/>
                  <a:gd name="connsiteY7" fmla="*/ 39100 h 118889"/>
                  <a:gd name="connsiteX8" fmla="*/ 27338 w 28927"/>
                  <a:gd name="connsiteY8" fmla="*/ 39100 h 118889"/>
                  <a:gd name="connsiteX9" fmla="*/ 27338 w 28927"/>
                  <a:gd name="connsiteY9" fmla="*/ 118890 h 118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927" h="118889">
                    <a:moveTo>
                      <a:pt x="0" y="14305"/>
                    </a:moveTo>
                    <a:cubicBezTo>
                      <a:pt x="0" y="5722"/>
                      <a:pt x="5722" y="0"/>
                      <a:pt x="14305" y="0"/>
                    </a:cubicBezTo>
                    <a:cubicBezTo>
                      <a:pt x="22888" y="0"/>
                      <a:pt x="28928" y="5722"/>
                      <a:pt x="28928" y="14305"/>
                    </a:cubicBezTo>
                    <a:cubicBezTo>
                      <a:pt x="28928" y="22888"/>
                      <a:pt x="22888" y="28610"/>
                      <a:pt x="14305" y="28610"/>
                    </a:cubicBezTo>
                    <a:cubicBezTo>
                      <a:pt x="5722" y="28610"/>
                      <a:pt x="0" y="22888"/>
                      <a:pt x="0" y="14305"/>
                    </a:cubicBezTo>
                    <a:close/>
                    <a:moveTo>
                      <a:pt x="27338" y="118890"/>
                    </a:moveTo>
                    <a:lnTo>
                      <a:pt x="1272" y="118890"/>
                    </a:lnTo>
                    <a:lnTo>
                      <a:pt x="1272" y="39100"/>
                    </a:lnTo>
                    <a:lnTo>
                      <a:pt x="27338" y="39100"/>
                    </a:lnTo>
                    <a:lnTo>
                      <a:pt x="27338" y="118890"/>
                    </a:lnTo>
                    <a:close/>
                  </a:path>
                </a:pathLst>
              </a:custGeom>
              <a:solidFill>
                <a:schemeClr val="bg1"/>
              </a:solidFill>
              <a:ln w="3165" cap="flat">
                <a:noFill/>
                <a:prstDash val="solid"/>
                <a:miter/>
              </a:ln>
            </p:spPr>
            <p:txBody>
              <a:bodyPr rtlCol="0" anchor="ctr"/>
              <a:lstStyle/>
              <a:p>
                <a:endParaRPr lang="en-GB"/>
              </a:p>
            </p:txBody>
          </p:sp>
          <p:sp>
            <p:nvSpPr>
              <p:cNvPr id="37" name="Freeform: Shape 36">
                <a:extLst>
                  <a:ext uri="{FF2B5EF4-FFF2-40B4-BE49-F238E27FC236}">
                    <a16:creationId xmlns:a16="http://schemas.microsoft.com/office/drawing/2014/main" id="{CB28C2AE-3CD8-4A5F-9BC8-B3B8749014EE}"/>
                  </a:ext>
                </a:extLst>
              </p:cNvPr>
              <p:cNvSpPr/>
              <p:nvPr/>
            </p:nvSpPr>
            <p:spPr>
              <a:xfrm>
                <a:off x="4086564" y="4198003"/>
                <a:ext cx="71528" cy="83286"/>
              </a:xfrm>
              <a:custGeom>
                <a:avLst/>
                <a:gdLst>
                  <a:gd name="connsiteX0" fmla="*/ 43872 w 71528"/>
                  <a:gd name="connsiteY0" fmla="*/ 0 h 83286"/>
                  <a:gd name="connsiteX1" fmla="*/ 70257 w 71528"/>
                  <a:gd name="connsiteY1" fmla="*/ 5404 h 83286"/>
                  <a:gd name="connsiteX2" fmla="*/ 68349 w 71528"/>
                  <a:gd name="connsiteY2" fmla="*/ 27656 h 83286"/>
                  <a:gd name="connsiteX3" fmla="*/ 48640 w 71528"/>
                  <a:gd name="connsiteY3" fmla="*/ 23842 h 83286"/>
                  <a:gd name="connsiteX4" fmla="*/ 26071 w 71528"/>
                  <a:gd name="connsiteY4" fmla="*/ 41643 h 83286"/>
                  <a:gd name="connsiteX5" fmla="*/ 47369 w 71528"/>
                  <a:gd name="connsiteY5" fmla="*/ 59127 h 83286"/>
                  <a:gd name="connsiteX6" fmla="*/ 68985 w 71528"/>
                  <a:gd name="connsiteY6" fmla="*/ 53723 h 83286"/>
                  <a:gd name="connsiteX7" fmla="*/ 71528 w 71528"/>
                  <a:gd name="connsiteY7" fmla="*/ 76611 h 83286"/>
                  <a:gd name="connsiteX8" fmla="*/ 44508 w 71528"/>
                  <a:gd name="connsiteY8" fmla="*/ 83286 h 83286"/>
                  <a:gd name="connsiteX9" fmla="*/ 4 w 71528"/>
                  <a:gd name="connsiteY9" fmla="*/ 41961 h 83286"/>
                  <a:gd name="connsiteX10" fmla="*/ 43872 w 71528"/>
                  <a:gd name="connsiteY10" fmla="*/ 0 h 83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528" h="83286">
                    <a:moveTo>
                      <a:pt x="43872" y="0"/>
                    </a:moveTo>
                    <a:cubicBezTo>
                      <a:pt x="53091" y="0"/>
                      <a:pt x="60402" y="1272"/>
                      <a:pt x="70257" y="5404"/>
                    </a:cubicBezTo>
                    <a:lnTo>
                      <a:pt x="68349" y="27656"/>
                    </a:lnTo>
                    <a:cubicBezTo>
                      <a:pt x="62628" y="25113"/>
                      <a:pt x="55316" y="23842"/>
                      <a:pt x="48640" y="23842"/>
                    </a:cubicBezTo>
                    <a:cubicBezTo>
                      <a:pt x="36561" y="23842"/>
                      <a:pt x="26071" y="28292"/>
                      <a:pt x="26071" y="41643"/>
                    </a:cubicBezTo>
                    <a:cubicBezTo>
                      <a:pt x="26071" y="53087"/>
                      <a:pt x="35607" y="59127"/>
                      <a:pt x="47369" y="59127"/>
                    </a:cubicBezTo>
                    <a:cubicBezTo>
                      <a:pt x="55952" y="59127"/>
                      <a:pt x="61356" y="57220"/>
                      <a:pt x="68985" y="53723"/>
                    </a:cubicBezTo>
                    <a:lnTo>
                      <a:pt x="71528" y="76611"/>
                    </a:lnTo>
                    <a:cubicBezTo>
                      <a:pt x="62310" y="81061"/>
                      <a:pt x="54998" y="83286"/>
                      <a:pt x="44508" y="83286"/>
                    </a:cubicBezTo>
                    <a:cubicBezTo>
                      <a:pt x="19077" y="83286"/>
                      <a:pt x="4" y="66438"/>
                      <a:pt x="4" y="41961"/>
                    </a:cubicBezTo>
                    <a:cubicBezTo>
                      <a:pt x="-314" y="14305"/>
                      <a:pt x="19395" y="0"/>
                      <a:pt x="43872" y="0"/>
                    </a:cubicBezTo>
                    <a:close/>
                  </a:path>
                </a:pathLst>
              </a:custGeom>
              <a:solidFill>
                <a:schemeClr val="bg1"/>
              </a:solidFill>
              <a:ln w="3165" cap="flat">
                <a:noFill/>
                <a:prstDash val="solid"/>
                <a:miter/>
              </a:ln>
            </p:spPr>
            <p:txBody>
              <a:bodyPr rtlCol="0" anchor="ctr"/>
              <a:lstStyle/>
              <a:p>
                <a:endParaRPr lang="en-GB"/>
              </a:p>
            </p:txBody>
          </p:sp>
          <p:sp>
            <p:nvSpPr>
              <p:cNvPr id="38" name="Freeform: Shape 37">
                <a:extLst>
                  <a:ext uri="{FF2B5EF4-FFF2-40B4-BE49-F238E27FC236}">
                    <a16:creationId xmlns:a16="http://schemas.microsoft.com/office/drawing/2014/main" id="{D7FB079F-2DB6-4AB4-9419-C78AD5A6DB2C}"/>
                  </a:ext>
                </a:extLst>
              </p:cNvPr>
              <p:cNvSpPr/>
              <p:nvPr/>
            </p:nvSpPr>
            <p:spPr>
              <a:xfrm>
                <a:off x="4163814" y="4198003"/>
                <a:ext cx="79811" cy="83286"/>
              </a:xfrm>
              <a:custGeom>
                <a:avLst/>
                <a:gdLst>
                  <a:gd name="connsiteX0" fmla="*/ 77246 w 79811"/>
                  <a:gd name="connsiteY0" fmla="*/ 75975 h 83286"/>
                  <a:gd name="connsiteX1" fmla="*/ 47365 w 79811"/>
                  <a:gd name="connsiteY1" fmla="*/ 83286 h 83286"/>
                  <a:gd name="connsiteX2" fmla="*/ 0 w 79811"/>
                  <a:gd name="connsiteY2" fmla="*/ 41643 h 83286"/>
                  <a:gd name="connsiteX3" fmla="*/ 41007 w 79811"/>
                  <a:gd name="connsiteY3" fmla="*/ 0 h 83286"/>
                  <a:gd name="connsiteX4" fmla="*/ 78836 w 79811"/>
                  <a:gd name="connsiteY4" fmla="*/ 48319 h 83286"/>
                  <a:gd name="connsiteX5" fmla="*/ 25431 w 79811"/>
                  <a:gd name="connsiteY5" fmla="*/ 48319 h 83286"/>
                  <a:gd name="connsiteX6" fmla="*/ 47365 w 79811"/>
                  <a:gd name="connsiteY6" fmla="*/ 61034 h 83286"/>
                  <a:gd name="connsiteX7" fmla="*/ 73432 w 79811"/>
                  <a:gd name="connsiteY7" fmla="*/ 56266 h 83286"/>
                  <a:gd name="connsiteX8" fmla="*/ 77246 w 79811"/>
                  <a:gd name="connsiteY8" fmla="*/ 75975 h 83286"/>
                  <a:gd name="connsiteX9" fmla="*/ 55312 w 79811"/>
                  <a:gd name="connsiteY9" fmla="*/ 33060 h 83286"/>
                  <a:gd name="connsiteX10" fmla="*/ 41325 w 79811"/>
                  <a:gd name="connsiteY10" fmla="*/ 20981 h 83286"/>
                  <a:gd name="connsiteX11" fmla="*/ 25749 w 79811"/>
                  <a:gd name="connsiteY11" fmla="*/ 33060 h 83286"/>
                  <a:gd name="connsiteX12" fmla="*/ 55312 w 79811"/>
                  <a:gd name="connsiteY12" fmla="*/ 33060 h 83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811" h="83286">
                    <a:moveTo>
                      <a:pt x="77246" y="75975"/>
                    </a:moveTo>
                    <a:cubicBezTo>
                      <a:pt x="70889" y="79472"/>
                      <a:pt x="59763" y="83286"/>
                      <a:pt x="47365" y="83286"/>
                    </a:cubicBezTo>
                    <a:cubicBezTo>
                      <a:pt x="17802" y="83286"/>
                      <a:pt x="0" y="66756"/>
                      <a:pt x="0" y="41643"/>
                    </a:cubicBezTo>
                    <a:cubicBezTo>
                      <a:pt x="0" y="16530"/>
                      <a:pt x="17484" y="0"/>
                      <a:pt x="41007" y="0"/>
                    </a:cubicBezTo>
                    <a:cubicBezTo>
                      <a:pt x="64213" y="0"/>
                      <a:pt x="84558" y="15259"/>
                      <a:pt x="78836" y="48319"/>
                    </a:cubicBezTo>
                    <a:lnTo>
                      <a:pt x="25431" y="48319"/>
                    </a:lnTo>
                    <a:cubicBezTo>
                      <a:pt x="26703" y="57537"/>
                      <a:pt x="36557" y="61034"/>
                      <a:pt x="47365" y="61034"/>
                    </a:cubicBezTo>
                    <a:cubicBezTo>
                      <a:pt x="57855" y="61034"/>
                      <a:pt x="68346" y="58809"/>
                      <a:pt x="73432" y="56266"/>
                    </a:cubicBezTo>
                    <a:lnTo>
                      <a:pt x="77246" y="75975"/>
                    </a:lnTo>
                    <a:close/>
                    <a:moveTo>
                      <a:pt x="55312" y="33060"/>
                    </a:moveTo>
                    <a:cubicBezTo>
                      <a:pt x="55312" y="26702"/>
                      <a:pt x="50226" y="20981"/>
                      <a:pt x="41325" y="20981"/>
                    </a:cubicBezTo>
                    <a:cubicBezTo>
                      <a:pt x="31789" y="20981"/>
                      <a:pt x="26385" y="26702"/>
                      <a:pt x="25749" y="33060"/>
                    </a:cubicBezTo>
                    <a:lnTo>
                      <a:pt x="55312" y="33060"/>
                    </a:lnTo>
                    <a:close/>
                  </a:path>
                </a:pathLst>
              </a:custGeom>
              <a:solidFill>
                <a:schemeClr val="bg1"/>
              </a:solidFill>
              <a:ln w="3165" cap="flat">
                <a:noFill/>
                <a:prstDash val="solid"/>
                <a:miter/>
              </a:ln>
            </p:spPr>
            <p:txBody>
              <a:bodyPr rtlCol="0" anchor="ctr"/>
              <a:lstStyle/>
              <a:p>
                <a:endParaRPr lang="en-GB"/>
              </a:p>
            </p:txBody>
          </p:sp>
          <p:sp>
            <p:nvSpPr>
              <p:cNvPr id="39" name="Freeform: Shape 38">
                <a:extLst>
                  <a:ext uri="{FF2B5EF4-FFF2-40B4-BE49-F238E27FC236}">
                    <a16:creationId xmlns:a16="http://schemas.microsoft.com/office/drawing/2014/main" id="{CC653FF9-F017-453E-8989-4839245787E3}"/>
                  </a:ext>
                </a:extLst>
              </p:cNvPr>
              <p:cNvSpPr/>
              <p:nvPr/>
            </p:nvSpPr>
            <p:spPr>
              <a:xfrm>
                <a:off x="4251551" y="4198003"/>
                <a:ext cx="67709" cy="83286"/>
              </a:xfrm>
              <a:custGeom>
                <a:avLst/>
                <a:gdLst>
                  <a:gd name="connsiteX0" fmla="*/ 32424 w 67709"/>
                  <a:gd name="connsiteY0" fmla="*/ 83286 h 83286"/>
                  <a:gd name="connsiteX1" fmla="*/ 1271 w 67709"/>
                  <a:gd name="connsiteY1" fmla="*/ 77882 h 83286"/>
                  <a:gd name="connsiteX2" fmla="*/ 3814 w 67709"/>
                  <a:gd name="connsiteY2" fmla="*/ 57220 h 83286"/>
                  <a:gd name="connsiteX3" fmla="*/ 30199 w 67709"/>
                  <a:gd name="connsiteY3" fmla="*/ 62624 h 83286"/>
                  <a:gd name="connsiteX4" fmla="*/ 42279 w 67709"/>
                  <a:gd name="connsiteY4" fmla="*/ 57855 h 83286"/>
                  <a:gd name="connsiteX5" fmla="*/ 31471 w 67709"/>
                  <a:gd name="connsiteY5" fmla="*/ 52133 h 83286"/>
                  <a:gd name="connsiteX6" fmla="*/ 24159 w 67709"/>
                  <a:gd name="connsiteY6" fmla="*/ 50862 h 83286"/>
                  <a:gd name="connsiteX7" fmla="*/ 0 w 67709"/>
                  <a:gd name="connsiteY7" fmla="*/ 26702 h 83286"/>
                  <a:gd name="connsiteX8" fmla="*/ 36557 w 67709"/>
                  <a:gd name="connsiteY8" fmla="*/ 0 h 83286"/>
                  <a:gd name="connsiteX9" fmla="*/ 63895 w 67709"/>
                  <a:gd name="connsiteY9" fmla="*/ 5086 h 83286"/>
                  <a:gd name="connsiteX10" fmla="*/ 61988 w 67709"/>
                  <a:gd name="connsiteY10" fmla="*/ 25431 h 83286"/>
                  <a:gd name="connsiteX11" fmla="*/ 38146 w 67709"/>
                  <a:gd name="connsiteY11" fmla="*/ 21298 h 83286"/>
                  <a:gd name="connsiteX12" fmla="*/ 25113 w 67709"/>
                  <a:gd name="connsiteY12" fmla="*/ 26385 h 83286"/>
                  <a:gd name="connsiteX13" fmla="*/ 37511 w 67709"/>
                  <a:gd name="connsiteY13" fmla="*/ 32107 h 83286"/>
                  <a:gd name="connsiteX14" fmla="*/ 45140 w 67709"/>
                  <a:gd name="connsiteY14" fmla="*/ 33378 h 83286"/>
                  <a:gd name="connsiteX15" fmla="*/ 67710 w 67709"/>
                  <a:gd name="connsiteY15" fmla="*/ 56902 h 83286"/>
                  <a:gd name="connsiteX16" fmla="*/ 32424 w 67709"/>
                  <a:gd name="connsiteY16" fmla="*/ 83286 h 83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7709" h="83286">
                    <a:moveTo>
                      <a:pt x="32424" y="83286"/>
                    </a:moveTo>
                    <a:cubicBezTo>
                      <a:pt x="20663" y="83286"/>
                      <a:pt x="8901" y="81061"/>
                      <a:pt x="1271" y="77882"/>
                    </a:cubicBezTo>
                    <a:lnTo>
                      <a:pt x="3814" y="57220"/>
                    </a:lnTo>
                    <a:cubicBezTo>
                      <a:pt x="11444" y="60081"/>
                      <a:pt x="22888" y="62624"/>
                      <a:pt x="30199" y="62624"/>
                    </a:cubicBezTo>
                    <a:cubicBezTo>
                      <a:pt x="38782" y="62624"/>
                      <a:pt x="42279" y="61352"/>
                      <a:pt x="42279" y="57855"/>
                    </a:cubicBezTo>
                    <a:cubicBezTo>
                      <a:pt x="42279" y="54994"/>
                      <a:pt x="39736" y="53723"/>
                      <a:pt x="31471" y="52133"/>
                    </a:cubicBezTo>
                    <a:lnTo>
                      <a:pt x="24159" y="50862"/>
                    </a:lnTo>
                    <a:cubicBezTo>
                      <a:pt x="7629" y="48319"/>
                      <a:pt x="0" y="40689"/>
                      <a:pt x="0" y="26702"/>
                    </a:cubicBezTo>
                    <a:cubicBezTo>
                      <a:pt x="0" y="10490"/>
                      <a:pt x="14305" y="0"/>
                      <a:pt x="36557" y="0"/>
                    </a:cubicBezTo>
                    <a:cubicBezTo>
                      <a:pt x="46729" y="0"/>
                      <a:pt x="56266" y="1589"/>
                      <a:pt x="63895" y="5086"/>
                    </a:cubicBezTo>
                    <a:lnTo>
                      <a:pt x="61988" y="25431"/>
                    </a:lnTo>
                    <a:cubicBezTo>
                      <a:pt x="56902" y="23206"/>
                      <a:pt x="45140" y="21298"/>
                      <a:pt x="38146" y="21298"/>
                    </a:cubicBezTo>
                    <a:cubicBezTo>
                      <a:pt x="29245" y="21298"/>
                      <a:pt x="25113" y="22888"/>
                      <a:pt x="25113" y="26385"/>
                    </a:cubicBezTo>
                    <a:cubicBezTo>
                      <a:pt x="25113" y="29246"/>
                      <a:pt x="28292" y="30835"/>
                      <a:pt x="37511" y="32107"/>
                    </a:cubicBezTo>
                    <a:lnTo>
                      <a:pt x="45140" y="33378"/>
                    </a:lnTo>
                    <a:cubicBezTo>
                      <a:pt x="60399" y="35921"/>
                      <a:pt x="67710" y="43233"/>
                      <a:pt x="67710" y="56902"/>
                    </a:cubicBezTo>
                    <a:cubicBezTo>
                      <a:pt x="67392" y="73114"/>
                      <a:pt x="54041" y="83286"/>
                      <a:pt x="32424" y="83286"/>
                    </a:cubicBezTo>
                    <a:close/>
                  </a:path>
                </a:pathLst>
              </a:custGeom>
              <a:solidFill>
                <a:schemeClr val="bg1"/>
              </a:solidFill>
              <a:ln w="3165" cap="flat">
                <a:noFill/>
                <a:prstDash val="solid"/>
                <a:miter/>
              </a:ln>
            </p:spPr>
            <p:txBody>
              <a:bodyPr rtlCol="0" anchor="ctr"/>
              <a:lstStyle/>
              <a:p>
                <a:endParaRPr lang="en-GB"/>
              </a:p>
            </p:txBody>
          </p:sp>
          <p:sp>
            <p:nvSpPr>
              <p:cNvPr id="40" name="Freeform: Shape 39">
                <a:extLst>
                  <a:ext uri="{FF2B5EF4-FFF2-40B4-BE49-F238E27FC236}">
                    <a16:creationId xmlns:a16="http://schemas.microsoft.com/office/drawing/2014/main" id="{32BA96BD-FC1F-4B93-9177-BDDCD24282CA}"/>
                  </a:ext>
                </a:extLst>
              </p:cNvPr>
              <p:cNvSpPr/>
              <p:nvPr/>
            </p:nvSpPr>
            <p:spPr>
              <a:xfrm>
                <a:off x="4330387" y="4162082"/>
                <a:ext cx="79153" cy="117300"/>
              </a:xfrm>
              <a:custGeom>
                <a:avLst/>
                <a:gdLst>
                  <a:gd name="connsiteX0" fmla="*/ 26067 w 79153"/>
                  <a:gd name="connsiteY0" fmla="*/ 44504 h 117300"/>
                  <a:gd name="connsiteX1" fmla="*/ 49590 w 79153"/>
                  <a:gd name="connsiteY1" fmla="*/ 35921 h 117300"/>
                  <a:gd name="connsiteX2" fmla="*/ 79154 w 79153"/>
                  <a:gd name="connsiteY2" fmla="*/ 65485 h 117300"/>
                  <a:gd name="connsiteX3" fmla="*/ 79154 w 79153"/>
                  <a:gd name="connsiteY3" fmla="*/ 117300 h 117300"/>
                  <a:gd name="connsiteX4" fmla="*/ 53087 w 79153"/>
                  <a:gd name="connsiteY4" fmla="*/ 117300 h 117300"/>
                  <a:gd name="connsiteX5" fmla="*/ 53087 w 79153"/>
                  <a:gd name="connsiteY5" fmla="*/ 72796 h 117300"/>
                  <a:gd name="connsiteX6" fmla="*/ 39736 w 79153"/>
                  <a:gd name="connsiteY6" fmla="*/ 59763 h 117300"/>
                  <a:gd name="connsiteX7" fmla="*/ 26385 w 79153"/>
                  <a:gd name="connsiteY7" fmla="*/ 72796 h 117300"/>
                  <a:gd name="connsiteX8" fmla="*/ 26385 w 79153"/>
                  <a:gd name="connsiteY8" fmla="*/ 117300 h 117300"/>
                  <a:gd name="connsiteX9" fmla="*/ 0 w 79153"/>
                  <a:gd name="connsiteY9" fmla="*/ 117300 h 117300"/>
                  <a:gd name="connsiteX10" fmla="*/ 0 w 79153"/>
                  <a:gd name="connsiteY10" fmla="*/ 0 h 117300"/>
                  <a:gd name="connsiteX11" fmla="*/ 26067 w 79153"/>
                  <a:gd name="connsiteY11" fmla="*/ 0 h 117300"/>
                  <a:gd name="connsiteX12" fmla="*/ 26067 w 79153"/>
                  <a:gd name="connsiteY12" fmla="*/ 44504 h 117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153" h="117300">
                    <a:moveTo>
                      <a:pt x="26067" y="44504"/>
                    </a:moveTo>
                    <a:cubicBezTo>
                      <a:pt x="31789" y="38464"/>
                      <a:pt x="40689" y="35921"/>
                      <a:pt x="49590" y="35921"/>
                    </a:cubicBezTo>
                    <a:cubicBezTo>
                      <a:pt x="64531" y="35921"/>
                      <a:pt x="79154" y="46411"/>
                      <a:pt x="79154" y="65485"/>
                    </a:cubicBezTo>
                    <a:lnTo>
                      <a:pt x="79154" y="117300"/>
                    </a:lnTo>
                    <a:lnTo>
                      <a:pt x="53087" y="117300"/>
                    </a:lnTo>
                    <a:lnTo>
                      <a:pt x="53087" y="72796"/>
                    </a:lnTo>
                    <a:cubicBezTo>
                      <a:pt x="53087" y="63895"/>
                      <a:pt x="46094" y="59763"/>
                      <a:pt x="39736" y="59763"/>
                    </a:cubicBezTo>
                    <a:cubicBezTo>
                      <a:pt x="33060" y="59763"/>
                      <a:pt x="26385" y="63895"/>
                      <a:pt x="26385" y="72796"/>
                    </a:cubicBezTo>
                    <a:lnTo>
                      <a:pt x="26385" y="117300"/>
                    </a:lnTo>
                    <a:lnTo>
                      <a:pt x="0" y="117300"/>
                    </a:lnTo>
                    <a:lnTo>
                      <a:pt x="0" y="0"/>
                    </a:lnTo>
                    <a:lnTo>
                      <a:pt x="26067" y="0"/>
                    </a:lnTo>
                    <a:lnTo>
                      <a:pt x="26067" y="44504"/>
                    </a:lnTo>
                    <a:close/>
                  </a:path>
                </a:pathLst>
              </a:custGeom>
              <a:solidFill>
                <a:schemeClr val="bg1"/>
              </a:solidFill>
              <a:ln w="3165" cap="flat">
                <a:noFill/>
                <a:prstDash val="solid"/>
                <a:miter/>
              </a:ln>
            </p:spPr>
            <p:txBody>
              <a:bodyPr rtlCol="0" anchor="ctr"/>
              <a:lstStyle/>
              <a:p>
                <a:endParaRPr lang="en-GB"/>
              </a:p>
            </p:txBody>
          </p:sp>
          <p:sp>
            <p:nvSpPr>
              <p:cNvPr id="41" name="Freeform: Shape 40">
                <a:extLst>
                  <a:ext uri="{FF2B5EF4-FFF2-40B4-BE49-F238E27FC236}">
                    <a16:creationId xmlns:a16="http://schemas.microsoft.com/office/drawing/2014/main" id="{3028A84B-BB13-4CCD-972B-957A5798BE27}"/>
                  </a:ext>
                </a:extLst>
              </p:cNvPr>
              <p:cNvSpPr/>
              <p:nvPr/>
            </p:nvSpPr>
            <p:spPr>
              <a:xfrm>
                <a:off x="4422256" y="4160811"/>
                <a:ext cx="28927" cy="118889"/>
              </a:xfrm>
              <a:custGeom>
                <a:avLst/>
                <a:gdLst>
                  <a:gd name="connsiteX0" fmla="*/ 0 w 28927"/>
                  <a:gd name="connsiteY0" fmla="*/ 14305 h 118889"/>
                  <a:gd name="connsiteX1" fmla="*/ 14305 w 28927"/>
                  <a:gd name="connsiteY1" fmla="*/ 0 h 118889"/>
                  <a:gd name="connsiteX2" fmla="*/ 28928 w 28927"/>
                  <a:gd name="connsiteY2" fmla="*/ 14305 h 118889"/>
                  <a:gd name="connsiteX3" fmla="*/ 14305 w 28927"/>
                  <a:gd name="connsiteY3" fmla="*/ 28610 h 118889"/>
                  <a:gd name="connsiteX4" fmla="*/ 0 w 28927"/>
                  <a:gd name="connsiteY4" fmla="*/ 14305 h 118889"/>
                  <a:gd name="connsiteX5" fmla="*/ 27656 w 28927"/>
                  <a:gd name="connsiteY5" fmla="*/ 118890 h 118889"/>
                  <a:gd name="connsiteX6" fmla="*/ 1272 w 28927"/>
                  <a:gd name="connsiteY6" fmla="*/ 118890 h 118889"/>
                  <a:gd name="connsiteX7" fmla="*/ 1272 w 28927"/>
                  <a:gd name="connsiteY7" fmla="*/ 39100 h 118889"/>
                  <a:gd name="connsiteX8" fmla="*/ 27338 w 28927"/>
                  <a:gd name="connsiteY8" fmla="*/ 39100 h 118889"/>
                  <a:gd name="connsiteX9" fmla="*/ 27338 w 28927"/>
                  <a:gd name="connsiteY9" fmla="*/ 118890 h 118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927" h="118889">
                    <a:moveTo>
                      <a:pt x="0" y="14305"/>
                    </a:moveTo>
                    <a:cubicBezTo>
                      <a:pt x="0" y="5722"/>
                      <a:pt x="5722" y="0"/>
                      <a:pt x="14305" y="0"/>
                    </a:cubicBezTo>
                    <a:cubicBezTo>
                      <a:pt x="22888" y="0"/>
                      <a:pt x="28928" y="5722"/>
                      <a:pt x="28928" y="14305"/>
                    </a:cubicBezTo>
                    <a:cubicBezTo>
                      <a:pt x="28928" y="22888"/>
                      <a:pt x="22888" y="28610"/>
                      <a:pt x="14305" y="28610"/>
                    </a:cubicBezTo>
                    <a:cubicBezTo>
                      <a:pt x="6040" y="28610"/>
                      <a:pt x="0" y="22888"/>
                      <a:pt x="0" y="14305"/>
                    </a:cubicBezTo>
                    <a:close/>
                    <a:moveTo>
                      <a:pt x="27656" y="118890"/>
                    </a:moveTo>
                    <a:lnTo>
                      <a:pt x="1272" y="118890"/>
                    </a:lnTo>
                    <a:lnTo>
                      <a:pt x="1272" y="39100"/>
                    </a:lnTo>
                    <a:lnTo>
                      <a:pt x="27338" y="39100"/>
                    </a:lnTo>
                    <a:lnTo>
                      <a:pt x="27338" y="118890"/>
                    </a:lnTo>
                    <a:close/>
                  </a:path>
                </a:pathLst>
              </a:custGeom>
              <a:solidFill>
                <a:schemeClr val="bg1"/>
              </a:solidFill>
              <a:ln w="3165" cap="flat">
                <a:noFill/>
                <a:prstDash val="solid"/>
                <a:miter/>
              </a:ln>
            </p:spPr>
            <p:txBody>
              <a:bodyPr rtlCol="0" anchor="ctr"/>
              <a:lstStyle/>
              <a:p>
                <a:endParaRPr lang="en-GB"/>
              </a:p>
            </p:txBody>
          </p:sp>
          <p:sp>
            <p:nvSpPr>
              <p:cNvPr id="42" name="Freeform: Shape 41">
                <a:extLst>
                  <a:ext uri="{FF2B5EF4-FFF2-40B4-BE49-F238E27FC236}">
                    <a16:creationId xmlns:a16="http://schemas.microsoft.com/office/drawing/2014/main" id="{D78E9110-DEEE-4C19-83E7-33B1E90CBAD6}"/>
                  </a:ext>
                </a:extLst>
              </p:cNvPr>
              <p:cNvSpPr/>
              <p:nvPr/>
            </p:nvSpPr>
            <p:spPr>
              <a:xfrm>
                <a:off x="4464535" y="4197686"/>
                <a:ext cx="86783" cy="115075"/>
              </a:xfrm>
              <a:custGeom>
                <a:avLst/>
                <a:gdLst>
                  <a:gd name="connsiteX0" fmla="*/ 0 w 86783"/>
                  <a:gd name="connsiteY0" fmla="*/ 115075 h 115075"/>
                  <a:gd name="connsiteX1" fmla="*/ 0 w 86783"/>
                  <a:gd name="connsiteY1" fmla="*/ 1907 h 115075"/>
                  <a:gd name="connsiteX2" fmla="*/ 24477 w 86783"/>
                  <a:gd name="connsiteY2" fmla="*/ 1907 h 115075"/>
                  <a:gd name="connsiteX3" fmla="*/ 25431 w 86783"/>
                  <a:gd name="connsiteY3" fmla="*/ 10172 h 115075"/>
                  <a:gd name="connsiteX4" fmla="*/ 49590 w 86783"/>
                  <a:gd name="connsiteY4" fmla="*/ 0 h 115075"/>
                  <a:gd name="connsiteX5" fmla="*/ 86783 w 86783"/>
                  <a:gd name="connsiteY5" fmla="*/ 41643 h 115075"/>
                  <a:gd name="connsiteX6" fmla="*/ 49590 w 86783"/>
                  <a:gd name="connsiteY6" fmla="*/ 82968 h 115075"/>
                  <a:gd name="connsiteX7" fmla="*/ 26067 w 86783"/>
                  <a:gd name="connsiteY7" fmla="*/ 75339 h 115075"/>
                  <a:gd name="connsiteX8" fmla="*/ 26067 w 86783"/>
                  <a:gd name="connsiteY8" fmla="*/ 114439 h 115075"/>
                  <a:gd name="connsiteX9" fmla="*/ 0 w 86783"/>
                  <a:gd name="connsiteY9" fmla="*/ 114439 h 115075"/>
                  <a:gd name="connsiteX10" fmla="*/ 26067 w 86783"/>
                  <a:gd name="connsiteY10" fmla="*/ 41961 h 115075"/>
                  <a:gd name="connsiteX11" fmla="*/ 43233 w 86783"/>
                  <a:gd name="connsiteY11" fmla="*/ 60081 h 115075"/>
                  <a:gd name="connsiteX12" fmla="*/ 60716 w 86783"/>
                  <a:gd name="connsiteY12" fmla="*/ 41961 h 115075"/>
                  <a:gd name="connsiteX13" fmla="*/ 43233 w 86783"/>
                  <a:gd name="connsiteY13" fmla="*/ 23842 h 115075"/>
                  <a:gd name="connsiteX14" fmla="*/ 26067 w 86783"/>
                  <a:gd name="connsiteY14" fmla="*/ 41961 h 115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6783" h="115075">
                    <a:moveTo>
                      <a:pt x="0" y="115075"/>
                    </a:moveTo>
                    <a:lnTo>
                      <a:pt x="0" y="1907"/>
                    </a:lnTo>
                    <a:lnTo>
                      <a:pt x="24477" y="1907"/>
                    </a:lnTo>
                    <a:lnTo>
                      <a:pt x="25431" y="10172"/>
                    </a:lnTo>
                    <a:cubicBezTo>
                      <a:pt x="30199" y="4450"/>
                      <a:pt x="37511" y="0"/>
                      <a:pt x="49590" y="0"/>
                    </a:cubicBezTo>
                    <a:cubicBezTo>
                      <a:pt x="72160" y="0"/>
                      <a:pt x="86783" y="17802"/>
                      <a:pt x="86783" y="41643"/>
                    </a:cubicBezTo>
                    <a:cubicBezTo>
                      <a:pt x="86783" y="65485"/>
                      <a:pt x="72160" y="82968"/>
                      <a:pt x="49590" y="82968"/>
                    </a:cubicBezTo>
                    <a:cubicBezTo>
                      <a:pt x="39736" y="82968"/>
                      <a:pt x="30835" y="80107"/>
                      <a:pt x="26067" y="75339"/>
                    </a:cubicBezTo>
                    <a:lnTo>
                      <a:pt x="26067" y="114439"/>
                    </a:lnTo>
                    <a:lnTo>
                      <a:pt x="0" y="114439"/>
                    </a:lnTo>
                    <a:close/>
                    <a:moveTo>
                      <a:pt x="26067" y="41961"/>
                    </a:moveTo>
                    <a:cubicBezTo>
                      <a:pt x="26067" y="52769"/>
                      <a:pt x="33378" y="60081"/>
                      <a:pt x="43233" y="60081"/>
                    </a:cubicBezTo>
                    <a:cubicBezTo>
                      <a:pt x="53087" y="60081"/>
                      <a:pt x="60716" y="52451"/>
                      <a:pt x="60716" y="41961"/>
                    </a:cubicBezTo>
                    <a:cubicBezTo>
                      <a:pt x="60716" y="30835"/>
                      <a:pt x="53087" y="23842"/>
                      <a:pt x="43233" y="23842"/>
                    </a:cubicBezTo>
                    <a:cubicBezTo>
                      <a:pt x="33378" y="23842"/>
                      <a:pt x="26067" y="31153"/>
                      <a:pt x="26067" y="41961"/>
                    </a:cubicBezTo>
                    <a:close/>
                  </a:path>
                </a:pathLst>
              </a:custGeom>
              <a:solidFill>
                <a:schemeClr val="bg1"/>
              </a:solidFill>
              <a:ln w="3165" cap="flat">
                <a:noFill/>
                <a:prstDash val="solid"/>
                <a:miter/>
              </a:ln>
            </p:spPr>
            <p:txBody>
              <a:bodyPr rtlCol="0" anchor="ctr"/>
              <a:lstStyle/>
              <a:p>
                <a:endParaRPr lang="en-GB"/>
              </a:p>
            </p:txBody>
          </p:sp>
          <p:sp>
            <p:nvSpPr>
              <p:cNvPr id="43" name="Freeform: Shape 42">
                <a:extLst>
                  <a:ext uri="{FF2B5EF4-FFF2-40B4-BE49-F238E27FC236}">
                    <a16:creationId xmlns:a16="http://schemas.microsoft.com/office/drawing/2014/main" id="{E12BF6D7-BAAB-4B17-BAEC-E7D901E7C879}"/>
                  </a:ext>
                </a:extLst>
              </p:cNvPr>
              <p:cNvSpPr/>
              <p:nvPr/>
            </p:nvSpPr>
            <p:spPr>
              <a:xfrm>
                <a:off x="4559266" y="4198003"/>
                <a:ext cx="67709" cy="83286"/>
              </a:xfrm>
              <a:custGeom>
                <a:avLst/>
                <a:gdLst>
                  <a:gd name="connsiteX0" fmla="*/ 32424 w 67709"/>
                  <a:gd name="connsiteY0" fmla="*/ 83286 h 83286"/>
                  <a:gd name="connsiteX1" fmla="*/ 1271 w 67709"/>
                  <a:gd name="connsiteY1" fmla="*/ 77882 h 83286"/>
                  <a:gd name="connsiteX2" fmla="*/ 3815 w 67709"/>
                  <a:gd name="connsiteY2" fmla="*/ 57220 h 83286"/>
                  <a:gd name="connsiteX3" fmla="*/ 30199 w 67709"/>
                  <a:gd name="connsiteY3" fmla="*/ 62624 h 83286"/>
                  <a:gd name="connsiteX4" fmla="*/ 42279 w 67709"/>
                  <a:gd name="connsiteY4" fmla="*/ 57855 h 83286"/>
                  <a:gd name="connsiteX5" fmla="*/ 31471 w 67709"/>
                  <a:gd name="connsiteY5" fmla="*/ 52133 h 83286"/>
                  <a:gd name="connsiteX6" fmla="*/ 24159 w 67709"/>
                  <a:gd name="connsiteY6" fmla="*/ 50862 h 83286"/>
                  <a:gd name="connsiteX7" fmla="*/ 0 w 67709"/>
                  <a:gd name="connsiteY7" fmla="*/ 26702 h 83286"/>
                  <a:gd name="connsiteX8" fmla="*/ 36557 w 67709"/>
                  <a:gd name="connsiteY8" fmla="*/ 0 h 83286"/>
                  <a:gd name="connsiteX9" fmla="*/ 63895 w 67709"/>
                  <a:gd name="connsiteY9" fmla="*/ 5086 h 83286"/>
                  <a:gd name="connsiteX10" fmla="*/ 61988 w 67709"/>
                  <a:gd name="connsiteY10" fmla="*/ 25431 h 83286"/>
                  <a:gd name="connsiteX11" fmla="*/ 38146 w 67709"/>
                  <a:gd name="connsiteY11" fmla="*/ 21298 h 83286"/>
                  <a:gd name="connsiteX12" fmla="*/ 25113 w 67709"/>
                  <a:gd name="connsiteY12" fmla="*/ 26385 h 83286"/>
                  <a:gd name="connsiteX13" fmla="*/ 37511 w 67709"/>
                  <a:gd name="connsiteY13" fmla="*/ 32107 h 83286"/>
                  <a:gd name="connsiteX14" fmla="*/ 45140 w 67709"/>
                  <a:gd name="connsiteY14" fmla="*/ 33378 h 83286"/>
                  <a:gd name="connsiteX15" fmla="*/ 67710 w 67709"/>
                  <a:gd name="connsiteY15" fmla="*/ 56902 h 83286"/>
                  <a:gd name="connsiteX16" fmla="*/ 32424 w 67709"/>
                  <a:gd name="connsiteY16" fmla="*/ 83286 h 83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7709" h="83286">
                    <a:moveTo>
                      <a:pt x="32424" y="83286"/>
                    </a:moveTo>
                    <a:cubicBezTo>
                      <a:pt x="20663" y="83286"/>
                      <a:pt x="8901" y="81061"/>
                      <a:pt x="1271" y="77882"/>
                    </a:cubicBezTo>
                    <a:lnTo>
                      <a:pt x="3815" y="57220"/>
                    </a:lnTo>
                    <a:cubicBezTo>
                      <a:pt x="11444" y="60081"/>
                      <a:pt x="22888" y="62624"/>
                      <a:pt x="30199" y="62624"/>
                    </a:cubicBezTo>
                    <a:cubicBezTo>
                      <a:pt x="38782" y="62624"/>
                      <a:pt x="42279" y="61352"/>
                      <a:pt x="42279" y="57855"/>
                    </a:cubicBezTo>
                    <a:cubicBezTo>
                      <a:pt x="42279" y="54994"/>
                      <a:pt x="39736" y="53723"/>
                      <a:pt x="31471" y="52133"/>
                    </a:cubicBezTo>
                    <a:lnTo>
                      <a:pt x="24159" y="50862"/>
                    </a:lnTo>
                    <a:cubicBezTo>
                      <a:pt x="7629" y="48319"/>
                      <a:pt x="0" y="40689"/>
                      <a:pt x="0" y="26702"/>
                    </a:cubicBezTo>
                    <a:cubicBezTo>
                      <a:pt x="0" y="10490"/>
                      <a:pt x="14305" y="0"/>
                      <a:pt x="36557" y="0"/>
                    </a:cubicBezTo>
                    <a:cubicBezTo>
                      <a:pt x="46729" y="0"/>
                      <a:pt x="56266" y="1589"/>
                      <a:pt x="63895" y="5086"/>
                    </a:cubicBezTo>
                    <a:lnTo>
                      <a:pt x="61988" y="25431"/>
                    </a:lnTo>
                    <a:cubicBezTo>
                      <a:pt x="56902" y="23206"/>
                      <a:pt x="45140" y="21298"/>
                      <a:pt x="38146" y="21298"/>
                    </a:cubicBezTo>
                    <a:cubicBezTo>
                      <a:pt x="29246" y="21298"/>
                      <a:pt x="25113" y="22888"/>
                      <a:pt x="25113" y="26385"/>
                    </a:cubicBezTo>
                    <a:cubicBezTo>
                      <a:pt x="25113" y="29246"/>
                      <a:pt x="28292" y="30835"/>
                      <a:pt x="37511" y="32107"/>
                    </a:cubicBezTo>
                    <a:lnTo>
                      <a:pt x="45140" y="33378"/>
                    </a:lnTo>
                    <a:cubicBezTo>
                      <a:pt x="60399" y="35921"/>
                      <a:pt x="67710" y="43233"/>
                      <a:pt x="67710" y="56902"/>
                    </a:cubicBezTo>
                    <a:cubicBezTo>
                      <a:pt x="67392" y="73114"/>
                      <a:pt x="54041" y="83286"/>
                      <a:pt x="32424" y="83286"/>
                    </a:cubicBezTo>
                    <a:close/>
                  </a:path>
                </a:pathLst>
              </a:custGeom>
              <a:solidFill>
                <a:schemeClr val="bg1"/>
              </a:solidFill>
              <a:ln w="3165" cap="flat">
                <a:noFill/>
                <a:prstDash val="solid"/>
                <a:miter/>
              </a:ln>
            </p:spPr>
            <p:txBody>
              <a:bodyPr rtlCol="0" anchor="ctr"/>
              <a:lstStyle/>
              <a:p>
                <a:endParaRPr lang="en-GB"/>
              </a:p>
            </p:txBody>
          </p:sp>
        </p:grpSp>
        <p:grpSp>
          <p:nvGrpSpPr>
            <p:cNvPr id="23" name="Graphic 20">
              <a:extLst>
                <a:ext uri="{FF2B5EF4-FFF2-40B4-BE49-F238E27FC236}">
                  <a16:creationId xmlns:a16="http://schemas.microsoft.com/office/drawing/2014/main" id="{E3E1B8F4-32A7-42ED-8DCB-F4615681DEA3}"/>
                </a:ext>
              </a:extLst>
            </p:cNvPr>
            <p:cNvGrpSpPr/>
            <p:nvPr/>
          </p:nvGrpSpPr>
          <p:grpSpPr>
            <a:xfrm>
              <a:off x="3413019" y="3680802"/>
              <a:ext cx="1209190" cy="420246"/>
              <a:chOff x="3413019" y="3680802"/>
              <a:chExt cx="1209190" cy="420246"/>
            </a:xfrm>
            <a:solidFill>
              <a:srgbClr val="463977"/>
            </a:solidFill>
          </p:grpSpPr>
          <p:sp>
            <p:nvSpPr>
              <p:cNvPr id="25" name="Freeform: Shape 24">
                <a:extLst>
                  <a:ext uri="{FF2B5EF4-FFF2-40B4-BE49-F238E27FC236}">
                    <a16:creationId xmlns:a16="http://schemas.microsoft.com/office/drawing/2014/main" id="{7413B895-6409-49CD-B380-6FEA434E4F7F}"/>
                  </a:ext>
                </a:extLst>
              </p:cNvPr>
              <p:cNvSpPr/>
              <p:nvPr/>
            </p:nvSpPr>
            <p:spPr>
              <a:xfrm>
                <a:off x="3413019" y="3698921"/>
                <a:ext cx="361553" cy="393543"/>
              </a:xfrm>
              <a:custGeom>
                <a:avLst/>
                <a:gdLst>
                  <a:gd name="connsiteX0" fmla="*/ 278097 w 361553"/>
                  <a:gd name="connsiteY0" fmla="*/ 393544 h 393543"/>
                  <a:gd name="connsiteX1" fmla="*/ 354708 w 361553"/>
                  <a:gd name="connsiteY1" fmla="*/ 393544 h 393543"/>
                  <a:gd name="connsiteX2" fmla="*/ 361384 w 361553"/>
                  <a:gd name="connsiteY2" fmla="*/ 384961 h 393543"/>
                  <a:gd name="connsiteX3" fmla="*/ 226600 w 361553"/>
                  <a:gd name="connsiteY3" fmla="*/ 5404 h 393543"/>
                  <a:gd name="connsiteX4" fmla="*/ 218334 w 361553"/>
                  <a:gd name="connsiteY4" fmla="*/ 0 h 393543"/>
                  <a:gd name="connsiteX5" fmla="*/ 143313 w 361553"/>
                  <a:gd name="connsiteY5" fmla="*/ 0 h 393543"/>
                  <a:gd name="connsiteX6" fmla="*/ 135048 w 361553"/>
                  <a:gd name="connsiteY6" fmla="*/ 5404 h 393543"/>
                  <a:gd name="connsiteX7" fmla="*/ 264 w 361553"/>
                  <a:gd name="connsiteY7" fmla="*/ 384961 h 393543"/>
                  <a:gd name="connsiteX8" fmla="*/ 6940 w 361553"/>
                  <a:gd name="connsiteY8" fmla="*/ 393544 h 393543"/>
                  <a:gd name="connsiteX9" fmla="*/ 83550 w 361553"/>
                  <a:gd name="connsiteY9" fmla="*/ 393544 h 393543"/>
                  <a:gd name="connsiteX10" fmla="*/ 92133 w 361553"/>
                  <a:gd name="connsiteY10" fmla="*/ 386868 h 393543"/>
                  <a:gd name="connsiteX11" fmla="*/ 108346 w 361553"/>
                  <a:gd name="connsiteY11" fmla="*/ 326152 h 393543"/>
                  <a:gd name="connsiteX12" fmla="*/ 252984 w 361553"/>
                  <a:gd name="connsiteY12" fmla="*/ 326152 h 393543"/>
                  <a:gd name="connsiteX13" fmla="*/ 269196 w 361553"/>
                  <a:gd name="connsiteY13" fmla="*/ 386868 h 393543"/>
                  <a:gd name="connsiteX14" fmla="*/ 278097 w 361553"/>
                  <a:gd name="connsiteY14" fmla="*/ 393544 h 393543"/>
                  <a:gd name="connsiteX15" fmla="*/ 133777 w 361553"/>
                  <a:gd name="connsiteY15" fmla="*/ 242230 h 393543"/>
                  <a:gd name="connsiteX16" fmla="*/ 174784 w 361553"/>
                  <a:gd name="connsiteY16" fmla="*/ 119525 h 393543"/>
                  <a:gd name="connsiteX17" fmla="*/ 180824 w 361553"/>
                  <a:gd name="connsiteY17" fmla="*/ 115393 h 393543"/>
                  <a:gd name="connsiteX18" fmla="*/ 180824 w 361553"/>
                  <a:gd name="connsiteY18" fmla="*/ 115393 h 393543"/>
                  <a:gd name="connsiteX19" fmla="*/ 186864 w 361553"/>
                  <a:gd name="connsiteY19" fmla="*/ 119525 h 393543"/>
                  <a:gd name="connsiteX20" fmla="*/ 227871 w 361553"/>
                  <a:gd name="connsiteY20" fmla="*/ 242230 h 393543"/>
                  <a:gd name="connsiteX21" fmla="*/ 133777 w 361553"/>
                  <a:gd name="connsiteY21" fmla="*/ 242230 h 393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61553" h="393543">
                    <a:moveTo>
                      <a:pt x="278097" y="393544"/>
                    </a:moveTo>
                    <a:lnTo>
                      <a:pt x="354708" y="393544"/>
                    </a:lnTo>
                    <a:cubicBezTo>
                      <a:pt x="359158" y="393544"/>
                      <a:pt x="362337" y="389411"/>
                      <a:pt x="361384" y="384961"/>
                    </a:cubicBezTo>
                    <a:cubicBezTo>
                      <a:pt x="350575" y="345225"/>
                      <a:pt x="301621" y="172295"/>
                      <a:pt x="226600" y="5404"/>
                    </a:cubicBezTo>
                    <a:cubicBezTo>
                      <a:pt x="225010" y="2225"/>
                      <a:pt x="221831" y="0"/>
                      <a:pt x="218334" y="0"/>
                    </a:cubicBezTo>
                    <a:lnTo>
                      <a:pt x="143313" y="0"/>
                    </a:lnTo>
                    <a:cubicBezTo>
                      <a:pt x="139816" y="0"/>
                      <a:pt x="136638" y="2225"/>
                      <a:pt x="135048" y="5404"/>
                    </a:cubicBezTo>
                    <a:cubicBezTo>
                      <a:pt x="60345" y="172295"/>
                      <a:pt x="11390" y="345225"/>
                      <a:pt x="264" y="384961"/>
                    </a:cubicBezTo>
                    <a:cubicBezTo>
                      <a:pt x="-1007" y="389411"/>
                      <a:pt x="2489" y="393544"/>
                      <a:pt x="6940" y="393544"/>
                    </a:cubicBezTo>
                    <a:lnTo>
                      <a:pt x="83550" y="393544"/>
                    </a:lnTo>
                    <a:cubicBezTo>
                      <a:pt x="87683" y="393544"/>
                      <a:pt x="91180" y="390683"/>
                      <a:pt x="92133" y="386868"/>
                    </a:cubicBezTo>
                    <a:cubicBezTo>
                      <a:pt x="94677" y="376696"/>
                      <a:pt x="100081" y="355397"/>
                      <a:pt x="108346" y="326152"/>
                    </a:cubicBezTo>
                    <a:lnTo>
                      <a:pt x="252984" y="326152"/>
                    </a:lnTo>
                    <a:cubicBezTo>
                      <a:pt x="261249" y="355397"/>
                      <a:pt x="266653" y="376696"/>
                      <a:pt x="269196" y="386868"/>
                    </a:cubicBezTo>
                    <a:cubicBezTo>
                      <a:pt x="270468" y="390683"/>
                      <a:pt x="273965" y="393544"/>
                      <a:pt x="278097" y="393544"/>
                    </a:cubicBezTo>
                    <a:close/>
                    <a:moveTo>
                      <a:pt x="133777" y="242230"/>
                    </a:moveTo>
                    <a:cubicBezTo>
                      <a:pt x="145221" y="206309"/>
                      <a:pt x="158890" y="162758"/>
                      <a:pt x="174784" y="119525"/>
                    </a:cubicBezTo>
                    <a:cubicBezTo>
                      <a:pt x="175738" y="116982"/>
                      <a:pt x="178281" y="115393"/>
                      <a:pt x="180824" y="115393"/>
                    </a:cubicBezTo>
                    <a:lnTo>
                      <a:pt x="180824" y="115393"/>
                    </a:lnTo>
                    <a:cubicBezTo>
                      <a:pt x="183685" y="115393"/>
                      <a:pt x="185910" y="116982"/>
                      <a:pt x="186864" y="119525"/>
                    </a:cubicBezTo>
                    <a:cubicBezTo>
                      <a:pt x="202758" y="162758"/>
                      <a:pt x="216427" y="206309"/>
                      <a:pt x="227871" y="242230"/>
                    </a:cubicBezTo>
                    <a:lnTo>
                      <a:pt x="133777" y="242230"/>
                    </a:lnTo>
                    <a:close/>
                  </a:path>
                </a:pathLst>
              </a:custGeom>
              <a:solidFill>
                <a:schemeClr val="bg1"/>
              </a:solidFill>
              <a:ln w="3165" cap="flat">
                <a:noFill/>
                <a:prstDash val="solid"/>
                <a:miter/>
              </a:ln>
            </p:spPr>
            <p:txBody>
              <a:bodyPr rtlCol="0" anchor="ctr"/>
              <a:lstStyle/>
              <a:p>
                <a:endParaRPr lang="en-GB"/>
              </a:p>
            </p:txBody>
          </p:sp>
          <p:sp>
            <p:nvSpPr>
              <p:cNvPr id="26" name="Freeform: Shape 25">
                <a:extLst>
                  <a:ext uri="{FF2B5EF4-FFF2-40B4-BE49-F238E27FC236}">
                    <a16:creationId xmlns:a16="http://schemas.microsoft.com/office/drawing/2014/main" id="{37F15060-E359-4389-B036-C30F49264478}"/>
                  </a:ext>
                </a:extLst>
              </p:cNvPr>
              <p:cNvSpPr/>
              <p:nvPr/>
            </p:nvSpPr>
            <p:spPr>
              <a:xfrm>
                <a:off x="4345622" y="3680802"/>
                <a:ext cx="276587" cy="411345"/>
              </a:xfrm>
              <a:custGeom>
                <a:avLst/>
                <a:gdLst>
                  <a:gd name="connsiteX0" fmla="*/ 170094 w 276587"/>
                  <a:gd name="connsiteY0" fmla="*/ 108082 h 411345"/>
                  <a:gd name="connsiteX1" fmla="*/ 130040 w 276587"/>
                  <a:gd name="connsiteY1" fmla="*/ 114121 h 411345"/>
                  <a:gd name="connsiteX2" fmla="*/ 97615 w 276587"/>
                  <a:gd name="connsiteY2" fmla="*/ 132559 h 411345"/>
                  <a:gd name="connsiteX3" fmla="*/ 96662 w 276587"/>
                  <a:gd name="connsiteY3" fmla="*/ 133512 h 411345"/>
                  <a:gd name="connsiteX4" fmla="*/ 96026 w 276587"/>
                  <a:gd name="connsiteY4" fmla="*/ 133830 h 411345"/>
                  <a:gd name="connsiteX5" fmla="*/ 95708 w 276587"/>
                  <a:gd name="connsiteY5" fmla="*/ 133830 h 411345"/>
                  <a:gd name="connsiteX6" fmla="*/ 87125 w 276587"/>
                  <a:gd name="connsiteY6" fmla="*/ 132877 h 411345"/>
                  <a:gd name="connsiteX7" fmla="*/ 87443 w 276587"/>
                  <a:gd name="connsiteY7" fmla="*/ 125565 h 411345"/>
                  <a:gd name="connsiteX8" fmla="*/ 88079 w 276587"/>
                  <a:gd name="connsiteY8" fmla="*/ 124612 h 411345"/>
                  <a:gd name="connsiteX9" fmla="*/ 94437 w 276587"/>
                  <a:gd name="connsiteY9" fmla="*/ 104585 h 411345"/>
                  <a:gd name="connsiteX10" fmla="*/ 94437 w 276587"/>
                  <a:gd name="connsiteY10" fmla="*/ 104585 h 411345"/>
                  <a:gd name="connsiteX11" fmla="*/ 86489 w 276587"/>
                  <a:gd name="connsiteY11" fmla="*/ 6040 h 411345"/>
                  <a:gd name="connsiteX12" fmla="*/ 79814 w 276587"/>
                  <a:gd name="connsiteY12" fmla="*/ 0 h 411345"/>
                  <a:gd name="connsiteX13" fmla="*/ 6700 w 276587"/>
                  <a:gd name="connsiteY13" fmla="*/ 0 h 411345"/>
                  <a:gd name="connsiteX14" fmla="*/ 24 w 276587"/>
                  <a:gd name="connsiteY14" fmla="*/ 7311 h 411345"/>
                  <a:gd name="connsiteX15" fmla="*/ 12104 w 276587"/>
                  <a:gd name="connsiteY15" fmla="*/ 213938 h 411345"/>
                  <a:gd name="connsiteX16" fmla="*/ 5428 w 276587"/>
                  <a:gd name="connsiteY16" fmla="*/ 404352 h 411345"/>
                  <a:gd name="connsiteX17" fmla="*/ 12104 w 276587"/>
                  <a:gd name="connsiteY17" fmla="*/ 411346 h 411345"/>
                  <a:gd name="connsiteX18" fmla="*/ 85218 w 276587"/>
                  <a:gd name="connsiteY18" fmla="*/ 411346 h 411345"/>
                  <a:gd name="connsiteX19" fmla="*/ 91893 w 276587"/>
                  <a:gd name="connsiteY19" fmla="*/ 404670 h 411345"/>
                  <a:gd name="connsiteX20" fmla="*/ 98569 w 276587"/>
                  <a:gd name="connsiteY20" fmla="*/ 233647 h 411345"/>
                  <a:gd name="connsiteX21" fmla="*/ 144345 w 276587"/>
                  <a:gd name="connsiteY21" fmla="*/ 195500 h 411345"/>
                  <a:gd name="connsiteX22" fmla="*/ 190438 w 276587"/>
                  <a:gd name="connsiteY22" fmla="*/ 244455 h 411345"/>
                  <a:gd name="connsiteX23" fmla="*/ 190438 w 276587"/>
                  <a:gd name="connsiteY23" fmla="*/ 404670 h 411345"/>
                  <a:gd name="connsiteX24" fmla="*/ 197114 w 276587"/>
                  <a:gd name="connsiteY24" fmla="*/ 411346 h 411345"/>
                  <a:gd name="connsiteX25" fmla="*/ 269910 w 276587"/>
                  <a:gd name="connsiteY25" fmla="*/ 411346 h 411345"/>
                  <a:gd name="connsiteX26" fmla="*/ 276586 w 276587"/>
                  <a:gd name="connsiteY26" fmla="*/ 404670 h 411345"/>
                  <a:gd name="connsiteX27" fmla="*/ 276586 w 276587"/>
                  <a:gd name="connsiteY27" fmla="*/ 220296 h 411345"/>
                  <a:gd name="connsiteX28" fmla="*/ 170094 w 276587"/>
                  <a:gd name="connsiteY28" fmla="*/ 108082 h 411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76587" h="411345">
                    <a:moveTo>
                      <a:pt x="170094" y="108082"/>
                    </a:moveTo>
                    <a:cubicBezTo>
                      <a:pt x="157060" y="108082"/>
                      <a:pt x="142755" y="109989"/>
                      <a:pt x="130040" y="114121"/>
                    </a:cubicBezTo>
                    <a:cubicBezTo>
                      <a:pt x="118596" y="117936"/>
                      <a:pt x="107788" y="123976"/>
                      <a:pt x="97615" y="132559"/>
                    </a:cubicBezTo>
                    <a:cubicBezTo>
                      <a:pt x="97297" y="132877"/>
                      <a:pt x="96980" y="133195"/>
                      <a:pt x="96662" y="133512"/>
                    </a:cubicBezTo>
                    <a:cubicBezTo>
                      <a:pt x="96344" y="133512"/>
                      <a:pt x="96344" y="133830"/>
                      <a:pt x="96026" y="133830"/>
                    </a:cubicBezTo>
                    <a:cubicBezTo>
                      <a:pt x="96026" y="133830"/>
                      <a:pt x="96026" y="133830"/>
                      <a:pt x="95708" y="133830"/>
                    </a:cubicBezTo>
                    <a:cubicBezTo>
                      <a:pt x="93165" y="136056"/>
                      <a:pt x="89032" y="135738"/>
                      <a:pt x="87125" y="132877"/>
                    </a:cubicBezTo>
                    <a:cubicBezTo>
                      <a:pt x="85536" y="130651"/>
                      <a:pt x="85854" y="127790"/>
                      <a:pt x="87443" y="125565"/>
                    </a:cubicBezTo>
                    <a:lnTo>
                      <a:pt x="88079" y="124612"/>
                    </a:lnTo>
                    <a:cubicBezTo>
                      <a:pt x="92529" y="118890"/>
                      <a:pt x="94754" y="111896"/>
                      <a:pt x="94437" y="104585"/>
                    </a:cubicBezTo>
                    <a:lnTo>
                      <a:pt x="94437" y="104585"/>
                    </a:lnTo>
                    <a:cubicBezTo>
                      <a:pt x="91258" y="51498"/>
                      <a:pt x="88079" y="22570"/>
                      <a:pt x="86489" y="6040"/>
                    </a:cubicBezTo>
                    <a:cubicBezTo>
                      <a:pt x="86171" y="2543"/>
                      <a:pt x="83310" y="0"/>
                      <a:pt x="79814" y="0"/>
                    </a:cubicBezTo>
                    <a:lnTo>
                      <a:pt x="6700" y="0"/>
                    </a:lnTo>
                    <a:cubicBezTo>
                      <a:pt x="2567" y="0"/>
                      <a:pt x="-294" y="3497"/>
                      <a:pt x="24" y="7311"/>
                    </a:cubicBezTo>
                    <a:cubicBezTo>
                      <a:pt x="2885" y="35285"/>
                      <a:pt x="12104" y="136056"/>
                      <a:pt x="12104" y="213938"/>
                    </a:cubicBezTo>
                    <a:cubicBezTo>
                      <a:pt x="12104" y="291184"/>
                      <a:pt x="5746" y="379239"/>
                      <a:pt x="5428" y="404352"/>
                    </a:cubicBezTo>
                    <a:cubicBezTo>
                      <a:pt x="5428" y="408167"/>
                      <a:pt x="8289" y="411346"/>
                      <a:pt x="12104" y="411346"/>
                    </a:cubicBezTo>
                    <a:lnTo>
                      <a:pt x="85218" y="411346"/>
                    </a:lnTo>
                    <a:cubicBezTo>
                      <a:pt x="89032" y="411346"/>
                      <a:pt x="91893" y="408485"/>
                      <a:pt x="91893" y="404670"/>
                    </a:cubicBezTo>
                    <a:cubicBezTo>
                      <a:pt x="92211" y="383054"/>
                      <a:pt x="96662" y="257806"/>
                      <a:pt x="98569" y="233647"/>
                    </a:cubicBezTo>
                    <a:cubicBezTo>
                      <a:pt x="100794" y="209487"/>
                      <a:pt x="119549" y="195500"/>
                      <a:pt x="144345" y="195500"/>
                    </a:cubicBezTo>
                    <a:cubicBezTo>
                      <a:pt x="175498" y="195500"/>
                      <a:pt x="190438" y="216481"/>
                      <a:pt x="190438" y="244455"/>
                    </a:cubicBezTo>
                    <a:lnTo>
                      <a:pt x="190438" y="404670"/>
                    </a:lnTo>
                    <a:cubicBezTo>
                      <a:pt x="190438" y="408485"/>
                      <a:pt x="193617" y="411346"/>
                      <a:pt x="197114" y="411346"/>
                    </a:cubicBezTo>
                    <a:lnTo>
                      <a:pt x="269910" y="411346"/>
                    </a:lnTo>
                    <a:cubicBezTo>
                      <a:pt x="273725" y="411346"/>
                      <a:pt x="276586" y="408167"/>
                      <a:pt x="276586" y="404670"/>
                    </a:cubicBezTo>
                    <a:lnTo>
                      <a:pt x="276586" y="220296"/>
                    </a:lnTo>
                    <a:cubicBezTo>
                      <a:pt x="276903" y="158626"/>
                      <a:pt x="243843" y="108082"/>
                      <a:pt x="170094" y="108082"/>
                    </a:cubicBezTo>
                    <a:close/>
                  </a:path>
                </a:pathLst>
              </a:custGeom>
              <a:solidFill>
                <a:schemeClr val="bg1"/>
              </a:solidFill>
              <a:ln w="3165" cap="flat">
                <a:noFill/>
                <a:prstDash val="solid"/>
                <a:miter/>
              </a:ln>
            </p:spPr>
            <p:txBody>
              <a:bodyPr rtlCol="0" anchor="ctr"/>
              <a:lstStyle/>
              <a:p>
                <a:endParaRPr lang="en-GB"/>
              </a:p>
            </p:txBody>
          </p:sp>
          <p:sp>
            <p:nvSpPr>
              <p:cNvPr id="27" name="Freeform: Shape 26">
                <a:extLst>
                  <a:ext uri="{FF2B5EF4-FFF2-40B4-BE49-F238E27FC236}">
                    <a16:creationId xmlns:a16="http://schemas.microsoft.com/office/drawing/2014/main" id="{B7D4D456-6651-40AB-9217-FE945E9358C6}"/>
                  </a:ext>
                </a:extLst>
              </p:cNvPr>
              <p:cNvSpPr/>
              <p:nvPr/>
            </p:nvSpPr>
            <p:spPr>
              <a:xfrm>
                <a:off x="4025216" y="3782525"/>
                <a:ext cx="293753" cy="318522"/>
              </a:xfrm>
              <a:custGeom>
                <a:avLst/>
                <a:gdLst>
                  <a:gd name="connsiteX0" fmla="*/ 161486 w 293753"/>
                  <a:gd name="connsiteY0" fmla="*/ 239687 h 318522"/>
                  <a:gd name="connsiteX1" fmla="*/ 103949 w 293753"/>
                  <a:gd name="connsiteY1" fmla="*/ 215845 h 318522"/>
                  <a:gd name="connsiteX2" fmla="*/ 82015 w 293753"/>
                  <a:gd name="connsiteY2" fmla="*/ 158943 h 318522"/>
                  <a:gd name="connsiteX3" fmla="*/ 103949 w 293753"/>
                  <a:gd name="connsiteY3" fmla="*/ 102042 h 318522"/>
                  <a:gd name="connsiteX4" fmla="*/ 161486 w 293753"/>
                  <a:gd name="connsiteY4" fmla="*/ 78200 h 318522"/>
                  <a:gd name="connsiteX5" fmla="*/ 223792 w 293753"/>
                  <a:gd name="connsiteY5" fmla="*/ 107764 h 318522"/>
                  <a:gd name="connsiteX6" fmla="*/ 232693 w 293753"/>
                  <a:gd name="connsiteY6" fmla="*/ 109353 h 318522"/>
                  <a:gd name="connsiteX7" fmla="*/ 290548 w 293753"/>
                  <a:gd name="connsiteY7" fmla="*/ 72796 h 318522"/>
                  <a:gd name="connsiteX8" fmla="*/ 292456 w 293753"/>
                  <a:gd name="connsiteY8" fmla="*/ 62942 h 318522"/>
                  <a:gd name="connsiteX9" fmla="*/ 241276 w 293753"/>
                  <a:gd name="connsiteY9" fmla="*/ 19073 h 318522"/>
                  <a:gd name="connsiteX10" fmla="*/ 161804 w 293753"/>
                  <a:gd name="connsiteY10" fmla="*/ 0 h 318522"/>
                  <a:gd name="connsiteX11" fmla="*/ 47365 w 293753"/>
                  <a:gd name="connsiteY11" fmla="*/ 44186 h 318522"/>
                  <a:gd name="connsiteX12" fmla="*/ 12715 w 293753"/>
                  <a:gd name="connsiteY12" fmla="*/ 94412 h 318522"/>
                  <a:gd name="connsiteX13" fmla="*/ 0 w 293753"/>
                  <a:gd name="connsiteY13" fmla="*/ 159261 h 318522"/>
                  <a:gd name="connsiteX14" fmla="*/ 12715 w 293753"/>
                  <a:gd name="connsiteY14" fmla="*/ 224110 h 318522"/>
                  <a:gd name="connsiteX15" fmla="*/ 47365 w 293753"/>
                  <a:gd name="connsiteY15" fmla="*/ 274336 h 318522"/>
                  <a:gd name="connsiteX16" fmla="*/ 161804 w 293753"/>
                  <a:gd name="connsiteY16" fmla="*/ 318523 h 318522"/>
                  <a:gd name="connsiteX17" fmla="*/ 241276 w 293753"/>
                  <a:gd name="connsiteY17" fmla="*/ 299449 h 318522"/>
                  <a:gd name="connsiteX18" fmla="*/ 292456 w 293753"/>
                  <a:gd name="connsiteY18" fmla="*/ 255581 h 318522"/>
                  <a:gd name="connsiteX19" fmla="*/ 290548 w 293753"/>
                  <a:gd name="connsiteY19" fmla="*/ 245726 h 318522"/>
                  <a:gd name="connsiteX20" fmla="*/ 232693 w 293753"/>
                  <a:gd name="connsiteY20" fmla="*/ 209170 h 318522"/>
                  <a:gd name="connsiteX21" fmla="*/ 223792 w 293753"/>
                  <a:gd name="connsiteY21" fmla="*/ 210759 h 318522"/>
                  <a:gd name="connsiteX22" fmla="*/ 161486 w 293753"/>
                  <a:gd name="connsiteY22" fmla="*/ 239687 h 318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93753" h="318522">
                    <a:moveTo>
                      <a:pt x="161486" y="239687"/>
                    </a:moveTo>
                    <a:cubicBezTo>
                      <a:pt x="138916" y="239687"/>
                      <a:pt x="118572" y="231422"/>
                      <a:pt x="103949" y="215845"/>
                    </a:cubicBezTo>
                    <a:cubicBezTo>
                      <a:pt x="89644" y="200904"/>
                      <a:pt x="82015" y="180878"/>
                      <a:pt x="82015" y="158943"/>
                    </a:cubicBezTo>
                    <a:cubicBezTo>
                      <a:pt x="82015" y="137009"/>
                      <a:pt x="89962" y="116664"/>
                      <a:pt x="103949" y="102042"/>
                    </a:cubicBezTo>
                    <a:cubicBezTo>
                      <a:pt x="118572" y="86783"/>
                      <a:pt x="138916" y="78200"/>
                      <a:pt x="161486" y="78200"/>
                    </a:cubicBezTo>
                    <a:cubicBezTo>
                      <a:pt x="186917" y="78200"/>
                      <a:pt x="209170" y="88690"/>
                      <a:pt x="223792" y="107764"/>
                    </a:cubicBezTo>
                    <a:cubicBezTo>
                      <a:pt x="226017" y="110625"/>
                      <a:pt x="229832" y="111260"/>
                      <a:pt x="232693" y="109353"/>
                    </a:cubicBezTo>
                    <a:lnTo>
                      <a:pt x="290548" y="72796"/>
                    </a:lnTo>
                    <a:cubicBezTo>
                      <a:pt x="293727" y="70571"/>
                      <a:pt x="294681" y="66120"/>
                      <a:pt x="292456" y="62942"/>
                    </a:cubicBezTo>
                    <a:cubicBezTo>
                      <a:pt x="279105" y="44822"/>
                      <a:pt x="261303" y="29881"/>
                      <a:pt x="241276" y="19073"/>
                    </a:cubicBezTo>
                    <a:cubicBezTo>
                      <a:pt x="217434" y="6676"/>
                      <a:pt x="190096" y="0"/>
                      <a:pt x="161804" y="0"/>
                    </a:cubicBezTo>
                    <a:cubicBezTo>
                      <a:pt x="117936" y="0"/>
                      <a:pt x="77246" y="15576"/>
                      <a:pt x="47365" y="44186"/>
                    </a:cubicBezTo>
                    <a:cubicBezTo>
                      <a:pt x="32424" y="58491"/>
                      <a:pt x="20980" y="75339"/>
                      <a:pt x="12715" y="94412"/>
                    </a:cubicBezTo>
                    <a:cubicBezTo>
                      <a:pt x="4132" y="114439"/>
                      <a:pt x="0" y="136056"/>
                      <a:pt x="0" y="159261"/>
                    </a:cubicBezTo>
                    <a:cubicBezTo>
                      <a:pt x="0" y="182149"/>
                      <a:pt x="4132" y="204083"/>
                      <a:pt x="12715" y="224110"/>
                    </a:cubicBezTo>
                    <a:cubicBezTo>
                      <a:pt x="20663" y="243183"/>
                      <a:pt x="32424" y="260031"/>
                      <a:pt x="47365" y="274336"/>
                    </a:cubicBezTo>
                    <a:cubicBezTo>
                      <a:pt x="77246" y="302628"/>
                      <a:pt x="117618" y="318523"/>
                      <a:pt x="161804" y="318523"/>
                    </a:cubicBezTo>
                    <a:cubicBezTo>
                      <a:pt x="190096" y="318523"/>
                      <a:pt x="217752" y="311847"/>
                      <a:pt x="241276" y="299449"/>
                    </a:cubicBezTo>
                    <a:cubicBezTo>
                      <a:pt x="261621" y="288641"/>
                      <a:pt x="279105" y="273701"/>
                      <a:pt x="292456" y="255581"/>
                    </a:cubicBezTo>
                    <a:cubicBezTo>
                      <a:pt x="294681" y="252402"/>
                      <a:pt x="294045" y="247952"/>
                      <a:pt x="290548" y="245726"/>
                    </a:cubicBezTo>
                    <a:lnTo>
                      <a:pt x="232693" y="209170"/>
                    </a:lnTo>
                    <a:cubicBezTo>
                      <a:pt x="229832" y="207262"/>
                      <a:pt x="226017" y="207898"/>
                      <a:pt x="223792" y="210759"/>
                    </a:cubicBezTo>
                    <a:cubicBezTo>
                      <a:pt x="209170" y="229196"/>
                      <a:pt x="186917" y="239687"/>
                      <a:pt x="161486" y="239687"/>
                    </a:cubicBezTo>
                    <a:close/>
                  </a:path>
                </a:pathLst>
              </a:custGeom>
              <a:solidFill>
                <a:schemeClr val="bg1"/>
              </a:solidFill>
              <a:ln w="3165" cap="flat">
                <a:noFill/>
                <a:prstDash val="solid"/>
                <a:miter/>
              </a:ln>
            </p:spPr>
            <p:txBody>
              <a:bodyPr rtlCol="0" anchor="ctr"/>
              <a:lstStyle/>
              <a:p>
                <a:endParaRPr lang="en-GB"/>
              </a:p>
            </p:txBody>
          </p:sp>
          <p:sp>
            <p:nvSpPr>
              <p:cNvPr id="28" name="Freeform: Shape 27">
                <a:extLst>
                  <a:ext uri="{FF2B5EF4-FFF2-40B4-BE49-F238E27FC236}">
                    <a16:creationId xmlns:a16="http://schemas.microsoft.com/office/drawing/2014/main" id="{9ED1AE49-F9E0-4B29-8606-17B6C217D6CE}"/>
                  </a:ext>
                </a:extLst>
              </p:cNvPr>
              <p:cNvSpPr/>
              <p:nvPr/>
            </p:nvSpPr>
            <p:spPr>
              <a:xfrm>
                <a:off x="3806170" y="3782647"/>
                <a:ext cx="216937" cy="309817"/>
              </a:xfrm>
              <a:custGeom>
                <a:avLst/>
                <a:gdLst>
                  <a:gd name="connsiteX0" fmla="*/ 216503 w 216937"/>
                  <a:gd name="connsiteY0" fmla="*/ 15455 h 309817"/>
                  <a:gd name="connsiteX1" fmla="*/ 212688 w 216937"/>
                  <a:gd name="connsiteY1" fmla="*/ 6872 h 309817"/>
                  <a:gd name="connsiteX2" fmla="*/ 92845 w 216937"/>
                  <a:gd name="connsiteY2" fmla="*/ 31985 h 309817"/>
                  <a:gd name="connsiteX3" fmla="*/ 84580 w 216937"/>
                  <a:gd name="connsiteY3" fmla="*/ 31667 h 309817"/>
                  <a:gd name="connsiteX4" fmla="*/ 84898 w 216937"/>
                  <a:gd name="connsiteY4" fmla="*/ 24991 h 309817"/>
                  <a:gd name="connsiteX5" fmla="*/ 91256 w 216937"/>
                  <a:gd name="connsiteY5" fmla="*/ 15455 h 309817"/>
                  <a:gd name="connsiteX6" fmla="*/ 85534 w 216937"/>
                  <a:gd name="connsiteY6" fmla="*/ 5918 h 309817"/>
                  <a:gd name="connsiteX7" fmla="*/ 6698 w 216937"/>
                  <a:gd name="connsiteY7" fmla="*/ 5918 h 309817"/>
                  <a:gd name="connsiteX8" fmla="*/ 22 w 216937"/>
                  <a:gd name="connsiteY8" fmla="*/ 13229 h 309817"/>
                  <a:gd name="connsiteX9" fmla="*/ 2565 w 216937"/>
                  <a:gd name="connsiteY9" fmla="*/ 302506 h 309817"/>
                  <a:gd name="connsiteX10" fmla="*/ 9241 w 216937"/>
                  <a:gd name="connsiteY10" fmla="*/ 309818 h 309817"/>
                  <a:gd name="connsiteX11" fmla="*/ 82037 w 216937"/>
                  <a:gd name="connsiteY11" fmla="*/ 309818 h 309817"/>
                  <a:gd name="connsiteX12" fmla="*/ 88712 w 216937"/>
                  <a:gd name="connsiteY12" fmla="*/ 302824 h 309817"/>
                  <a:gd name="connsiteX13" fmla="*/ 90302 w 216937"/>
                  <a:gd name="connsiteY13" fmla="*/ 144835 h 309817"/>
                  <a:gd name="connsiteX14" fmla="*/ 184079 w 216937"/>
                  <a:gd name="connsiteY14" fmla="*/ 87297 h 309817"/>
                  <a:gd name="connsiteX15" fmla="*/ 192979 w 216937"/>
                  <a:gd name="connsiteY15" fmla="*/ 83165 h 309817"/>
                  <a:gd name="connsiteX16" fmla="*/ 216503 w 216937"/>
                  <a:gd name="connsiteY16" fmla="*/ 15455 h 309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16937" h="309817">
                    <a:moveTo>
                      <a:pt x="216503" y="15455"/>
                    </a:moveTo>
                    <a:cubicBezTo>
                      <a:pt x="217774" y="11958"/>
                      <a:pt x="216185" y="8461"/>
                      <a:pt x="212688" y="6872"/>
                    </a:cubicBezTo>
                    <a:cubicBezTo>
                      <a:pt x="169138" y="-11248"/>
                      <a:pt x="112872" y="9733"/>
                      <a:pt x="92845" y="31985"/>
                    </a:cubicBezTo>
                    <a:cubicBezTo>
                      <a:pt x="90620" y="34528"/>
                      <a:pt x="86487" y="34528"/>
                      <a:pt x="84580" y="31667"/>
                    </a:cubicBezTo>
                    <a:cubicBezTo>
                      <a:pt x="83308" y="29760"/>
                      <a:pt x="83626" y="26581"/>
                      <a:pt x="84898" y="24991"/>
                    </a:cubicBezTo>
                    <a:cubicBezTo>
                      <a:pt x="87441" y="22130"/>
                      <a:pt x="89984" y="17998"/>
                      <a:pt x="91256" y="15455"/>
                    </a:cubicBezTo>
                    <a:cubicBezTo>
                      <a:pt x="93481" y="11004"/>
                      <a:pt x="90302" y="5918"/>
                      <a:pt x="85534" y="5918"/>
                    </a:cubicBezTo>
                    <a:cubicBezTo>
                      <a:pt x="71864" y="5918"/>
                      <a:pt x="25135" y="5918"/>
                      <a:pt x="6698" y="5918"/>
                    </a:cubicBezTo>
                    <a:cubicBezTo>
                      <a:pt x="2883" y="5918"/>
                      <a:pt x="-296" y="9097"/>
                      <a:pt x="22" y="13229"/>
                    </a:cubicBezTo>
                    <a:cubicBezTo>
                      <a:pt x="9559" y="150239"/>
                      <a:pt x="5108" y="271989"/>
                      <a:pt x="2565" y="302506"/>
                    </a:cubicBezTo>
                    <a:cubicBezTo>
                      <a:pt x="2247" y="306321"/>
                      <a:pt x="5426" y="309818"/>
                      <a:pt x="9241" y="309818"/>
                    </a:cubicBezTo>
                    <a:cubicBezTo>
                      <a:pt x="26407" y="309818"/>
                      <a:pt x="66142" y="309818"/>
                      <a:pt x="82037" y="309818"/>
                    </a:cubicBezTo>
                    <a:cubicBezTo>
                      <a:pt x="85851" y="309818"/>
                      <a:pt x="89030" y="306639"/>
                      <a:pt x="88712" y="302824"/>
                    </a:cubicBezTo>
                    <a:cubicBezTo>
                      <a:pt x="87759" y="278983"/>
                      <a:pt x="85534" y="199511"/>
                      <a:pt x="90302" y="144835"/>
                    </a:cubicBezTo>
                    <a:cubicBezTo>
                      <a:pt x="96024" y="79668"/>
                      <a:pt x="161826" y="78078"/>
                      <a:pt x="184079" y="87297"/>
                    </a:cubicBezTo>
                    <a:cubicBezTo>
                      <a:pt x="187575" y="88886"/>
                      <a:pt x="191708" y="86979"/>
                      <a:pt x="192979" y="83165"/>
                    </a:cubicBezTo>
                    <a:lnTo>
                      <a:pt x="216503" y="15455"/>
                    </a:lnTo>
                    <a:close/>
                  </a:path>
                </a:pathLst>
              </a:custGeom>
              <a:solidFill>
                <a:schemeClr val="bg1"/>
              </a:solidFill>
              <a:ln w="3165" cap="flat">
                <a:noFill/>
                <a:prstDash val="solid"/>
                <a:miter/>
              </a:ln>
            </p:spPr>
            <p:txBody>
              <a:bodyPr rtlCol="0" anchor="ctr"/>
              <a:lstStyle/>
              <a:p>
                <a:endParaRPr lang="en-GB"/>
              </a:p>
            </p:txBody>
          </p:sp>
        </p:grpSp>
        <p:sp>
          <p:nvSpPr>
            <p:cNvPr id="24" name="Freeform: Shape 23">
              <a:extLst>
                <a:ext uri="{FF2B5EF4-FFF2-40B4-BE49-F238E27FC236}">
                  <a16:creationId xmlns:a16="http://schemas.microsoft.com/office/drawing/2014/main" id="{DC56889D-ABE7-4E7B-8149-C37EE20B3199}"/>
                </a:ext>
              </a:extLst>
            </p:cNvPr>
            <p:cNvSpPr/>
            <p:nvPr/>
          </p:nvSpPr>
          <p:spPr>
            <a:xfrm>
              <a:off x="2598708" y="3560323"/>
              <a:ext cx="726838" cy="841128"/>
            </a:xfrm>
            <a:custGeom>
              <a:avLst/>
              <a:gdLst>
                <a:gd name="connsiteX0" fmla="*/ 660401 w 726838"/>
                <a:gd name="connsiteY0" fmla="*/ 260031 h 841128"/>
                <a:gd name="connsiteX1" fmla="*/ 549776 w 726838"/>
                <a:gd name="connsiteY1" fmla="*/ 264164 h 841128"/>
                <a:gd name="connsiteX2" fmla="*/ 493510 w 726838"/>
                <a:gd name="connsiteY2" fmla="*/ 134466 h 841128"/>
                <a:gd name="connsiteX3" fmla="*/ 321851 w 726838"/>
                <a:gd name="connsiteY3" fmla="*/ 0 h 841128"/>
                <a:gd name="connsiteX4" fmla="*/ 73899 w 726838"/>
                <a:gd name="connsiteY4" fmla="*/ 285462 h 841128"/>
                <a:gd name="connsiteX5" fmla="*/ 150 w 726838"/>
                <a:gd name="connsiteY5" fmla="*/ 666291 h 841128"/>
                <a:gd name="connsiteX6" fmla="*/ 65634 w 726838"/>
                <a:gd name="connsiteY6" fmla="*/ 736226 h 841128"/>
                <a:gd name="connsiteX7" fmla="*/ 65952 w 726838"/>
                <a:gd name="connsiteY7" fmla="*/ 736226 h 841128"/>
                <a:gd name="connsiteX8" fmla="*/ 131437 w 726838"/>
                <a:gd name="connsiteY8" fmla="*/ 675192 h 841128"/>
                <a:gd name="connsiteX9" fmla="*/ 198511 w 726838"/>
                <a:gd name="connsiteY9" fmla="*/ 326788 h 841128"/>
                <a:gd name="connsiteX10" fmla="*/ 321851 w 726838"/>
                <a:gd name="connsiteY10" fmla="*/ 131605 h 841128"/>
                <a:gd name="connsiteX11" fmla="*/ 416581 w 726838"/>
                <a:gd name="connsiteY11" fmla="*/ 280694 h 841128"/>
                <a:gd name="connsiteX12" fmla="*/ 256049 w 726838"/>
                <a:gd name="connsiteY12" fmla="*/ 366523 h 841128"/>
                <a:gd name="connsiteX13" fmla="*/ 229346 w 726838"/>
                <a:gd name="connsiteY13" fmla="*/ 548037 h 841128"/>
                <a:gd name="connsiteX14" fmla="*/ 440105 w 726838"/>
                <a:gd name="connsiteY14" fmla="*/ 820466 h 841128"/>
                <a:gd name="connsiteX15" fmla="*/ 525299 w 726838"/>
                <a:gd name="connsiteY15" fmla="*/ 841129 h 841128"/>
                <a:gd name="connsiteX16" fmla="*/ 579657 w 726838"/>
                <a:gd name="connsiteY16" fmla="*/ 829367 h 841128"/>
                <a:gd name="connsiteX17" fmla="*/ 629566 w 726838"/>
                <a:gd name="connsiteY17" fmla="*/ 652622 h 841128"/>
                <a:gd name="connsiteX18" fmla="*/ 612718 w 726838"/>
                <a:gd name="connsiteY18" fmla="*/ 516884 h 841128"/>
                <a:gd name="connsiteX19" fmla="*/ 592373 w 726838"/>
                <a:gd name="connsiteY19" fmla="*/ 414524 h 841128"/>
                <a:gd name="connsiteX20" fmla="*/ 587287 w 726838"/>
                <a:gd name="connsiteY20" fmla="*/ 393226 h 841128"/>
                <a:gd name="connsiteX21" fmla="*/ 662308 w 726838"/>
                <a:gd name="connsiteY21" fmla="*/ 391001 h 841128"/>
                <a:gd name="connsiteX22" fmla="*/ 726839 w 726838"/>
                <a:gd name="connsiteY22" fmla="*/ 325516 h 841128"/>
                <a:gd name="connsiteX23" fmla="*/ 726839 w 726838"/>
                <a:gd name="connsiteY23" fmla="*/ 325516 h 841128"/>
                <a:gd name="connsiteX24" fmla="*/ 660401 w 726838"/>
                <a:gd name="connsiteY24" fmla="*/ 260031 h 841128"/>
                <a:gd name="connsiteX25" fmla="*/ 499868 w 726838"/>
                <a:gd name="connsiteY25" fmla="*/ 693629 h 841128"/>
                <a:gd name="connsiteX26" fmla="*/ 491285 w 726838"/>
                <a:gd name="connsiteY26" fmla="*/ 699033 h 841128"/>
                <a:gd name="connsiteX27" fmla="*/ 356501 w 726838"/>
                <a:gd name="connsiteY27" fmla="*/ 515295 h 841128"/>
                <a:gd name="connsiteX28" fmla="*/ 359680 w 726838"/>
                <a:gd name="connsiteY28" fmla="*/ 446949 h 841128"/>
                <a:gd name="connsiteX29" fmla="*/ 523709 w 726838"/>
                <a:gd name="connsiteY29" fmla="*/ 397041 h 841128"/>
                <a:gd name="connsiteX30" fmla="*/ 530067 w 726838"/>
                <a:gd name="connsiteY30" fmla="*/ 402127 h 841128"/>
                <a:gd name="connsiteX31" fmla="*/ 530067 w 726838"/>
                <a:gd name="connsiteY31" fmla="*/ 402127 h 841128"/>
                <a:gd name="connsiteX32" fmla="*/ 524981 w 726838"/>
                <a:gd name="connsiteY32" fmla="*/ 408802 h 841128"/>
                <a:gd name="connsiteX33" fmla="*/ 467443 w 726838"/>
                <a:gd name="connsiteY33" fmla="*/ 461254 h 841128"/>
                <a:gd name="connsiteX34" fmla="*/ 499868 w 726838"/>
                <a:gd name="connsiteY34" fmla="*/ 693629 h 841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726838" h="841128">
                  <a:moveTo>
                    <a:pt x="660401" y="260031"/>
                  </a:moveTo>
                  <a:cubicBezTo>
                    <a:pt x="620665" y="260667"/>
                    <a:pt x="583790" y="261939"/>
                    <a:pt x="549776" y="264164"/>
                  </a:cubicBezTo>
                  <a:cubicBezTo>
                    <a:pt x="533882" y="217752"/>
                    <a:pt x="515126" y="173248"/>
                    <a:pt x="493510" y="134466"/>
                  </a:cubicBezTo>
                  <a:cubicBezTo>
                    <a:pt x="449642" y="55312"/>
                    <a:pt x="393376" y="0"/>
                    <a:pt x="321851" y="0"/>
                  </a:cubicBezTo>
                  <a:cubicBezTo>
                    <a:pt x="219809" y="0"/>
                    <a:pt x="136205" y="96002"/>
                    <a:pt x="73899" y="285462"/>
                  </a:cubicBezTo>
                  <a:cubicBezTo>
                    <a:pt x="37342" y="395769"/>
                    <a:pt x="8097" y="550580"/>
                    <a:pt x="150" y="666291"/>
                  </a:cubicBezTo>
                  <a:cubicBezTo>
                    <a:pt x="-2393" y="704119"/>
                    <a:pt x="27806" y="736226"/>
                    <a:pt x="65634" y="736226"/>
                  </a:cubicBezTo>
                  <a:lnTo>
                    <a:pt x="65952" y="736226"/>
                  </a:lnTo>
                  <a:cubicBezTo>
                    <a:pt x="100602" y="736226"/>
                    <a:pt x="128894" y="709523"/>
                    <a:pt x="131437" y="675192"/>
                  </a:cubicBezTo>
                  <a:cubicBezTo>
                    <a:pt x="138430" y="570925"/>
                    <a:pt x="165769" y="425968"/>
                    <a:pt x="198511" y="326788"/>
                  </a:cubicBezTo>
                  <a:cubicBezTo>
                    <a:pt x="249373" y="172295"/>
                    <a:pt x="291334" y="131605"/>
                    <a:pt x="321851" y="131605"/>
                  </a:cubicBezTo>
                  <a:cubicBezTo>
                    <a:pt x="375892" y="131605"/>
                    <a:pt x="416581" y="280694"/>
                    <a:pt x="416581" y="280694"/>
                  </a:cubicBezTo>
                  <a:cubicBezTo>
                    <a:pt x="342514" y="296270"/>
                    <a:pt x="289745" y="322973"/>
                    <a:pt x="256049" y="366523"/>
                  </a:cubicBezTo>
                  <a:cubicBezTo>
                    <a:pt x="219492" y="413571"/>
                    <a:pt x="210591" y="474605"/>
                    <a:pt x="229346" y="548037"/>
                  </a:cubicBezTo>
                  <a:cubicBezTo>
                    <a:pt x="267175" y="694583"/>
                    <a:pt x="363176" y="784863"/>
                    <a:pt x="440105" y="820466"/>
                  </a:cubicBezTo>
                  <a:cubicBezTo>
                    <a:pt x="469986" y="834135"/>
                    <a:pt x="498914" y="841129"/>
                    <a:pt x="525299" y="841129"/>
                  </a:cubicBezTo>
                  <a:cubicBezTo>
                    <a:pt x="545008" y="841129"/>
                    <a:pt x="563445" y="837314"/>
                    <a:pt x="579657" y="829367"/>
                  </a:cubicBezTo>
                  <a:cubicBezTo>
                    <a:pt x="629248" y="805207"/>
                    <a:pt x="635605" y="743855"/>
                    <a:pt x="629566" y="652622"/>
                  </a:cubicBezTo>
                  <a:cubicBezTo>
                    <a:pt x="626705" y="611932"/>
                    <a:pt x="620983" y="565203"/>
                    <a:pt x="612718" y="516884"/>
                  </a:cubicBezTo>
                  <a:cubicBezTo>
                    <a:pt x="606996" y="483188"/>
                    <a:pt x="600002" y="448538"/>
                    <a:pt x="592373" y="414524"/>
                  </a:cubicBezTo>
                  <a:cubicBezTo>
                    <a:pt x="590783" y="407531"/>
                    <a:pt x="589194" y="400219"/>
                    <a:pt x="587287" y="393226"/>
                  </a:cubicBezTo>
                  <a:cubicBezTo>
                    <a:pt x="613036" y="391954"/>
                    <a:pt x="638784" y="391319"/>
                    <a:pt x="662308" y="391001"/>
                  </a:cubicBezTo>
                  <a:cubicBezTo>
                    <a:pt x="698229" y="390683"/>
                    <a:pt x="726839" y="361119"/>
                    <a:pt x="726839" y="325516"/>
                  </a:cubicBezTo>
                  <a:lnTo>
                    <a:pt x="726839" y="325516"/>
                  </a:lnTo>
                  <a:cubicBezTo>
                    <a:pt x="726839" y="288959"/>
                    <a:pt x="696958" y="259396"/>
                    <a:pt x="660401" y="260031"/>
                  </a:cubicBezTo>
                  <a:close/>
                  <a:moveTo>
                    <a:pt x="499868" y="693629"/>
                  </a:moveTo>
                  <a:cubicBezTo>
                    <a:pt x="500186" y="698079"/>
                    <a:pt x="495417" y="701258"/>
                    <a:pt x="491285" y="699033"/>
                  </a:cubicBezTo>
                  <a:cubicBezTo>
                    <a:pt x="448688" y="677099"/>
                    <a:pt x="383839" y="620197"/>
                    <a:pt x="356501" y="515295"/>
                  </a:cubicBezTo>
                  <a:cubicBezTo>
                    <a:pt x="344103" y="467294"/>
                    <a:pt x="355865" y="452035"/>
                    <a:pt x="359680" y="446949"/>
                  </a:cubicBezTo>
                  <a:cubicBezTo>
                    <a:pt x="370806" y="432644"/>
                    <a:pt x="405455" y="409120"/>
                    <a:pt x="523709" y="397041"/>
                  </a:cubicBezTo>
                  <a:cubicBezTo>
                    <a:pt x="526888" y="396723"/>
                    <a:pt x="529749" y="398948"/>
                    <a:pt x="530067" y="402127"/>
                  </a:cubicBezTo>
                  <a:lnTo>
                    <a:pt x="530067" y="402127"/>
                  </a:lnTo>
                  <a:cubicBezTo>
                    <a:pt x="530385" y="405306"/>
                    <a:pt x="528160" y="408167"/>
                    <a:pt x="524981" y="408802"/>
                  </a:cubicBezTo>
                  <a:cubicBezTo>
                    <a:pt x="505272" y="411663"/>
                    <a:pt x="459496" y="421518"/>
                    <a:pt x="467443" y="461254"/>
                  </a:cubicBezTo>
                  <a:cubicBezTo>
                    <a:pt x="467761" y="460936"/>
                    <a:pt x="495099" y="580143"/>
                    <a:pt x="499868" y="693629"/>
                  </a:cubicBezTo>
                  <a:close/>
                </a:path>
              </a:pathLst>
            </a:custGeom>
            <a:solidFill>
              <a:schemeClr val="bg1"/>
            </a:solidFill>
            <a:ln w="3165" cap="flat">
              <a:noFill/>
              <a:prstDash val="solid"/>
              <a:miter/>
            </a:ln>
          </p:spPr>
          <p:txBody>
            <a:bodyPr rtlCol="0" anchor="ctr"/>
            <a:lstStyle/>
            <a:p>
              <a:endParaRPr lang="en-GB"/>
            </a:p>
          </p:txBody>
        </p:sp>
      </p:grpSp>
      <p:grpSp>
        <p:nvGrpSpPr>
          <p:cNvPr id="44" name="Graphic 7">
            <a:extLst>
              <a:ext uri="{FF2B5EF4-FFF2-40B4-BE49-F238E27FC236}">
                <a16:creationId xmlns:a16="http://schemas.microsoft.com/office/drawing/2014/main" id="{03973DB6-6ACA-421F-B715-27C988B7D865}"/>
              </a:ext>
            </a:extLst>
          </p:cNvPr>
          <p:cNvGrpSpPr>
            <a:grpSpLocks noChangeAspect="1"/>
          </p:cNvGrpSpPr>
          <p:nvPr userDrawn="1"/>
        </p:nvGrpSpPr>
        <p:grpSpPr>
          <a:xfrm>
            <a:off x="515938" y="6308725"/>
            <a:ext cx="1015200" cy="360328"/>
            <a:chOff x="1274295" y="2748478"/>
            <a:chExt cx="3428314" cy="1216822"/>
          </a:xfrm>
          <a:solidFill>
            <a:schemeClr val="accent1"/>
          </a:solidFill>
        </p:grpSpPr>
        <p:sp>
          <p:nvSpPr>
            <p:cNvPr id="45" name="Freeform: Shape 44">
              <a:extLst>
                <a:ext uri="{FF2B5EF4-FFF2-40B4-BE49-F238E27FC236}">
                  <a16:creationId xmlns:a16="http://schemas.microsoft.com/office/drawing/2014/main" id="{DD019F70-4903-4DCE-965C-41BA305ABA01}"/>
                </a:ext>
              </a:extLst>
            </p:cNvPr>
            <p:cNvSpPr>
              <a:spLocks noChangeAspect="1"/>
            </p:cNvSpPr>
            <p:nvPr/>
          </p:nvSpPr>
          <p:spPr>
            <a:xfrm>
              <a:off x="3650599" y="2748478"/>
              <a:ext cx="1052010" cy="1216822"/>
            </a:xfrm>
            <a:custGeom>
              <a:avLst/>
              <a:gdLst>
                <a:gd name="connsiteX0" fmla="*/ 952975 w 1052011"/>
                <a:gd name="connsiteY0" fmla="*/ 376318 h 1216822"/>
                <a:gd name="connsiteX1" fmla="*/ 795639 w 1052011"/>
                <a:gd name="connsiteY1" fmla="*/ 381839 h 1216822"/>
                <a:gd name="connsiteX2" fmla="*/ 714211 w 1052011"/>
                <a:gd name="connsiteY2" fmla="*/ 194140 h 1216822"/>
                <a:gd name="connsiteX3" fmla="*/ 465326 w 1052011"/>
                <a:gd name="connsiteY3" fmla="*/ 0 h 1216822"/>
                <a:gd name="connsiteX4" fmla="*/ 106490 w 1052011"/>
                <a:gd name="connsiteY4" fmla="*/ 413122 h 1216822"/>
                <a:gd name="connsiteX5" fmla="*/ 89008 w 1052011"/>
                <a:gd name="connsiteY5" fmla="*/ 469707 h 1216822"/>
                <a:gd name="connsiteX6" fmla="*/ 100049 w 1052011"/>
                <a:gd name="connsiteY6" fmla="*/ 527673 h 1216822"/>
                <a:gd name="connsiteX7" fmla="*/ 149734 w 1052011"/>
                <a:gd name="connsiteY7" fmla="*/ 681329 h 1216822"/>
                <a:gd name="connsiteX8" fmla="*/ 73826 w 1052011"/>
                <a:gd name="connsiteY8" fmla="*/ 864427 h 1216822"/>
                <a:gd name="connsiteX9" fmla="*/ 31042 w 1052011"/>
                <a:gd name="connsiteY9" fmla="*/ 897091 h 1216822"/>
                <a:gd name="connsiteX10" fmla="*/ 2059 w 1052011"/>
                <a:gd name="connsiteY10" fmla="*/ 936194 h 1216822"/>
                <a:gd name="connsiteX11" fmla="*/ 219 w 1052011"/>
                <a:gd name="connsiteY11" fmla="*/ 963337 h 1216822"/>
                <a:gd name="connsiteX12" fmla="*/ 94988 w 1052011"/>
                <a:gd name="connsiteY12" fmla="*/ 1065008 h 1216822"/>
                <a:gd name="connsiteX13" fmla="*/ 95448 w 1052011"/>
                <a:gd name="connsiteY13" fmla="*/ 1065008 h 1216822"/>
                <a:gd name="connsiteX14" fmla="*/ 190218 w 1052011"/>
                <a:gd name="connsiteY14" fmla="*/ 976679 h 1216822"/>
                <a:gd name="connsiteX15" fmla="*/ 287288 w 1052011"/>
                <a:gd name="connsiteY15" fmla="*/ 472468 h 1216822"/>
                <a:gd name="connsiteX16" fmla="*/ 465786 w 1052011"/>
                <a:gd name="connsiteY16" fmla="*/ 189999 h 1216822"/>
                <a:gd name="connsiteX17" fmla="*/ 602880 w 1052011"/>
                <a:gd name="connsiteY17" fmla="*/ 405761 h 1216822"/>
                <a:gd name="connsiteX18" fmla="*/ 370556 w 1052011"/>
                <a:gd name="connsiteY18" fmla="*/ 529973 h 1216822"/>
                <a:gd name="connsiteX19" fmla="*/ 331912 w 1052011"/>
                <a:gd name="connsiteY19" fmla="*/ 792660 h 1216822"/>
                <a:gd name="connsiteX20" fmla="*/ 636923 w 1052011"/>
                <a:gd name="connsiteY20" fmla="*/ 1186920 h 1216822"/>
                <a:gd name="connsiteX21" fmla="*/ 760215 w 1052011"/>
                <a:gd name="connsiteY21" fmla="*/ 1216823 h 1216822"/>
                <a:gd name="connsiteX22" fmla="*/ 838884 w 1052011"/>
                <a:gd name="connsiteY22" fmla="*/ 1199801 h 1216822"/>
                <a:gd name="connsiteX23" fmla="*/ 911111 w 1052011"/>
                <a:gd name="connsiteY23" fmla="*/ 944015 h 1216822"/>
                <a:gd name="connsiteX24" fmla="*/ 886728 w 1052011"/>
                <a:gd name="connsiteY24" fmla="*/ 747575 h 1216822"/>
                <a:gd name="connsiteX25" fmla="*/ 857285 w 1052011"/>
                <a:gd name="connsiteY25" fmla="*/ 599441 h 1216822"/>
                <a:gd name="connsiteX26" fmla="*/ 849925 w 1052011"/>
                <a:gd name="connsiteY26" fmla="*/ 568617 h 1216822"/>
                <a:gd name="connsiteX27" fmla="*/ 958496 w 1052011"/>
                <a:gd name="connsiteY27" fmla="*/ 565397 h 1216822"/>
                <a:gd name="connsiteX28" fmla="*/ 1051885 w 1052011"/>
                <a:gd name="connsiteY28" fmla="*/ 466027 h 1216822"/>
                <a:gd name="connsiteX29" fmla="*/ 952975 w 1052011"/>
                <a:gd name="connsiteY29" fmla="*/ 376318 h 1216822"/>
                <a:gd name="connsiteX30" fmla="*/ 759756 w 1052011"/>
                <a:gd name="connsiteY30" fmla="*/ 592540 h 1216822"/>
                <a:gd name="connsiteX31" fmla="*/ 676487 w 1052011"/>
                <a:gd name="connsiteY31" fmla="*/ 667067 h 1216822"/>
                <a:gd name="connsiteX32" fmla="*/ 722952 w 1052011"/>
                <a:gd name="connsiteY32" fmla="*/ 1001521 h 1216822"/>
                <a:gd name="connsiteX33" fmla="*/ 708690 w 1052011"/>
                <a:gd name="connsiteY33" fmla="*/ 1010722 h 1216822"/>
                <a:gd name="connsiteX34" fmla="*/ 515471 w 1052011"/>
                <a:gd name="connsiteY34" fmla="*/ 745735 h 1216822"/>
                <a:gd name="connsiteX35" fmla="*/ 520071 w 1052011"/>
                <a:gd name="connsiteY35" fmla="*/ 646825 h 1216822"/>
                <a:gd name="connsiteX36" fmla="*/ 757915 w 1052011"/>
                <a:gd name="connsiteY36" fmla="*/ 574598 h 1216822"/>
                <a:gd name="connsiteX37" fmla="*/ 768036 w 1052011"/>
                <a:gd name="connsiteY37" fmla="*/ 584259 h 1216822"/>
                <a:gd name="connsiteX38" fmla="*/ 759756 w 1052011"/>
                <a:gd name="connsiteY38" fmla="*/ 592540 h 1216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52011" h="1216822">
                  <a:moveTo>
                    <a:pt x="952975" y="376318"/>
                  </a:moveTo>
                  <a:cubicBezTo>
                    <a:pt x="896389" y="377238"/>
                    <a:pt x="843944" y="379078"/>
                    <a:pt x="795639" y="381839"/>
                  </a:cubicBezTo>
                  <a:cubicBezTo>
                    <a:pt x="772637" y="314672"/>
                    <a:pt x="745494" y="250265"/>
                    <a:pt x="714211" y="194140"/>
                  </a:cubicBezTo>
                  <a:cubicBezTo>
                    <a:pt x="650724" y="80048"/>
                    <a:pt x="569296" y="0"/>
                    <a:pt x="465326" y="0"/>
                  </a:cubicBezTo>
                  <a:cubicBezTo>
                    <a:pt x="317651" y="0"/>
                    <a:pt x="196659" y="138934"/>
                    <a:pt x="106490" y="413122"/>
                  </a:cubicBezTo>
                  <a:cubicBezTo>
                    <a:pt x="100509" y="431063"/>
                    <a:pt x="94528" y="449925"/>
                    <a:pt x="89008" y="469707"/>
                  </a:cubicBezTo>
                  <a:cubicBezTo>
                    <a:pt x="83027" y="489949"/>
                    <a:pt x="87627" y="511112"/>
                    <a:pt x="100049" y="527673"/>
                  </a:cubicBezTo>
                  <a:cubicBezTo>
                    <a:pt x="132252" y="570458"/>
                    <a:pt x="149734" y="623823"/>
                    <a:pt x="149734" y="681329"/>
                  </a:cubicBezTo>
                  <a:cubicBezTo>
                    <a:pt x="149734" y="752636"/>
                    <a:pt x="123051" y="817963"/>
                    <a:pt x="73826" y="864427"/>
                  </a:cubicBezTo>
                  <a:cubicBezTo>
                    <a:pt x="60945" y="876849"/>
                    <a:pt x="46684" y="887890"/>
                    <a:pt x="31042" y="897091"/>
                  </a:cubicBezTo>
                  <a:cubicBezTo>
                    <a:pt x="24601" y="900771"/>
                    <a:pt x="5739" y="915032"/>
                    <a:pt x="2059" y="936194"/>
                  </a:cubicBezTo>
                  <a:cubicBezTo>
                    <a:pt x="219" y="946315"/>
                    <a:pt x="679" y="953676"/>
                    <a:pt x="219" y="963337"/>
                  </a:cubicBezTo>
                  <a:cubicBezTo>
                    <a:pt x="-3462" y="1018083"/>
                    <a:pt x="39783" y="1065008"/>
                    <a:pt x="94988" y="1065008"/>
                  </a:cubicBezTo>
                  <a:lnTo>
                    <a:pt x="95448" y="1065008"/>
                  </a:lnTo>
                  <a:cubicBezTo>
                    <a:pt x="145593" y="1065008"/>
                    <a:pt x="186537" y="1026364"/>
                    <a:pt x="190218" y="976679"/>
                  </a:cubicBezTo>
                  <a:cubicBezTo>
                    <a:pt x="200339" y="825783"/>
                    <a:pt x="239903" y="616002"/>
                    <a:pt x="287288" y="472468"/>
                  </a:cubicBezTo>
                  <a:cubicBezTo>
                    <a:pt x="360895" y="248885"/>
                    <a:pt x="421621" y="189999"/>
                    <a:pt x="465786" y="189999"/>
                  </a:cubicBezTo>
                  <a:cubicBezTo>
                    <a:pt x="543994" y="189999"/>
                    <a:pt x="602880" y="405761"/>
                    <a:pt x="602880" y="405761"/>
                  </a:cubicBezTo>
                  <a:cubicBezTo>
                    <a:pt x="495689" y="428303"/>
                    <a:pt x="419321" y="466947"/>
                    <a:pt x="370556" y="529973"/>
                  </a:cubicBezTo>
                  <a:cubicBezTo>
                    <a:pt x="317651" y="598060"/>
                    <a:pt x="304769" y="686389"/>
                    <a:pt x="331912" y="792660"/>
                  </a:cubicBezTo>
                  <a:cubicBezTo>
                    <a:pt x="386658" y="1004741"/>
                    <a:pt x="525592" y="1135395"/>
                    <a:pt x="636923" y="1186920"/>
                  </a:cubicBezTo>
                  <a:cubicBezTo>
                    <a:pt x="680168" y="1206702"/>
                    <a:pt x="722032" y="1216823"/>
                    <a:pt x="760215" y="1216823"/>
                  </a:cubicBezTo>
                  <a:cubicBezTo>
                    <a:pt x="788738" y="1216823"/>
                    <a:pt x="815421" y="1211302"/>
                    <a:pt x="838884" y="1199801"/>
                  </a:cubicBezTo>
                  <a:cubicBezTo>
                    <a:pt x="910651" y="1164838"/>
                    <a:pt x="919852" y="1076049"/>
                    <a:pt x="911111" y="944015"/>
                  </a:cubicBezTo>
                  <a:cubicBezTo>
                    <a:pt x="906970" y="885129"/>
                    <a:pt x="898690" y="817502"/>
                    <a:pt x="886728" y="747575"/>
                  </a:cubicBezTo>
                  <a:cubicBezTo>
                    <a:pt x="878447" y="698811"/>
                    <a:pt x="868326" y="648665"/>
                    <a:pt x="857285" y="599441"/>
                  </a:cubicBezTo>
                  <a:cubicBezTo>
                    <a:pt x="854985" y="589320"/>
                    <a:pt x="852685" y="578738"/>
                    <a:pt x="849925" y="568617"/>
                  </a:cubicBezTo>
                  <a:cubicBezTo>
                    <a:pt x="887188" y="566777"/>
                    <a:pt x="924452" y="565857"/>
                    <a:pt x="958496" y="565397"/>
                  </a:cubicBezTo>
                  <a:cubicBezTo>
                    <a:pt x="1011861" y="564937"/>
                    <a:pt x="1054645" y="519852"/>
                    <a:pt x="1051885" y="466027"/>
                  </a:cubicBezTo>
                  <a:cubicBezTo>
                    <a:pt x="1049125" y="414962"/>
                    <a:pt x="1004500" y="375398"/>
                    <a:pt x="952975" y="376318"/>
                  </a:cubicBezTo>
                  <a:close/>
                  <a:moveTo>
                    <a:pt x="759756" y="592540"/>
                  </a:moveTo>
                  <a:cubicBezTo>
                    <a:pt x="728932" y="596680"/>
                    <a:pt x="664986" y="610482"/>
                    <a:pt x="676487" y="667067"/>
                  </a:cubicBezTo>
                  <a:cubicBezTo>
                    <a:pt x="676487" y="667067"/>
                    <a:pt x="715591" y="837745"/>
                    <a:pt x="722952" y="1001521"/>
                  </a:cubicBezTo>
                  <a:cubicBezTo>
                    <a:pt x="723412" y="1008882"/>
                    <a:pt x="715591" y="1013942"/>
                    <a:pt x="708690" y="1010722"/>
                  </a:cubicBezTo>
                  <a:cubicBezTo>
                    <a:pt x="647044" y="978059"/>
                    <a:pt x="554575" y="896170"/>
                    <a:pt x="515471" y="745735"/>
                  </a:cubicBezTo>
                  <a:cubicBezTo>
                    <a:pt x="497529" y="676268"/>
                    <a:pt x="514551" y="654186"/>
                    <a:pt x="520071" y="646825"/>
                  </a:cubicBezTo>
                  <a:cubicBezTo>
                    <a:pt x="536173" y="626123"/>
                    <a:pt x="586778" y="592080"/>
                    <a:pt x="757915" y="574598"/>
                  </a:cubicBezTo>
                  <a:cubicBezTo>
                    <a:pt x="763436" y="574138"/>
                    <a:pt x="768036" y="578278"/>
                    <a:pt x="768036" y="584259"/>
                  </a:cubicBezTo>
                  <a:cubicBezTo>
                    <a:pt x="768036" y="588399"/>
                    <a:pt x="764356" y="592080"/>
                    <a:pt x="759756" y="592540"/>
                  </a:cubicBezTo>
                  <a:close/>
                </a:path>
              </a:pathLst>
            </a:custGeom>
            <a:solidFill>
              <a:schemeClr val="bg1"/>
            </a:solidFill>
            <a:ln w="4590" cap="flat">
              <a:noFill/>
              <a:prstDash val="solid"/>
              <a:miter/>
            </a:ln>
          </p:spPr>
          <p:txBody>
            <a:bodyPr rtlCol="0" anchor="ctr"/>
            <a:lstStyle/>
            <a:p>
              <a:endParaRPr lang="en-GB">
                <a:solidFill>
                  <a:schemeClr val="tx2"/>
                </a:solidFill>
              </a:endParaRPr>
            </a:p>
          </p:txBody>
        </p:sp>
        <p:sp>
          <p:nvSpPr>
            <p:cNvPr id="46" name="Freeform: Shape 45">
              <a:extLst>
                <a:ext uri="{FF2B5EF4-FFF2-40B4-BE49-F238E27FC236}">
                  <a16:creationId xmlns:a16="http://schemas.microsoft.com/office/drawing/2014/main" id="{E0E003A8-7451-42E7-9441-5FBF68148CE3}"/>
                </a:ext>
              </a:extLst>
            </p:cNvPr>
            <p:cNvSpPr/>
            <p:nvPr/>
          </p:nvSpPr>
          <p:spPr>
            <a:xfrm>
              <a:off x="2228354" y="3199782"/>
              <a:ext cx="489984" cy="460966"/>
            </a:xfrm>
            <a:custGeom>
              <a:avLst/>
              <a:gdLst>
                <a:gd name="connsiteX0" fmla="*/ 487189 w 489984"/>
                <a:gd name="connsiteY0" fmla="*/ 23002 h 460966"/>
                <a:gd name="connsiteX1" fmla="*/ 474308 w 489984"/>
                <a:gd name="connsiteY1" fmla="*/ 8281 h 460966"/>
                <a:gd name="connsiteX2" fmla="*/ 374478 w 489984"/>
                <a:gd name="connsiteY2" fmla="*/ 8281 h 460966"/>
                <a:gd name="connsiteX3" fmla="*/ 365737 w 489984"/>
                <a:gd name="connsiteY3" fmla="*/ 22082 h 460966"/>
                <a:gd name="connsiteX4" fmla="*/ 372638 w 489984"/>
                <a:gd name="connsiteY4" fmla="*/ 34043 h 460966"/>
                <a:gd name="connsiteX5" fmla="*/ 372638 w 489984"/>
                <a:gd name="connsiteY5" fmla="*/ 44164 h 460966"/>
                <a:gd name="connsiteX6" fmla="*/ 360676 w 489984"/>
                <a:gd name="connsiteY6" fmla="*/ 44164 h 460966"/>
                <a:gd name="connsiteX7" fmla="*/ 234624 w 489984"/>
                <a:gd name="connsiteY7" fmla="*/ 0 h 460966"/>
                <a:gd name="connsiteX8" fmla="*/ 0 w 489984"/>
                <a:gd name="connsiteY8" fmla="*/ 230483 h 460966"/>
                <a:gd name="connsiteX9" fmla="*/ 234624 w 489984"/>
                <a:gd name="connsiteY9" fmla="*/ 460967 h 460966"/>
                <a:gd name="connsiteX10" fmla="*/ 376778 w 489984"/>
                <a:gd name="connsiteY10" fmla="*/ 401621 h 460966"/>
                <a:gd name="connsiteX11" fmla="*/ 386899 w 489984"/>
                <a:gd name="connsiteY11" fmla="*/ 400700 h 460966"/>
                <a:gd name="connsiteX12" fmla="*/ 388279 w 489984"/>
                <a:gd name="connsiteY12" fmla="*/ 412202 h 460966"/>
                <a:gd name="connsiteX13" fmla="*/ 374018 w 489984"/>
                <a:gd name="connsiteY13" fmla="*/ 434744 h 460966"/>
                <a:gd name="connsiteX14" fmla="*/ 383219 w 489984"/>
                <a:gd name="connsiteY14" fmla="*/ 448085 h 460966"/>
                <a:gd name="connsiteX15" fmla="*/ 480288 w 489984"/>
                <a:gd name="connsiteY15" fmla="*/ 448085 h 460966"/>
                <a:gd name="connsiteX16" fmla="*/ 489949 w 489984"/>
                <a:gd name="connsiteY16" fmla="*/ 437044 h 460966"/>
                <a:gd name="connsiteX17" fmla="*/ 487189 w 489984"/>
                <a:gd name="connsiteY17" fmla="*/ 23002 h 460966"/>
                <a:gd name="connsiteX18" fmla="*/ 235084 w 489984"/>
                <a:gd name="connsiteY18" fmla="*/ 339054 h 460966"/>
                <a:gd name="connsiteX19" fmla="*/ 127433 w 489984"/>
                <a:gd name="connsiteY19" fmla="*/ 229563 h 460966"/>
                <a:gd name="connsiteX20" fmla="*/ 235084 w 489984"/>
                <a:gd name="connsiteY20" fmla="*/ 120072 h 460966"/>
                <a:gd name="connsiteX21" fmla="*/ 342735 w 489984"/>
                <a:gd name="connsiteY21" fmla="*/ 229563 h 460966"/>
                <a:gd name="connsiteX22" fmla="*/ 235084 w 489984"/>
                <a:gd name="connsiteY22" fmla="*/ 33905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9984" h="460966">
                  <a:moveTo>
                    <a:pt x="487189" y="23002"/>
                  </a:moveTo>
                  <a:cubicBezTo>
                    <a:pt x="488109" y="15182"/>
                    <a:pt x="482129" y="8281"/>
                    <a:pt x="474308" y="8281"/>
                  </a:cubicBezTo>
                  <a:cubicBezTo>
                    <a:pt x="453606" y="8281"/>
                    <a:pt x="399320" y="8281"/>
                    <a:pt x="374478" y="8281"/>
                  </a:cubicBezTo>
                  <a:cubicBezTo>
                    <a:pt x="367577" y="8281"/>
                    <a:pt x="362517" y="15642"/>
                    <a:pt x="365737" y="22082"/>
                  </a:cubicBezTo>
                  <a:cubicBezTo>
                    <a:pt x="367117" y="25763"/>
                    <a:pt x="369417" y="29903"/>
                    <a:pt x="372638" y="34043"/>
                  </a:cubicBezTo>
                  <a:cubicBezTo>
                    <a:pt x="374938" y="36804"/>
                    <a:pt x="374938" y="41404"/>
                    <a:pt x="372638" y="44164"/>
                  </a:cubicBezTo>
                  <a:cubicBezTo>
                    <a:pt x="369417" y="47845"/>
                    <a:pt x="363897" y="47845"/>
                    <a:pt x="360676" y="44164"/>
                  </a:cubicBezTo>
                  <a:cubicBezTo>
                    <a:pt x="330313" y="9201"/>
                    <a:pt x="280628" y="0"/>
                    <a:pt x="234624" y="0"/>
                  </a:cubicBezTo>
                  <a:cubicBezTo>
                    <a:pt x="105351" y="0"/>
                    <a:pt x="0" y="93849"/>
                    <a:pt x="0" y="230483"/>
                  </a:cubicBezTo>
                  <a:cubicBezTo>
                    <a:pt x="0" y="367577"/>
                    <a:pt x="104891" y="460967"/>
                    <a:pt x="234624" y="460967"/>
                  </a:cubicBezTo>
                  <a:cubicBezTo>
                    <a:pt x="287989" y="460967"/>
                    <a:pt x="337214" y="436584"/>
                    <a:pt x="376778" y="401621"/>
                  </a:cubicBezTo>
                  <a:cubicBezTo>
                    <a:pt x="379538" y="399320"/>
                    <a:pt x="383679" y="398400"/>
                    <a:pt x="386899" y="400700"/>
                  </a:cubicBezTo>
                  <a:cubicBezTo>
                    <a:pt x="391039" y="403461"/>
                    <a:pt x="391500" y="408981"/>
                    <a:pt x="388279" y="412202"/>
                  </a:cubicBezTo>
                  <a:cubicBezTo>
                    <a:pt x="383679" y="417262"/>
                    <a:pt x="377238" y="425543"/>
                    <a:pt x="374018" y="434744"/>
                  </a:cubicBezTo>
                  <a:cubicBezTo>
                    <a:pt x="371258" y="441185"/>
                    <a:pt x="376318" y="448085"/>
                    <a:pt x="383219" y="448085"/>
                  </a:cubicBezTo>
                  <a:lnTo>
                    <a:pt x="480288" y="448085"/>
                  </a:lnTo>
                  <a:cubicBezTo>
                    <a:pt x="486269" y="448085"/>
                    <a:pt x="490410" y="443025"/>
                    <a:pt x="489949" y="437044"/>
                  </a:cubicBezTo>
                  <a:cubicBezTo>
                    <a:pt x="477068" y="311451"/>
                    <a:pt x="460507" y="237844"/>
                    <a:pt x="487189" y="23002"/>
                  </a:cubicBezTo>
                  <a:close/>
                  <a:moveTo>
                    <a:pt x="235084" y="339054"/>
                  </a:moveTo>
                  <a:cubicBezTo>
                    <a:pt x="171137" y="339054"/>
                    <a:pt x="127433" y="289829"/>
                    <a:pt x="127433" y="229563"/>
                  </a:cubicBezTo>
                  <a:cubicBezTo>
                    <a:pt x="127433" y="169297"/>
                    <a:pt x="171137" y="120072"/>
                    <a:pt x="235084" y="120072"/>
                  </a:cubicBezTo>
                  <a:cubicBezTo>
                    <a:pt x="299030" y="120072"/>
                    <a:pt x="342735" y="169297"/>
                    <a:pt x="342735" y="229563"/>
                  </a:cubicBezTo>
                  <a:cubicBezTo>
                    <a:pt x="342735" y="289829"/>
                    <a:pt x="299030" y="339054"/>
                    <a:pt x="235084" y="33905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47" name="Freeform: Shape 46">
              <a:extLst>
                <a:ext uri="{FF2B5EF4-FFF2-40B4-BE49-F238E27FC236}">
                  <a16:creationId xmlns:a16="http://schemas.microsoft.com/office/drawing/2014/main" id="{59F1983B-B286-47E3-AD06-BCFFF0C8A0D2}"/>
                </a:ext>
              </a:extLst>
            </p:cNvPr>
            <p:cNvSpPr/>
            <p:nvPr/>
          </p:nvSpPr>
          <p:spPr>
            <a:xfrm>
              <a:off x="3294281" y="3198862"/>
              <a:ext cx="469247" cy="460966"/>
            </a:xfrm>
            <a:custGeom>
              <a:avLst/>
              <a:gdLst>
                <a:gd name="connsiteX0" fmla="*/ 469247 w 469247"/>
                <a:gd name="connsiteY0" fmla="*/ 230483 h 460966"/>
                <a:gd name="connsiteX1" fmla="*/ 414962 w 469247"/>
                <a:gd name="connsiteY1" fmla="*/ 79128 h 460966"/>
                <a:gd name="connsiteX2" fmla="*/ 234624 w 469247"/>
                <a:gd name="connsiteY2" fmla="*/ 0 h 460966"/>
                <a:gd name="connsiteX3" fmla="*/ 0 w 469247"/>
                <a:gd name="connsiteY3" fmla="*/ 230483 h 460966"/>
                <a:gd name="connsiteX4" fmla="*/ 234624 w 469247"/>
                <a:gd name="connsiteY4" fmla="*/ 460967 h 460966"/>
                <a:gd name="connsiteX5" fmla="*/ 350095 w 469247"/>
                <a:gd name="connsiteY5" fmla="*/ 433364 h 460966"/>
                <a:gd name="connsiteX6" fmla="*/ 469247 w 469247"/>
                <a:gd name="connsiteY6" fmla="*/ 230483 h 460966"/>
                <a:gd name="connsiteX7" fmla="*/ 234624 w 469247"/>
                <a:gd name="connsiteY7" fmla="*/ 339974 h 460966"/>
                <a:gd name="connsiteX8" fmla="*/ 126973 w 469247"/>
                <a:gd name="connsiteY8" fmla="*/ 230483 h 460966"/>
                <a:gd name="connsiteX9" fmla="*/ 234624 w 469247"/>
                <a:gd name="connsiteY9" fmla="*/ 120992 h 460966"/>
                <a:gd name="connsiteX10" fmla="*/ 342275 w 469247"/>
                <a:gd name="connsiteY10" fmla="*/ 230483 h 460966"/>
                <a:gd name="connsiteX11" fmla="*/ 234624 w 469247"/>
                <a:gd name="connsiteY11" fmla="*/ 33997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9247" h="460966">
                  <a:moveTo>
                    <a:pt x="469247" y="230483"/>
                  </a:moveTo>
                  <a:cubicBezTo>
                    <a:pt x="469247" y="170217"/>
                    <a:pt x="449005" y="118232"/>
                    <a:pt x="414962" y="79128"/>
                  </a:cubicBezTo>
                  <a:cubicBezTo>
                    <a:pt x="372178" y="28983"/>
                    <a:pt x="307311" y="0"/>
                    <a:pt x="234624" y="0"/>
                  </a:cubicBezTo>
                  <a:cubicBezTo>
                    <a:pt x="105351" y="0"/>
                    <a:pt x="0" y="93849"/>
                    <a:pt x="0" y="230483"/>
                  </a:cubicBezTo>
                  <a:cubicBezTo>
                    <a:pt x="0" y="367117"/>
                    <a:pt x="104891" y="460967"/>
                    <a:pt x="234624" y="460967"/>
                  </a:cubicBezTo>
                  <a:cubicBezTo>
                    <a:pt x="276488" y="460967"/>
                    <a:pt x="316052" y="451306"/>
                    <a:pt x="350095" y="433364"/>
                  </a:cubicBezTo>
                  <a:cubicBezTo>
                    <a:pt x="420942" y="395640"/>
                    <a:pt x="469247" y="322953"/>
                    <a:pt x="469247" y="230483"/>
                  </a:cubicBezTo>
                  <a:close/>
                  <a:moveTo>
                    <a:pt x="234624" y="339974"/>
                  </a:moveTo>
                  <a:cubicBezTo>
                    <a:pt x="170677" y="339974"/>
                    <a:pt x="126973" y="290749"/>
                    <a:pt x="126973" y="230483"/>
                  </a:cubicBezTo>
                  <a:cubicBezTo>
                    <a:pt x="126973" y="170217"/>
                    <a:pt x="170677" y="120992"/>
                    <a:pt x="234624" y="120992"/>
                  </a:cubicBezTo>
                  <a:cubicBezTo>
                    <a:pt x="298570" y="120992"/>
                    <a:pt x="342275" y="170217"/>
                    <a:pt x="342275" y="230483"/>
                  </a:cubicBezTo>
                  <a:cubicBezTo>
                    <a:pt x="342275" y="290749"/>
                    <a:pt x="298570" y="339974"/>
                    <a:pt x="234624" y="33997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48" name="Freeform: Shape 47">
              <a:extLst>
                <a:ext uri="{FF2B5EF4-FFF2-40B4-BE49-F238E27FC236}">
                  <a16:creationId xmlns:a16="http://schemas.microsoft.com/office/drawing/2014/main" id="{B3511B1E-0B2A-4478-9223-E7D98C63C194}"/>
                </a:ext>
              </a:extLst>
            </p:cNvPr>
            <p:cNvSpPr/>
            <p:nvPr/>
          </p:nvSpPr>
          <p:spPr>
            <a:xfrm>
              <a:off x="2759707" y="3052567"/>
              <a:ext cx="494549" cy="608181"/>
            </a:xfrm>
            <a:custGeom>
              <a:avLst/>
              <a:gdLst>
                <a:gd name="connsiteX0" fmla="*/ 483969 w 494549"/>
                <a:gd name="connsiteY0" fmla="*/ 0 h 608181"/>
                <a:gd name="connsiteX1" fmla="*/ 375398 w 494549"/>
                <a:gd name="connsiteY1" fmla="*/ 0 h 608181"/>
                <a:gd name="connsiteX2" fmla="*/ 365737 w 494549"/>
                <a:gd name="connsiteY2" fmla="*/ 8281 h 608181"/>
                <a:gd name="connsiteX3" fmla="*/ 353316 w 494549"/>
                <a:gd name="connsiteY3" fmla="*/ 139854 h 608181"/>
                <a:gd name="connsiteX4" fmla="*/ 362517 w 494549"/>
                <a:gd name="connsiteY4" fmla="*/ 168837 h 608181"/>
                <a:gd name="connsiteX5" fmla="*/ 363437 w 494549"/>
                <a:gd name="connsiteY5" fmla="*/ 170217 h 608181"/>
                <a:gd name="connsiteX6" fmla="*/ 363897 w 494549"/>
                <a:gd name="connsiteY6" fmla="*/ 180798 h 608181"/>
                <a:gd name="connsiteX7" fmla="*/ 351475 w 494549"/>
                <a:gd name="connsiteY7" fmla="*/ 182178 h 608181"/>
                <a:gd name="connsiteX8" fmla="*/ 234624 w 494549"/>
                <a:gd name="connsiteY8" fmla="*/ 147215 h 608181"/>
                <a:gd name="connsiteX9" fmla="*/ 0 w 494549"/>
                <a:gd name="connsiteY9" fmla="*/ 377698 h 608181"/>
                <a:gd name="connsiteX10" fmla="*/ 234624 w 494549"/>
                <a:gd name="connsiteY10" fmla="*/ 608181 h 608181"/>
                <a:gd name="connsiteX11" fmla="*/ 376778 w 494549"/>
                <a:gd name="connsiteY11" fmla="*/ 548835 h 608181"/>
                <a:gd name="connsiteX12" fmla="*/ 386899 w 494549"/>
                <a:gd name="connsiteY12" fmla="*/ 547915 h 608181"/>
                <a:gd name="connsiteX13" fmla="*/ 388279 w 494549"/>
                <a:gd name="connsiteY13" fmla="*/ 559416 h 608181"/>
                <a:gd name="connsiteX14" fmla="*/ 374018 w 494549"/>
                <a:gd name="connsiteY14" fmla="*/ 581959 h 608181"/>
                <a:gd name="connsiteX15" fmla="*/ 383219 w 494549"/>
                <a:gd name="connsiteY15" fmla="*/ 595300 h 608181"/>
                <a:gd name="connsiteX16" fmla="*/ 480749 w 494549"/>
                <a:gd name="connsiteY16" fmla="*/ 595300 h 608181"/>
                <a:gd name="connsiteX17" fmla="*/ 490410 w 494549"/>
                <a:gd name="connsiteY17" fmla="*/ 584719 h 608181"/>
                <a:gd name="connsiteX18" fmla="*/ 494550 w 494549"/>
                <a:gd name="connsiteY18" fmla="*/ 11041 h 608181"/>
                <a:gd name="connsiteX19" fmla="*/ 483969 w 494549"/>
                <a:gd name="connsiteY19" fmla="*/ 0 h 608181"/>
                <a:gd name="connsiteX20" fmla="*/ 234164 w 494549"/>
                <a:gd name="connsiteY20" fmla="*/ 486269 h 608181"/>
                <a:gd name="connsiteX21" fmla="*/ 126513 w 494549"/>
                <a:gd name="connsiteY21" fmla="*/ 376778 h 608181"/>
                <a:gd name="connsiteX22" fmla="*/ 234164 w 494549"/>
                <a:gd name="connsiteY22" fmla="*/ 267287 h 608181"/>
                <a:gd name="connsiteX23" fmla="*/ 341815 w 494549"/>
                <a:gd name="connsiteY23" fmla="*/ 376778 h 608181"/>
                <a:gd name="connsiteX24" fmla="*/ 234164 w 494549"/>
                <a:gd name="connsiteY24" fmla="*/ 486269 h 60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94549" h="608181">
                  <a:moveTo>
                    <a:pt x="483969" y="0"/>
                  </a:moveTo>
                  <a:lnTo>
                    <a:pt x="375398" y="0"/>
                  </a:lnTo>
                  <a:cubicBezTo>
                    <a:pt x="370337" y="0"/>
                    <a:pt x="366197" y="3680"/>
                    <a:pt x="365737" y="8281"/>
                  </a:cubicBezTo>
                  <a:cubicBezTo>
                    <a:pt x="357916" y="60266"/>
                    <a:pt x="354696" y="113631"/>
                    <a:pt x="353316" y="139854"/>
                  </a:cubicBezTo>
                  <a:cubicBezTo>
                    <a:pt x="352856" y="150435"/>
                    <a:pt x="356076" y="160556"/>
                    <a:pt x="362517" y="168837"/>
                  </a:cubicBezTo>
                  <a:lnTo>
                    <a:pt x="363437" y="170217"/>
                  </a:lnTo>
                  <a:cubicBezTo>
                    <a:pt x="365737" y="173438"/>
                    <a:pt x="366197" y="177578"/>
                    <a:pt x="363897" y="180798"/>
                  </a:cubicBezTo>
                  <a:cubicBezTo>
                    <a:pt x="360676" y="184939"/>
                    <a:pt x="355156" y="185399"/>
                    <a:pt x="351475" y="182178"/>
                  </a:cubicBezTo>
                  <a:cubicBezTo>
                    <a:pt x="320652" y="154576"/>
                    <a:pt x="276028" y="147215"/>
                    <a:pt x="234624" y="147215"/>
                  </a:cubicBezTo>
                  <a:cubicBezTo>
                    <a:pt x="105351" y="147215"/>
                    <a:pt x="0" y="241064"/>
                    <a:pt x="0" y="377698"/>
                  </a:cubicBezTo>
                  <a:cubicBezTo>
                    <a:pt x="0" y="514792"/>
                    <a:pt x="104891" y="608181"/>
                    <a:pt x="234624" y="608181"/>
                  </a:cubicBezTo>
                  <a:cubicBezTo>
                    <a:pt x="287989" y="608181"/>
                    <a:pt x="337214" y="583799"/>
                    <a:pt x="376778" y="548835"/>
                  </a:cubicBezTo>
                  <a:cubicBezTo>
                    <a:pt x="379538" y="546535"/>
                    <a:pt x="383679" y="545615"/>
                    <a:pt x="386899" y="547915"/>
                  </a:cubicBezTo>
                  <a:cubicBezTo>
                    <a:pt x="391039" y="550676"/>
                    <a:pt x="391500" y="556196"/>
                    <a:pt x="388279" y="559416"/>
                  </a:cubicBezTo>
                  <a:cubicBezTo>
                    <a:pt x="383679" y="564477"/>
                    <a:pt x="377238" y="572758"/>
                    <a:pt x="374018" y="581959"/>
                  </a:cubicBezTo>
                  <a:cubicBezTo>
                    <a:pt x="371258" y="588399"/>
                    <a:pt x="376318" y="595300"/>
                    <a:pt x="383219" y="595300"/>
                  </a:cubicBezTo>
                  <a:lnTo>
                    <a:pt x="480749" y="595300"/>
                  </a:lnTo>
                  <a:cubicBezTo>
                    <a:pt x="486269" y="595300"/>
                    <a:pt x="490870" y="590240"/>
                    <a:pt x="490410" y="584719"/>
                  </a:cubicBezTo>
                  <a:cubicBezTo>
                    <a:pt x="478908" y="444865"/>
                    <a:pt x="462807" y="255326"/>
                    <a:pt x="494550" y="11041"/>
                  </a:cubicBezTo>
                  <a:cubicBezTo>
                    <a:pt x="494550" y="5521"/>
                    <a:pt x="489949" y="0"/>
                    <a:pt x="483969" y="0"/>
                  </a:cubicBezTo>
                  <a:close/>
                  <a:moveTo>
                    <a:pt x="234164" y="486269"/>
                  </a:moveTo>
                  <a:cubicBezTo>
                    <a:pt x="170217" y="486269"/>
                    <a:pt x="126513" y="437044"/>
                    <a:pt x="126513" y="376778"/>
                  </a:cubicBezTo>
                  <a:cubicBezTo>
                    <a:pt x="126513" y="316512"/>
                    <a:pt x="170217" y="267287"/>
                    <a:pt x="234164" y="267287"/>
                  </a:cubicBezTo>
                  <a:cubicBezTo>
                    <a:pt x="298110" y="267287"/>
                    <a:pt x="341815" y="316512"/>
                    <a:pt x="341815" y="376778"/>
                  </a:cubicBezTo>
                  <a:cubicBezTo>
                    <a:pt x="341815" y="437044"/>
                    <a:pt x="298110" y="486269"/>
                    <a:pt x="234164" y="486269"/>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49" name="Freeform: Shape 48">
              <a:extLst>
                <a:ext uri="{FF2B5EF4-FFF2-40B4-BE49-F238E27FC236}">
                  <a16:creationId xmlns:a16="http://schemas.microsoft.com/office/drawing/2014/main" id="{219AE8E3-D549-4383-B3B0-D05067979BB9}"/>
                </a:ext>
              </a:extLst>
            </p:cNvPr>
            <p:cNvSpPr/>
            <p:nvPr/>
          </p:nvSpPr>
          <p:spPr>
            <a:xfrm>
              <a:off x="1274295" y="3078790"/>
              <a:ext cx="521562" cy="569077"/>
            </a:xfrm>
            <a:custGeom>
              <a:avLst/>
              <a:gdLst>
                <a:gd name="connsiteX0" fmla="*/ 327935 w 521562"/>
                <a:gd name="connsiteY0" fmla="*/ 7821 h 569077"/>
                <a:gd name="connsiteX1" fmla="*/ 315514 w 521562"/>
                <a:gd name="connsiteY1" fmla="*/ 0 h 569077"/>
                <a:gd name="connsiteX2" fmla="*/ 207403 w 521562"/>
                <a:gd name="connsiteY2" fmla="*/ 0 h 569077"/>
                <a:gd name="connsiteX3" fmla="*/ 194982 w 521562"/>
                <a:gd name="connsiteY3" fmla="*/ 7821 h 569077"/>
                <a:gd name="connsiteX4" fmla="*/ 382 w 521562"/>
                <a:gd name="connsiteY4" fmla="*/ 556196 h 569077"/>
                <a:gd name="connsiteX5" fmla="*/ 10043 w 521562"/>
                <a:gd name="connsiteY5" fmla="*/ 569077 h 569077"/>
                <a:gd name="connsiteX6" fmla="*/ 120454 w 521562"/>
                <a:gd name="connsiteY6" fmla="*/ 569077 h 569077"/>
                <a:gd name="connsiteX7" fmla="*/ 132876 w 521562"/>
                <a:gd name="connsiteY7" fmla="*/ 559416 h 569077"/>
                <a:gd name="connsiteX8" fmla="*/ 154038 w 521562"/>
                <a:gd name="connsiteY8" fmla="*/ 479368 h 569077"/>
                <a:gd name="connsiteX9" fmla="*/ 164159 w 521562"/>
                <a:gd name="connsiteY9" fmla="*/ 471548 h 569077"/>
                <a:gd name="connsiteX10" fmla="*/ 357378 w 521562"/>
                <a:gd name="connsiteY10" fmla="*/ 471548 h 569077"/>
                <a:gd name="connsiteX11" fmla="*/ 367499 w 521562"/>
                <a:gd name="connsiteY11" fmla="*/ 479368 h 569077"/>
                <a:gd name="connsiteX12" fmla="*/ 388662 w 521562"/>
                <a:gd name="connsiteY12" fmla="*/ 559416 h 569077"/>
                <a:gd name="connsiteX13" fmla="*/ 401083 w 521562"/>
                <a:gd name="connsiteY13" fmla="*/ 569077 h 569077"/>
                <a:gd name="connsiteX14" fmla="*/ 511494 w 521562"/>
                <a:gd name="connsiteY14" fmla="*/ 569077 h 569077"/>
                <a:gd name="connsiteX15" fmla="*/ 521155 w 521562"/>
                <a:gd name="connsiteY15" fmla="*/ 556196 h 569077"/>
                <a:gd name="connsiteX16" fmla="*/ 327935 w 521562"/>
                <a:gd name="connsiteY16" fmla="*/ 7821 h 569077"/>
                <a:gd name="connsiteX17" fmla="*/ 197282 w 521562"/>
                <a:gd name="connsiteY17" fmla="*/ 336754 h 569077"/>
                <a:gd name="connsiteX18" fmla="*/ 252028 w 521562"/>
                <a:gd name="connsiteY18" fmla="*/ 173437 h 569077"/>
                <a:gd name="connsiteX19" fmla="*/ 258928 w 521562"/>
                <a:gd name="connsiteY19" fmla="*/ 166997 h 569077"/>
                <a:gd name="connsiteX20" fmla="*/ 269970 w 521562"/>
                <a:gd name="connsiteY20" fmla="*/ 172977 h 569077"/>
                <a:gd name="connsiteX21" fmla="*/ 324715 w 521562"/>
                <a:gd name="connsiteY21" fmla="*/ 336294 h 569077"/>
                <a:gd name="connsiteX22" fmla="*/ 314134 w 521562"/>
                <a:gd name="connsiteY22" fmla="*/ 350555 h 569077"/>
                <a:gd name="connsiteX23" fmla="*/ 206483 w 521562"/>
                <a:gd name="connsiteY23" fmla="*/ 350555 h 569077"/>
                <a:gd name="connsiteX24" fmla="*/ 197282 w 521562"/>
                <a:gd name="connsiteY24" fmla="*/ 336754 h 569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1562" h="569077">
                  <a:moveTo>
                    <a:pt x="327935" y="7821"/>
                  </a:moveTo>
                  <a:cubicBezTo>
                    <a:pt x="325635" y="2760"/>
                    <a:pt x="321035" y="0"/>
                    <a:pt x="315514" y="0"/>
                  </a:cubicBezTo>
                  <a:lnTo>
                    <a:pt x="207403" y="0"/>
                  </a:lnTo>
                  <a:cubicBezTo>
                    <a:pt x="201883" y="0"/>
                    <a:pt x="197282" y="3220"/>
                    <a:pt x="194982" y="7821"/>
                  </a:cubicBezTo>
                  <a:cubicBezTo>
                    <a:pt x="87331" y="248425"/>
                    <a:pt x="16484" y="497770"/>
                    <a:pt x="382" y="556196"/>
                  </a:cubicBezTo>
                  <a:cubicBezTo>
                    <a:pt x="-1458" y="562637"/>
                    <a:pt x="3603" y="569077"/>
                    <a:pt x="10043" y="569077"/>
                  </a:cubicBezTo>
                  <a:lnTo>
                    <a:pt x="120454" y="569077"/>
                  </a:lnTo>
                  <a:cubicBezTo>
                    <a:pt x="126435" y="569077"/>
                    <a:pt x="131496" y="564937"/>
                    <a:pt x="132876" y="559416"/>
                  </a:cubicBezTo>
                  <a:cubicBezTo>
                    <a:pt x="136096" y="545615"/>
                    <a:pt x="143457" y="518012"/>
                    <a:pt x="154038" y="479368"/>
                  </a:cubicBezTo>
                  <a:cubicBezTo>
                    <a:pt x="155418" y="474768"/>
                    <a:pt x="159558" y="471548"/>
                    <a:pt x="164159" y="471548"/>
                  </a:cubicBezTo>
                  <a:lnTo>
                    <a:pt x="357378" y="471548"/>
                  </a:lnTo>
                  <a:cubicBezTo>
                    <a:pt x="361979" y="471548"/>
                    <a:pt x="366119" y="474768"/>
                    <a:pt x="367499" y="479368"/>
                  </a:cubicBezTo>
                  <a:cubicBezTo>
                    <a:pt x="378080" y="518012"/>
                    <a:pt x="385441" y="545615"/>
                    <a:pt x="388662" y="559416"/>
                  </a:cubicBezTo>
                  <a:cubicBezTo>
                    <a:pt x="390042" y="565397"/>
                    <a:pt x="395102" y="569077"/>
                    <a:pt x="401083" y="569077"/>
                  </a:cubicBezTo>
                  <a:lnTo>
                    <a:pt x="511494" y="569077"/>
                  </a:lnTo>
                  <a:cubicBezTo>
                    <a:pt x="518395" y="569077"/>
                    <a:pt x="522995" y="562637"/>
                    <a:pt x="521155" y="556196"/>
                  </a:cubicBezTo>
                  <a:cubicBezTo>
                    <a:pt x="506433" y="497770"/>
                    <a:pt x="435586" y="248425"/>
                    <a:pt x="327935" y="7821"/>
                  </a:cubicBezTo>
                  <a:close/>
                  <a:moveTo>
                    <a:pt x="197282" y="336754"/>
                  </a:moveTo>
                  <a:cubicBezTo>
                    <a:pt x="212924" y="287989"/>
                    <a:pt x="231326" y="230483"/>
                    <a:pt x="252028" y="173437"/>
                  </a:cubicBezTo>
                  <a:cubicBezTo>
                    <a:pt x="253408" y="170217"/>
                    <a:pt x="255708" y="167457"/>
                    <a:pt x="258928" y="166997"/>
                  </a:cubicBezTo>
                  <a:cubicBezTo>
                    <a:pt x="263989" y="165617"/>
                    <a:pt x="268589" y="168377"/>
                    <a:pt x="269970" y="172977"/>
                  </a:cubicBezTo>
                  <a:cubicBezTo>
                    <a:pt x="291132" y="230023"/>
                    <a:pt x="309073" y="287529"/>
                    <a:pt x="324715" y="336294"/>
                  </a:cubicBezTo>
                  <a:cubicBezTo>
                    <a:pt x="327015" y="343195"/>
                    <a:pt x="321495" y="350555"/>
                    <a:pt x="314134" y="350555"/>
                  </a:cubicBezTo>
                  <a:lnTo>
                    <a:pt x="206483" y="350555"/>
                  </a:lnTo>
                  <a:cubicBezTo>
                    <a:pt x="200042" y="350555"/>
                    <a:pt x="194982" y="343655"/>
                    <a:pt x="197282" y="33675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50" name="Freeform: Shape 49">
              <a:extLst>
                <a:ext uri="{FF2B5EF4-FFF2-40B4-BE49-F238E27FC236}">
                  <a16:creationId xmlns:a16="http://schemas.microsoft.com/office/drawing/2014/main" id="{5F1E00EE-B57A-47B9-A6A5-A64DD7280E4E}"/>
                </a:ext>
              </a:extLst>
            </p:cNvPr>
            <p:cNvSpPr/>
            <p:nvPr/>
          </p:nvSpPr>
          <p:spPr>
            <a:xfrm>
              <a:off x="1754720" y="3208063"/>
              <a:ext cx="462142" cy="440264"/>
            </a:xfrm>
            <a:custGeom>
              <a:avLst/>
              <a:gdLst>
                <a:gd name="connsiteX0" fmla="*/ 448791 w 462142"/>
                <a:gd name="connsiteY0" fmla="*/ 0 h 440264"/>
                <a:gd name="connsiteX1" fmla="*/ 343440 w 462142"/>
                <a:gd name="connsiteY1" fmla="*/ 920 h 440264"/>
                <a:gd name="connsiteX2" fmla="*/ 331019 w 462142"/>
                <a:gd name="connsiteY2" fmla="*/ 10121 h 440264"/>
                <a:gd name="connsiteX3" fmla="*/ 240850 w 462142"/>
                <a:gd name="connsiteY3" fmla="*/ 266827 h 440264"/>
                <a:gd name="connsiteX4" fmla="*/ 231649 w 462142"/>
                <a:gd name="connsiteY4" fmla="*/ 272808 h 440264"/>
                <a:gd name="connsiteX5" fmla="*/ 222448 w 462142"/>
                <a:gd name="connsiteY5" fmla="*/ 266827 h 440264"/>
                <a:gd name="connsiteX6" fmla="*/ 132279 w 462142"/>
                <a:gd name="connsiteY6" fmla="*/ 10121 h 440264"/>
                <a:gd name="connsiteX7" fmla="*/ 119858 w 462142"/>
                <a:gd name="connsiteY7" fmla="*/ 920 h 440264"/>
                <a:gd name="connsiteX8" fmla="*/ 9907 w 462142"/>
                <a:gd name="connsiteY8" fmla="*/ 0 h 440264"/>
                <a:gd name="connsiteX9" fmla="*/ 246 w 462142"/>
                <a:gd name="connsiteY9" fmla="*/ 12421 h 440264"/>
                <a:gd name="connsiteX10" fmla="*/ 173683 w 462142"/>
                <a:gd name="connsiteY10" fmla="*/ 434284 h 440264"/>
                <a:gd name="connsiteX11" fmla="*/ 184724 w 462142"/>
                <a:gd name="connsiteY11" fmla="*/ 440264 h 440264"/>
                <a:gd name="connsiteX12" fmla="*/ 278574 w 462142"/>
                <a:gd name="connsiteY12" fmla="*/ 440264 h 440264"/>
                <a:gd name="connsiteX13" fmla="*/ 289615 w 462142"/>
                <a:gd name="connsiteY13" fmla="*/ 434284 h 440264"/>
                <a:gd name="connsiteX14" fmla="*/ 461672 w 462142"/>
                <a:gd name="connsiteY14" fmla="*/ 16562 h 440264"/>
                <a:gd name="connsiteX15" fmla="*/ 448791 w 462142"/>
                <a:gd name="connsiteY15" fmla="*/ 0 h 440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2142" h="440264">
                  <a:moveTo>
                    <a:pt x="448791" y="0"/>
                  </a:moveTo>
                  <a:lnTo>
                    <a:pt x="343440" y="920"/>
                  </a:lnTo>
                  <a:cubicBezTo>
                    <a:pt x="337920" y="920"/>
                    <a:pt x="332859" y="4600"/>
                    <a:pt x="331019" y="10121"/>
                  </a:cubicBezTo>
                  <a:cubicBezTo>
                    <a:pt x="311237" y="75908"/>
                    <a:pt x="286855" y="156876"/>
                    <a:pt x="240850" y="266827"/>
                  </a:cubicBezTo>
                  <a:cubicBezTo>
                    <a:pt x="239470" y="270507"/>
                    <a:pt x="235789" y="272808"/>
                    <a:pt x="231649" y="272808"/>
                  </a:cubicBezTo>
                  <a:cubicBezTo>
                    <a:pt x="227509" y="272808"/>
                    <a:pt x="223828" y="270507"/>
                    <a:pt x="222448" y="266827"/>
                  </a:cubicBezTo>
                  <a:cubicBezTo>
                    <a:pt x="176443" y="156876"/>
                    <a:pt x="152061" y="75908"/>
                    <a:pt x="132279" y="10121"/>
                  </a:cubicBezTo>
                  <a:cubicBezTo>
                    <a:pt x="130439" y="4600"/>
                    <a:pt x="125378" y="920"/>
                    <a:pt x="119858" y="920"/>
                  </a:cubicBezTo>
                  <a:lnTo>
                    <a:pt x="9907" y="0"/>
                  </a:lnTo>
                  <a:cubicBezTo>
                    <a:pt x="3466" y="0"/>
                    <a:pt x="-1135" y="5981"/>
                    <a:pt x="246" y="12421"/>
                  </a:cubicBezTo>
                  <a:cubicBezTo>
                    <a:pt x="14967" y="66707"/>
                    <a:pt x="77533" y="286609"/>
                    <a:pt x="173683" y="434284"/>
                  </a:cubicBezTo>
                  <a:cubicBezTo>
                    <a:pt x="175983" y="437964"/>
                    <a:pt x="180124" y="440264"/>
                    <a:pt x="184724" y="440264"/>
                  </a:cubicBezTo>
                  <a:lnTo>
                    <a:pt x="278574" y="440264"/>
                  </a:lnTo>
                  <a:cubicBezTo>
                    <a:pt x="283174" y="440264"/>
                    <a:pt x="287315" y="437964"/>
                    <a:pt x="289615" y="434284"/>
                  </a:cubicBezTo>
                  <a:cubicBezTo>
                    <a:pt x="383464" y="290289"/>
                    <a:pt x="445571" y="77288"/>
                    <a:pt x="461672" y="16562"/>
                  </a:cubicBezTo>
                  <a:cubicBezTo>
                    <a:pt x="463972" y="8281"/>
                    <a:pt x="457532" y="0"/>
                    <a:pt x="448791" y="0"/>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grpSp>
    </p:spTree>
    <p:extLst>
      <p:ext uri="{BB962C8B-B14F-4D97-AF65-F5344CB8AC3E}">
        <p14:creationId xmlns:p14="http://schemas.microsoft.com/office/powerpoint/2010/main" val="206391435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AVADO_Primary_Logo">
    <p:bg>
      <p:bgRef idx="1001">
        <a:schemeClr val="bg1"/>
      </p:bgRef>
    </p:bg>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E08B58C5-D880-48F1-B284-2163B6A44AE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175" y="0"/>
            <a:ext cx="12185650" cy="6858000"/>
          </a:xfrm>
          <a:prstGeom prst="rect">
            <a:avLst/>
          </a:prstGeom>
        </p:spPr>
      </p:pic>
      <p:grpSp>
        <p:nvGrpSpPr>
          <p:cNvPr id="11" name="Graphic 7">
            <a:extLst>
              <a:ext uri="{FF2B5EF4-FFF2-40B4-BE49-F238E27FC236}">
                <a16:creationId xmlns:a16="http://schemas.microsoft.com/office/drawing/2014/main" id="{952B86E7-8734-EA49-A68D-E99B3B42DE56}"/>
              </a:ext>
            </a:extLst>
          </p:cNvPr>
          <p:cNvGrpSpPr/>
          <p:nvPr userDrawn="1"/>
        </p:nvGrpSpPr>
        <p:grpSpPr>
          <a:xfrm>
            <a:off x="3887447" y="2645112"/>
            <a:ext cx="4417106" cy="1567777"/>
            <a:chOff x="1274295" y="2748477"/>
            <a:chExt cx="3428314" cy="1216822"/>
          </a:xfrm>
          <a:solidFill>
            <a:schemeClr val="bg1"/>
          </a:solidFill>
        </p:grpSpPr>
        <p:sp>
          <p:nvSpPr>
            <p:cNvPr id="12" name="Freeform: Shape 9">
              <a:extLst>
                <a:ext uri="{FF2B5EF4-FFF2-40B4-BE49-F238E27FC236}">
                  <a16:creationId xmlns:a16="http://schemas.microsoft.com/office/drawing/2014/main" id="{6E30B706-396D-D240-807C-ADDAF7DD1FB4}"/>
                </a:ext>
              </a:extLst>
            </p:cNvPr>
            <p:cNvSpPr/>
            <p:nvPr/>
          </p:nvSpPr>
          <p:spPr>
            <a:xfrm>
              <a:off x="3650599" y="2748477"/>
              <a:ext cx="1052011" cy="1216822"/>
            </a:xfrm>
            <a:custGeom>
              <a:avLst/>
              <a:gdLst>
                <a:gd name="connsiteX0" fmla="*/ 952975 w 1052011"/>
                <a:gd name="connsiteY0" fmla="*/ 376318 h 1216822"/>
                <a:gd name="connsiteX1" fmla="*/ 795639 w 1052011"/>
                <a:gd name="connsiteY1" fmla="*/ 381839 h 1216822"/>
                <a:gd name="connsiteX2" fmla="*/ 714211 w 1052011"/>
                <a:gd name="connsiteY2" fmla="*/ 194140 h 1216822"/>
                <a:gd name="connsiteX3" fmla="*/ 465326 w 1052011"/>
                <a:gd name="connsiteY3" fmla="*/ 0 h 1216822"/>
                <a:gd name="connsiteX4" fmla="*/ 106490 w 1052011"/>
                <a:gd name="connsiteY4" fmla="*/ 413122 h 1216822"/>
                <a:gd name="connsiteX5" fmla="*/ 89008 w 1052011"/>
                <a:gd name="connsiteY5" fmla="*/ 469707 h 1216822"/>
                <a:gd name="connsiteX6" fmla="*/ 100049 w 1052011"/>
                <a:gd name="connsiteY6" fmla="*/ 527673 h 1216822"/>
                <a:gd name="connsiteX7" fmla="*/ 149734 w 1052011"/>
                <a:gd name="connsiteY7" fmla="*/ 681329 h 1216822"/>
                <a:gd name="connsiteX8" fmla="*/ 73826 w 1052011"/>
                <a:gd name="connsiteY8" fmla="*/ 864427 h 1216822"/>
                <a:gd name="connsiteX9" fmla="*/ 31042 w 1052011"/>
                <a:gd name="connsiteY9" fmla="*/ 897091 h 1216822"/>
                <a:gd name="connsiteX10" fmla="*/ 2059 w 1052011"/>
                <a:gd name="connsiteY10" fmla="*/ 936194 h 1216822"/>
                <a:gd name="connsiteX11" fmla="*/ 219 w 1052011"/>
                <a:gd name="connsiteY11" fmla="*/ 963337 h 1216822"/>
                <a:gd name="connsiteX12" fmla="*/ 94988 w 1052011"/>
                <a:gd name="connsiteY12" fmla="*/ 1065008 h 1216822"/>
                <a:gd name="connsiteX13" fmla="*/ 95448 w 1052011"/>
                <a:gd name="connsiteY13" fmla="*/ 1065008 h 1216822"/>
                <a:gd name="connsiteX14" fmla="*/ 190218 w 1052011"/>
                <a:gd name="connsiteY14" fmla="*/ 976679 h 1216822"/>
                <a:gd name="connsiteX15" fmla="*/ 287288 w 1052011"/>
                <a:gd name="connsiteY15" fmla="*/ 472468 h 1216822"/>
                <a:gd name="connsiteX16" fmla="*/ 465786 w 1052011"/>
                <a:gd name="connsiteY16" fmla="*/ 189999 h 1216822"/>
                <a:gd name="connsiteX17" fmla="*/ 602880 w 1052011"/>
                <a:gd name="connsiteY17" fmla="*/ 405761 h 1216822"/>
                <a:gd name="connsiteX18" fmla="*/ 370556 w 1052011"/>
                <a:gd name="connsiteY18" fmla="*/ 529973 h 1216822"/>
                <a:gd name="connsiteX19" fmla="*/ 331912 w 1052011"/>
                <a:gd name="connsiteY19" fmla="*/ 792660 h 1216822"/>
                <a:gd name="connsiteX20" fmla="*/ 636923 w 1052011"/>
                <a:gd name="connsiteY20" fmla="*/ 1186920 h 1216822"/>
                <a:gd name="connsiteX21" fmla="*/ 760215 w 1052011"/>
                <a:gd name="connsiteY21" fmla="*/ 1216823 h 1216822"/>
                <a:gd name="connsiteX22" fmla="*/ 838884 w 1052011"/>
                <a:gd name="connsiteY22" fmla="*/ 1199801 h 1216822"/>
                <a:gd name="connsiteX23" fmla="*/ 911111 w 1052011"/>
                <a:gd name="connsiteY23" fmla="*/ 944015 h 1216822"/>
                <a:gd name="connsiteX24" fmla="*/ 886728 w 1052011"/>
                <a:gd name="connsiteY24" fmla="*/ 747575 h 1216822"/>
                <a:gd name="connsiteX25" fmla="*/ 857285 w 1052011"/>
                <a:gd name="connsiteY25" fmla="*/ 599441 h 1216822"/>
                <a:gd name="connsiteX26" fmla="*/ 849925 w 1052011"/>
                <a:gd name="connsiteY26" fmla="*/ 568617 h 1216822"/>
                <a:gd name="connsiteX27" fmla="*/ 958496 w 1052011"/>
                <a:gd name="connsiteY27" fmla="*/ 565397 h 1216822"/>
                <a:gd name="connsiteX28" fmla="*/ 1051885 w 1052011"/>
                <a:gd name="connsiteY28" fmla="*/ 466027 h 1216822"/>
                <a:gd name="connsiteX29" fmla="*/ 952975 w 1052011"/>
                <a:gd name="connsiteY29" fmla="*/ 376318 h 1216822"/>
                <a:gd name="connsiteX30" fmla="*/ 759756 w 1052011"/>
                <a:gd name="connsiteY30" fmla="*/ 592540 h 1216822"/>
                <a:gd name="connsiteX31" fmla="*/ 676487 w 1052011"/>
                <a:gd name="connsiteY31" fmla="*/ 667067 h 1216822"/>
                <a:gd name="connsiteX32" fmla="*/ 722952 w 1052011"/>
                <a:gd name="connsiteY32" fmla="*/ 1001521 h 1216822"/>
                <a:gd name="connsiteX33" fmla="*/ 708690 w 1052011"/>
                <a:gd name="connsiteY33" fmla="*/ 1010722 h 1216822"/>
                <a:gd name="connsiteX34" fmla="*/ 515471 w 1052011"/>
                <a:gd name="connsiteY34" fmla="*/ 745735 h 1216822"/>
                <a:gd name="connsiteX35" fmla="*/ 520071 w 1052011"/>
                <a:gd name="connsiteY35" fmla="*/ 646825 h 1216822"/>
                <a:gd name="connsiteX36" fmla="*/ 757915 w 1052011"/>
                <a:gd name="connsiteY36" fmla="*/ 574598 h 1216822"/>
                <a:gd name="connsiteX37" fmla="*/ 768036 w 1052011"/>
                <a:gd name="connsiteY37" fmla="*/ 584259 h 1216822"/>
                <a:gd name="connsiteX38" fmla="*/ 759756 w 1052011"/>
                <a:gd name="connsiteY38" fmla="*/ 592540 h 1216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52011" h="1216822">
                  <a:moveTo>
                    <a:pt x="952975" y="376318"/>
                  </a:moveTo>
                  <a:cubicBezTo>
                    <a:pt x="896389" y="377238"/>
                    <a:pt x="843944" y="379078"/>
                    <a:pt x="795639" y="381839"/>
                  </a:cubicBezTo>
                  <a:cubicBezTo>
                    <a:pt x="772637" y="314672"/>
                    <a:pt x="745494" y="250265"/>
                    <a:pt x="714211" y="194140"/>
                  </a:cubicBezTo>
                  <a:cubicBezTo>
                    <a:pt x="650724" y="80048"/>
                    <a:pt x="569296" y="0"/>
                    <a:pt x="465326" y="0"/>
                  </a:cubicBezTo>
                  <a:cubicBezTo>
                    <a:pt x="317651" y="0"/>
                    <a:pt x="196659" y="138934"/>
                    <a:pt x="106490" y="413122"/>
                  </a:cubicBezTo>
                  <a:cubicBezTo>
                    <a:pt x="100509" y="431063"/>
                    <a:pt x="94528" y="449925"/>
                    <a:pt x="89008" y="469707"/>
                  </a:cubicBezTo>
                  <a:cubicBezTo>
                    <a:pt x="83027" y="489949"/>
                    <a:pt x="87627" y="511112"/>
                    <a:pt x="100049" y="527673"/>
                  </a:cubicBezTo>
                  <a:cubicBezTo>
                    <a:pt x="132252" y="570458"/>
                    <a:pt x="149734" y="623823"/>
                    <a:pt x="149734" y="681329"/>
                  </a:cubicBezTo>
                  <a:cubicBezTo>
                    <a:pt x="149734" y="752636"/>
                    <a:pt x="123051" y="817963"/>
                    <a:pt x="73826" y="864427"/>
                  </a:cubicBezTo>
                  <a:cubicBezTo>
                    <a:pt x="60945" y="876849"/>
                    <a:pt x="46684" y="887890"/>
                    <a:pt x="31042" y="897091"/>
                  </a:cubicBezTo>
                  <a:cubicBezTo>
                    <a:pt x="24601" y="900771"/>
                    <a:pt x="5739" y="915032"/>
                    <a:pt x="2059" y="936194"/>
                  </a:cubicBezTo>
                  <a:cubicBezTo>
                    <a:pt x="219" y="946315"/>
                    <a:pt x="679" y="953676"/>
                    <a:pt x="219" y="963337"/>
                  </a:cubicBezTo>
                  <a:cubicBezTo>
                    <a:pt x="-3462" y="1018083"/>
                    <a:pt x="39783" y="1065008"/>
                    <a:pt x="94988" y="1065008"/>
                  </a:cubicBezTo>
                  <a:lnTo>
                    <a:pt x="95448" y="1065008"/>
                  </a:lnTo>
                  <a:cubicBezTo>
                    <a:pt x="145593" y="1065008"/>
                    <a:pt x="186537" y="1026364"/>
                    <a:pt x="190218" y="976679"/>
                  </a:cubicBezTo>
                  <a:cubicBezTo>
                    <a:pt x="200339" y="825783"/>
                    <a:pt x="239903" y="616002"/>
                    <a:pt x="287288" y="472468"/>
                  </a:cubicBezTo>
                  <a:cubicBezTo>
                    <a:pt x="360895" y="248885"/>
                    <a:pt x="421621" y="189999"/>
                    <a:pt x="465786" y="189999"/>
                  </a:cubicBezTo>
                  <a:cubicBezTo>
                    <a:pt x="543994" y="189999"/>
                    <a:pt x="602880" y="405761"/>
                    <a:pt x="602880" y="405761"/>
                  </a:cubicBezTo>
                  <a:cubicBezTo>
                    <a:pt x="495689" y="428303"/>
                    <a:pt x="419321" y="466947"/>
                    <a:pt x="370556" y="529973"/>
                  </a:cubicBezTo>
                  <a:cubicBezTo>
                    <a:pt x="317651" y="598060"/>
                    <a:pt x="304769" y="686389"/>
                    <a:pt x="331912" y="792660"/>
                  </a:cubicBezTo>
                  <a:cubicBezTo>
                    <a:pt x="386658" y="1004741"/>
                    <a:pt x="525592" y="1135395"/>
                    <a:pt x="636923" y="1186920"/>
                  </a:cubicBezTo>
                  <a:cubicBezTo>
                    <a:pt x="680168" y="1206702"/>
                    <a:pt x="722032" y="1216823"/>
                    <a:pt x="760215" y="1216823"/>
                  </a:cubicBezTo>
                  <a:cubicBezTo>
                    <a:pt x="788738" y="1216823"/>
                    <a:pt x="815421" y="1211302"/>
                    <a:pt x="838884" y="1199801"/>
                  </a:cubicBezTo>
                  <a:cubicBezTo>
                    <a:pt x="910651" y="1164838"/>
                    <a:pt x="919852" y="1076049"/>
                    <a:pt x="911111" y="944015"/>
                  </a:cubicBezTo>
                  <a:cubicBezTo>
                    <a:pt x="906970" y="885129"/>
                    <a:pt x="898690" y="817502"/>
                    <a:pt x="886728" y="747575"/>
                  </a:cubicBezTo>
                  <a:cubicBezTo>
                    <a:pt x="878447" y="698811"/>
                    <a:pt x="868326" y="648665"/>
                    <a:pt x="857285" y="599441"/>
                  </a:cubicBezTo>
                  <a:cubicBezTo>
                    <a:pt x="854985" y="589320"/>
                    <a:pt x="852685" y="578738"/>
                    <a:pt x="849925" y="568617"/>
                  </a:cubicBezTo>
                  <a:cubicBezTo>
                    <a:pt x="887188" y="566777"/>
                    <a:pt x="924452" y="565857"/>
                    <a:pt x="958496" y="565397"/>
                  </a:cubicBezTo>
                  <a:cubicBezTo>
                    <a:pt x="1011861" y="564937"/>
                    <a:pt x="1054645" y="519852"/>
                    <a:pt x="1051885" y="466027"/>
                  </a:cubicBezTo>
                  <a:cubicBezTo>
                    <a:pt x="1049125" y="414962"/>
                    <a:pt x="1004500" y="375398"/>
                    <a:pt x="952975" y="376318"/>
                  </a:cubicBezTo>
                  <a:close/>
                  <a:moveTo>
                    <a:pt x="759756" y="592540"/>
                  </a:moveTo>
                  <a:cubicBezTo>
                    <a:pt x="728932" y="596680"/>
                    <a:pt x="664986" y="610482"/>
                    <a:pt x="676487" y="667067"/>
                  </a:cubicBezTo>
                  <a:cubicBezTo>
                    <a:pt x="676487" y="667067"/>
                    <a:pt x="715591" y="837745"/>
                    <a:pt x="722952" y="1001521"/>
                  </a:cubicBezTo>
                  <a:cubicBezTo>
                    <a:pt x="723412" y="1008882"/>
                    <a:pt x="715591" y="1013942"/>
                    <a:pt x="708690" y="1010722"/>
                  </a:cubicBezTo>
                  <a:cubicBezTo>
                    <a:pt x="647044" y="978059"/>
                    <a:pt x="554575" y="896170"/>
                    <a:pt x="515471" y="745735"/>
                  </a:cubicBezTo>
                  <a:cubicBezTo>
                    <a:pt x="497529" y="676268"/>
                    <a:pt x="514551" y="654186"/>
                    <a:pt x="520071" y="646825"/>
                  </a:cubicBezTo>
                  <a:cubicBezTo>
                    <a:pt x="536173" y="626123"/>
                    <a:pt x="586778" y="592080"/>
                    <a:pt x="757915" y="574598"/>
                  </a:cubicBezTo>
                  <a:cubicBezTo>
                    <a:pt x="763436" y="574138"/>
                    <a:pt x="768036" y="578278"/>
                    <a:pt x="768036" y="584259"/>
                  </a:cubicBezTo>
                  <a:cubicBezTo>
                    <a:pt x="768036" y="588399"/>
                    <a:pt x="764356" y="592080"/>
                    <a:pt x="759756" y="592540"/>
                  </a:cubicBezTo>
                  <a:close/>
                </a:path>
              </a:pathLst>
            </a:custGeom>
            <a:solidFill>
              <a:srgbClr val="3CE57F"/>
            </a:solidFill>
            <a:ln w="4590" cap="flat">
              <a:noFill/>
              <a:prstDash val="solid"/>
              <a:miter/>
            </a:ln>
          </p:spPr>
          <p:txBody>
            <a:bodyPr rtlCol="0" anchor="ctr"/>
            <a:lstStyle/>
            <a:p>
              <a:endParaRPr lang="en-GB">
                <a:solidFill>
                  <a:schemeClr val="tx2"/>
                </a:solidFill>
              </a:endParaRPr>
            </a:p>
          </p:txBody>
        </p:sp>
        <p:sp>
          <p:nvSpPr>
            <p:cNvPr id="13" name="Freeform: Shape 10">
              <a:extLst>
                <a:ext uri="{FF2B5EF4-FFF2-40B4-BE49-F238E27FC236}">
                  <a16:creationId xmlns:a16="http://schemas.microsoft.com/office/drawing/2014/main" id="{3E0CB2B0-FC41-F44D-987E-3DA91B20CB7B}"/>
                </a:ext>
              </a:extLst>
            </p:cNvPr>
            <p:cNvSpPr/>
            <p:nvPr/>
          </p:nvSpPr>
          <p:spPr>
            <a:xfrm>
              <a:off x="2228354" y="3199782"/>
              <a:ext cx="489984" cy="460966"/>
            </a:xfrm>
            <a:custGeom>
              <a:avLst/>
              <a:gdLst>
                <a:gd name="connsiteX0" fmla="*/ 487189 w 489984"/>
                <a:gd name="connsiteY0" fmla="*/ 23002 h 460966"/>
                <a:gd name="connsiteX1" fmla="*/ 474308 w 489984"/>
                <a:gd name="connsiteY1" fmla="*/ 8281 h 460966"/>
                <a:gd name="connsiteX2" fmla="*/ 374478 w 489984"/>
                <a:gd name="connsiteY2" fmla="*/ 8281 h 460966"/>
                <a:gd name="connsiteX3" fmla="*/ 365737 w 489984"/>
                <a:gd name="connsiteY3" fmla="*/ 22082 h 460966"/>
                <a:gd name="connsiteX4" fmla="*/ 372638 w 489984"/>
                <a:gd name="connsiteY4" fmla="*/ 34043 h 460966"/>
                <a:gd name="connsiteX5" fmla="*/ 372638 w 489984"/>
                <a:gd name="connsiteY5" fmla="*/ 44164 h 460966"/>
                <a:gd name="connsiteX6" fmla="*/ 360676 w 489984"/>
                <a:gd name="connsiteY6" fmla="*/ 44164 h 460966"/>
                <a:gd name="connsiteX7" fmla="*/ 234624 w 489984"/>
                <a:gd name="connsiteY7" fmla="*/ 0 h 460966"/>
                <a:gd name="connsiteX8" fmla="*/ 0 w 489984"/>
                <a:gd name="connsiteY8" fmla="*/ 230483 h 460966"/>
                <a:gd name="connsiteX9" fmla="*/ 234624 w 489984"/>
                <a:gd name="connsiteY9" fmla="*/ 460967 h 460966"/>
                <a:gd name="connsiteX10" fmla="*/ 376778 w 489984"/>
                <a:gd name="connsiteY10" fmla="*/ 401621 h 460966"/>
                <a:gd name="connsiteX11" fmla="*/ 386899 w 489984"/>
                <a:gd name="connsiteY11" fmla="*/ 400700 h 460966"/>
                <a:gd name="connsiteX12" fmla="*/ 388279 w 489984"/>
                <a:gd name="connsiteY12" fmla="*/ 412202 h 460966"/>
                <a:gd name="connsiteX13" fmla="*/ 374018 w 489984"/>
                <a:gd name="connsiteY13" fmla="*/ 434744 h 460966"/>
                <a:gd name="connsiteX14" fmla="*/ 383219 w 489984"/>
                <a:gd name="connsiteY14" fmla="*/ 448085 h 460966"/>
                <a:gd name="connsiteX15" fmla="*/ 480288 w 489984"/>
                <a:gd name="connsiteY15" fmla="*/ 448085 h 460966"/>
                <a:gd name="connsiteX16" fmla="*/ 489949 w 489984"/>
                <a:gd name="connsiteY16" fmla="*/ 437044 h 460966"/>
                <a:gd name="connsiteX17" fmla="*/ 487189 w 489984"/>
                <a:gd name="connsiteY17" fmla="*/ 23002 h 460966"/>
                <a:gd name="connsiteX18" fmla="*/ 235084 w 489984"/>
                <a:gd name="connsiteY18" fmla="*/ 339054 h 460966"/>
                <a:gd name="connsiteX19" fmla="*/ 127433 w 489984"/>
                <a:gd name="connsiteY19" fmla="*/ 229563 h 460966"/>
                <a:gd name="connsiteX20" fmla="*/ 235084 w 489984"/>
                <a:gd name="connsiteY20" fmla="*/ 120072 h 460966"/>
                <a:gd name="connsiteX21" fmla="*/ 342735 w 489984"/>
                <a:gd name="connsiteY21" fmla="*/ 229563 h 460966"/>
                <a:gd name="connsiteX22" fmla="*/ 235084 w 489984"/>
                <a:gd name="connsiteY22" fmla="*/ 33905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9984" h="460966">
                  <a:moveTo>
                    <a:pt x="487189" y="23002"/>
                  </a:moveTo>
                  <a:cubicBezTo>
                    <a:pt x="488109" y="15182"/>
                    <a:pt x="482129" y="8281"/>
                    <a:pt x="474308" y="8281"/>
                  </a:cubicBezTo>
                  <a:cubicBezTo>
                    <a:pt x="453606" y="8281"/>
                    <a:pt x="399320" y="8281"/>
                    <a:pt x="374478" y="8281"/>
                  </a:cubicBezTo>
                  <a:cubicBezTo>
                    <a:pt x="367577" y="8281"/>
                    <a:pt x="362517" y="15642"/>
                    <a:pt x="365737" y="22082"/>
                  </a:cubicBezTo>
                  <a:cubicBezTo>
                    <a:pt x="367117" y="25763"/>
                    <a:pt x="369417" y="29903"/>
                    <a:pt x="372638" y="34043"/>
                  </a:cubicBezTo>
                  <a:cubicBezTo>
                    <a:pt x="374938" y="36804"/>
                    <a:pt x="374938" y="41404"/>
                    <a:pt x="372638" y="44164"/>
                  </a:cubicBezTo>
                  <a:cubicBezTo>
                    <a:pt x="369417" y="47845"/>
                    <a:pt x="363897" y="47845"/>
                    <a:pt x="360676" y="44164"/>
                  </a:cubicBezTo>
                  <a:cubicBezTo>
                    <a:pt x="330313" y="9201"/>
                    <a:pt x="280628" y="0"/>
                    <a:pt x="234624" y="0"/>
                  </a:cubicBezTo>
                  <a:cubicBezTo>
                    <a:pt x="105351" y="0"/>
                    <a:pt x="0" y="93849"/>
                    <a:pt x="0" y="230483"/>
                  </a:cubicBezTo>
                  <a:cubicBezTo>
                    <a:pt x="0" y="367577"/>
                    <a:pt x="104891" y="460967"/>
                    <a:pt x="234624" y="460967"/>
                  </a:cubicBezTo>
                  <a:cubicBezTo>
                    <a:pt x="287989" y="460967"/>
                    <a:pt x="337214" y="436584"/>
                    <a:pt x="376778" y="401621"/>
                  </a:cubicBezTo>
                  <a:cubicBezTo>
                    <a:pt x="379538" y="399320"/>
                    <a:pt x="383679" y="398400"/>
                    <a:pt x="386899" y="400700"/>
                  </a:cubicBezTo>
                  <a:cubicBezTo>
                    <a:pt x="391039" y="403461"/>
                    <a:pt x="391500" y="408981"/>
                    <a:pt x="388279" y="412202"/>
                  </a:cubicBezTo>
                  <a:cubicBezTo>
                    <a:pt x="383679" y="417262"/>
                    <a:pt x="377238" y="425543"/>
                    <a:pt x="374018" y="434744"/>
                  </a:cubicBezTo>
                  <a:cubicBezTo>
                    <a:pt x="371258" y="441185"/>
                    <a:pt x="376318" y="448085"/>
                    <a:pt x="383219" y="448085"/>
                  </a:cubicBezTo>
                  <a:lnTo>
                    <a:pt x="480288" y="448085"/>
                  </a:lnTo>
                  <a:cubicBezTo>
                    <a:pt x="486269" y="448085"/>
                    <a:pt x="490410" y="443025"/>
                    <a:pt x="489949" y="437044"/>
                  </a:cubicBezTo>
                  <a:cubicBezTo>
                    <a:pt x="477068" y="311451"/>
                    <a:pt x="460507" y="237844"/>
                    <a:pt x="487189" y="23002"/>
                  </a:cubicBezTo>
                  <a:close/>
                  <a:moveTo>
                    <a:pt x="235084" y="339054"/>
                  </a:moveTo>
                  <a:cubicBezTo>
                    <a:pt x="171137" y="339054"/>
                    <a:pt x="127433" y="289829"/>
                    <a:pt x="127433" y="229563"/>
                  </a:cubicBezTo>
                  <a:cubicBezTo>
                    <a:pt x="127433" y="169297"/>
                    <a:pt x="171137" y="120072"/>
                    <a:pt x="235084" y="120072"/>
                  </a:cubicBezTo>
                  <a:cubicBezTo>
                    <a:pt x="299030" y="120072"/>
                    <a:pt x="342735" y="169297"/>
                    <a:pt x="342735" y="229563"/>
                  </a:cubicBezTo>
                  <a:cubicBezTo>
                    <a:pt x="342735" y="289829"/>
                    <a:pt x="299030" y="339054"/>
                    <a:pt x="235084" y="339054"/>
                  </a:cubicBezTo>
                  <a:close/>
                </a:path>
              </a:pathLst>
            </a:custGeom>
            <a:solidFill>
              <a:schemeClr val="bg2"/>
            </a:solidFill>
            <a:ln w="4590" cap="flat">
              <a:noFill/>
              <a:prstDash val="solid"/>
              <a:miter/>
            </a:ln>
          </p:spPr>
          <p:txBody>
            <a:bodyPr rtlCol="0" anchor="ctr"/>
            <a:lstStyle/>
            <a:p>
              <a:endParaRPr lang="en-GB">
                <a:solidFill>
                  <a:schemeClr val="bg2"/>
                </a:solidFill>
              </a:endParaRPr>
            </a:p>
          </p:txBody>
        </p:sp>
        <p:sp>
          <p:nvSpPr>
            <p:cNvPr id="14" name="Freeform: Shape 11">
              <a:extLst>
                <a:ext uri="{FF2B5EF4-FFF2-40B4-BE49-F238E27FC236}">
                  <a16:creationId xmlns:a16="http://schemas.microsoft.com/office/drawing/2014/main" id="{CD90E7E8-FDF5-8C4C-93B3-D35E672F072F}"/>
                </a:ext>
              </a:extLst>
            </p:cNvPr>
            <p:cNvSpPr/>
            <p:nvPr/>
          </p:nvSpPr>
          <p:spPr>
            <a:xfrm>
              <a:off x="3294281" y="3198862"/>
              <a:ext cx="469247" cy="460966"/>
            </a:xfrm>
            <a:custGeom>
              <a:avLst/>
              <a:gdLst>
                <a:gd name="connsiteX0" fmla="*/ 469247 w 469247"/>
                <a:gd name="connsiteY0" fmla="*/ 230483 h 460966"/>
                <a:gd name="connsiteX1" fmla="*/ 414962 w 469247"/>
                <a:gd name="connsiteY1" fmla="*/ 79128 h 460966"/>
                <a:gd name="connsiteX2" fmla="*/ 234624 w 469247"/>
                <a:gd name="connsiteY2" fmla="*/ 0 h 460966"/>
                <a:gd name="connsiteX3" fmla="*/ 0 w 469247"/>
                <a:gd name="connsiteY3" fmla="*/ 230483 h 460966"/>
                <a:gd name="connsiteX4" fmla="*/ 234624 w 469247"/>
                <a:gd name="connsiteY4" fmla="*/ 460967 h 460966"/>
                <a:gd name="connsiteX5" fmla="*/ 350095 w 469247"/>
                <a:gd name="connsiteY5" fmla="*/ 433364 h 460966"/>
                <a:gd name="connsiteX6" fmla="*/ 469247 w 469247"/>
                <a:gd name="connsiteY6" fmla="*/ 230483 h 460966"/>
                <a:gd name="connsiteX7" fmla="*/ 234624 w 469247"/>
                <a:gd name="connsiteY7" fmla="*/ 339974 h 460966"/>
                <a:gd name="connsiteX8" fmla="*/ 126973 w 469247"/>
                <a:gd name="connsiteY8" fmla="*/ 230483 h 460966"/>
                <a:gd name="connsiteX9" fmla="*/ 234624 w 469247"/>
                <a:gd name="connsiteY9" fmla="*/ 120992 h 460966"/>
                <a:gd name="connsiteX10" fmla="*/ 342275 w 469247"/>
                <a:gd name="connsiteY10" fmla="*/ 230483 h 460966"/>
                <a:gd name="connsiteX11" fmla="*/ 234624 w 469247"/>
                <a:gd name="connsiteY11" fmla="*/ 33997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9247" h="460966">
                  <a:moveTo>
                    <a:pt x="469247" y="230483"/>
                  </a:moveTo>
                  <a:cubicBezTo>
                    <a:pt x="469247" y="170217"/>
                    <a:pt x="449005" y="118232"/>
                    <a:pt x="414962" y="79128"/>
                  </a:cubicBezTo>
                  <a:cubicBezTo>
                    <a:pt x="372178" y="28983"/>
                    <a:pt x="307311" y="0"/>
                    <a:pt x="234624" y="0"/>
                  </a:cubicBezTo>
                  <a:cubicBezTo>
                    <a:pt x="105351" y="0"/>
                    <a:pt x="0" y="93849"/>
                    <a:pt x="0" y="230483"/>
                  </a:cubicBezTo>
                  <a:cubicBezTo>
                    <a:pt x="0" y="367117"/>
                    <a:pt x="104891" y="460967"/>
                    <a:pt x="234624" y="460967"/>
                  </a:cubicBezTo>
                  <a:cubicBezTo>
                    <a:pt x="276488" y="460967"/>
                    <a:pt x="316052" y="451306"/>
                    <a:pt x="350095" y="433364"/>
                  </a:cubicBezTo>
                  <a:cubicBezTo>
                    <a:pt x="420942" y="395640"/>
                    <a:pt x="469247" y="322953"/>
                    <a:pt x="469247" y="230483"/>
                  </a:cubicBezTo>
                  <a:close/>
                  <a:moveTo>
                    <a:pt x="234624" y="339974"/>
                  </a:moveTo>
                  <a:cubicBezTo>
                    <a:pt x="170677" y="339974"/>
                    <a:pt x="126973" y="290749"/>
                    <a:pt x="126973" y="230483"/>
                  </a:cubicBezTo>
                  <a:cubicBezTo>
                    <a:pt x="126973" y="170217"/>
                    <a:pt x="170677" y="120992"/>
                    <a:pt x="234624" y="120992"/>
                  </a:cubicBezTo>
                  <a:cubicBezTo>
                    <a:pt x="298570" y="120992"/>
                    <a:pt x="342275" y="170217"/>
                    <a:pt x="342275" y="230483"/>
                  </a:cubicBezTo>
                  <a:cubicBezTo>
                    <a:pt x="342275" y="290749"/>
                    <a:pt x="298570" y="339974"/>
                    <a:pt x="234624" y="339974"/>
                  </a:cubicBezTo>
                  <a:close/>
                </a:path>
              </a:pathLst>
            </a:custGeom>
            <a:solidFill>
              <a:schemeClr val="bg2"/>
            </a:solidFill>
            <a:ln w="4590" cap="flat">
              <a:noFill/>
              <a:prstDash val="solid"/>
              <a:miter/>
            </a:ln>
          </p:spPr>
          <p:txBody>
            <a:bodyPr rtlCol="0" anchor="ctr"/>
            <a:lstStyle/>
            <a:p>
              <a:endParaRPr lang="en-GB">
                <a:solidFill>
                  <a:schemeClr val="bg2"/>
                </a:solidFill>
              </a:endParaRPr>
            </a:p>
          </p:txBody>
        </p:sp>
        <p:sp>
          <p:nvSpPr>
            <p:cNvPr id="15" name="Freeform: Shape 12">
              <a:extLst>
                <a:ext uri="{FF2B5EF4-FFF2-40B4-BE49-F238E27FC236}">
                  <a16:creationId xmlns:a16="http://schemas.microsoft.com/office/drawing/2014/main" id="{DB2FB256-871B-FF4A-A6B1-929DBC577DAA}"/>
                </a:ext>
              </a:extLst>
            </p:cNvPr>
            <p:cNvSpPr/>
            <p:nvPr/>
          </p:nvSpPr>
          <p:spPr>
            <a:xfrm>
              <a:off x="2759707" y="3052567"/>
              <a:ext cx="494549" cy="608181"/>
            </a:xfrm>
            <a:custGeom>
              <a:avLst/>
              <a:gdLst>
                <a:gd name="connsiteX0" fmla="*/ 483969 w 494549"/>
                <a:gd name="connsiteY0" fmla="*/ 0 h 608181"/>
                <a:gd name="connsiteX1" fmla="*/ 375398 w 494549"/>
                <a:gd name="connsiteY1" fmla="*/ 0 h 608181"/>
                <a:gd name="connsiteX2" fmla="*/ 365737 w 494549"/>
                <a:gd name="connsiteY2" fmla="*/ 8281 h 608181"/>
                <a:gd name="connsiteX3" fmla="*/ 353316 w 494549"/>
                <a:gd name="connsiteY3" fmla="*/ 139854 h 608181"/>
                <a:gd name="connsiteX4" fmla="*/ 362517 w 494549"/>
                <a:gd name="connsiteY4" fmla="*/ 168837 h 608181"/>
                <a:gd name="connsiteX5" fmla="*/ 363437 w 494549"/>
                <a:gd name="connsiteY5" fmla="*/ 170217 h 608181"/>
                <a:gd name="connsiteX6" fmla="*/ 363897 w 494549"/>
                <a:gd name="connsiteY6" fmla="*/ 180798 h 608181"/>
                <a:gd name="connsiteX7" fmla="*/ 351475 w 494549"/>
                <a:gd name="connsiteY7" fmla="*/ 182178 h 608181"/>
                <a:gd name="connsiteX8" fmla="*/ 234624 w 494549"/>
                <a:gd name="connsiteY8" fmla="*/ 147215 h 608181"/>
                <a:gd name="connsiteX9" fmla="*/ 0 w 494549"/>
                <a:gd name="connsiteY9" fmla="*/ 377698 h 608181"/>
                <a:gd name="connsiteX10" fmla="*/ 234624 w 494549"/>
                <a:gd name="connsiteY10" fmla="*/ 608181 h 608181"/>
                <a:gd name="connsiteX11" fmla="*/ 376778 w 494549"/>
                <a:gd name="connsiteY11" fmla="*/ 548835 h 608181"/>
                <a:gd name="connsiteX12" fmla="*/ 386899 w 494549"/>
                <a:gd name="connsiteY12" fmla="*/ 547915 h 608181"/>
                <a:gd name="connsiteX13" fmla="*/ 388279 w 494549"/>
                <a:gd name="connsiteY13" fmla="*/ 559416 h 608181"/>
                <a:gd name="connsiteX14" fmla="*/ 374018 w 494549"/>
                <a:gd name="connsiteY14" fmla="*/ 581959 h 608181"/>
                <a:gd name="connsiteX15" fmla="*/ 383219 w 494549"/>
                <a:gd name="connsiteY15" fmla="*/ 595300 h 608181"/>
                <a:gd name="connsiteX16" fmla="*/ 480749 w 494549"/>
                <a:gd name="connsiteY16" fmla="*/ 595300 h 608181"/>
                <a:gd name="connsiteX17" fmla="*/ 490410 w 494549"/>
                <a:gd name="connsiteY17" fmla="*/ 584719 h 608181"/>
                <a:gd name="connsiteX18" fmla="*/ 494550 w 494549"/>
                <a:gd name="connsiteY18" fmla="*/ 11041 h 608181"/>
                <a:gd name="connsiteX19" fmla="*/ 483969 w 494549"/>
                <a:gd name="connsiteY19" fmla="*/ 0 h 608181"/>
                <a:gd name="connsiteX20" fmla="*/ 234164 w 494549"/>
                <a:gd name="connsiteY20" fmla="*/ 486269 h 608181"/>
                <a:gd name="connsiteX21" fmla="*/ 126513 w 494549"/>
                <a:gd name="connsiteY21" fmla="*/ 376778 h 608181"/>
                <a:gd name="connsiteX22" fmla="*/ 234164 w 494549"/>
                <a:gd name="connsiteY22" fmla="*/ 267287 h 608181"/>
                <a:gd name="connsiteX23" fmla="*/ 341815 w 494549"/>
                <a:gd name="connsiteY23" fmla="*/ 376778 h 608181"/>
                <a:gd name="connsiteX24" fmla="*/ 234164 w 494549"/>
                <a:gd name="connsiteY24" fmla="*/ 486269 h 60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94549" h="608181">
                  <a:moveTo>
                    <a:pt x="483969" y="0"/>
                  </a:moveTo>
                  <a:lnTo>
                    <a:pt x="375398" y="0"/>
                  </a:lnTo>
                  <a:cubicBezTo>
                    <a:pt x="370337" y="0"/>
                    <a:pt x="366197" y="3680"/>
                    <a:pt x="365737" y="8281"/>
                  </a:cubicBezTo>
                  <a:cubicBezTo>
                    <a:pt x="357916" y="60266"/>
                    <a:pt x="354696" y="113631"/>
                    <a:pt x="353316" y="139854"/>
                  </a:cubicBezTo>
                  <a:cubicBezTo>
                    <a:pt x="352856" y="150435"/>
                    <a:pt x="356076" y="160556"/>
                    <a:pt x="362517" y="168837"/>
                  </a:cubicBezTo>
                  <a:lnTo>
                    <a:pt x="363437" y="170217"/>
                  </a:lnTo>
                  <a:cubicBezTo>
                    <a:pt x="365737" y="173438"/>
                    <a:pt x="366197" y="177578"/>
                    <a:pt x="363897" y="180798"/>
                  </a:cubicBezTo>
                  <a:cubicBezTo>
                    <a:pt x="360676" y="184939"/>
                    <a:pt x="355156" y="185399"/>
                    <a:pt x="351475" y="182178"/>
                  </a:cubicBezTo>
                  <a:cubicBezTo>
                    <a:pt x="320652" y="154576"/>
                    <a:pt x="276028" y="147215"/>
                    <a:pt x="234624" y="147215"/>
                  </a:cubicBezTo>
                  <a:cubicBezTo>
                    <a:pt x="105351" y="147215"/>
                    <a:pt x="0" y="241064"/>
                    <a:pt x="0" y="377698"/>
                  </a:cubicBezTo>
                  <a:cubicBezTo>
                    <a:pt x="0" y="514792"/>
                    <a:pt x="104891" y="608181"/>
                    <a:pt x="234624" y="608181"/>
                  </a:cubicBezTo>
                  <a:cubicBezTo>
                    <a:pt x="287989" y="608181"/>
                    <a:pt x="337214" y="583799"/>
                    <a:pt x="376778" y="548835"/>
                  </a:cubicBezTo>
                  <a:cubicBezTo>
                    <a:pt x="379538" y="546535"/>
                    <a:pt x="383679" y="545615"/>
                    <a:pt x="386899" y="547915"/>
                  </a:cubicBezTo>
                  <a:cubicBezTo>
                    <a:pt x="391039" y="550676"/>
                    <a:pt x="391500" y="556196"/>
                    <a:pt x="388279" y="559416"/>
                  </a:cubicBezTo>
                  <a:cubicBezTo>
                    <a:pt x="383679" y="564477"/>
                    <a:pt x="377238" y="572758"/>
                    <a:pt x="374018" y="581959"/>
                  </a:cubicBezTo>
                  <a:cubicBezTo>
                    <a:pt x="371258" y="588399"/>
                    <a:pt x="376318" y="595300"/>
                    <a:pt x="383219" y="595300"/>
                  </a:cubicBezTo>
                  <a:lnTo>
                    <a:pt x="480749" y="595300"/>
                  </a:lnTo>
                  <a:cubicBezTo>
                    <a:pt x="486269" y="595300"/>
                    <a:pt x="490870" y="590240"/>
                    <a:pt x="490410" y="584719"/>
                  </a:cubicBezTo>
                  <a:cubicBezTo>
                    <a:pt x="478908" y="444865"/>
                    <a:pt x="462807" y="255326"/>
                    <a:pt x="494550" y="11041"/>
                  </a:cubicBezTo>
                  <a:cubicBezTo>
                    <a:pt x="494550" y="5521"/>
                    <a:pt x="489949" y="0"/>
                    <a:pt x="483969" y="0"/>
                  </a:cubicBezTo>
                  <a:close/>
                  <a:moveTo>
                    <a:pt x="234164" y="486269"/>
                  </a:moveTo>
                  <a:cubicBezTo>
                    <a:pt x="170217" y="486269"/>
                    <a:pt x="126513" y="437044"/>
                    <a:pt x="126513" y="376778"/>
                  </a:cubicBezTo>
                  <a:cubicBezTo>
                    <a:pt x="126513" y="316512"/>
                    <a:pt x="170217" y="267287"/>
                    <a:pt x="234164" y="267287"/>
                  </a:cubicBezTo>
                  <a:cubicBezTo>
                    <a:pt x="298110" y="267287"/>
                    <a:pt x="341815" y="316512"/>
                    <a:pt x="341815" y="376778"/>
                  </a:cubicBezTo>
                  <a:cubicBezTo>
                    <a:pt x="341815" y="437044"/>
                    <a:pt x="298110" y="486269"/>
                    <a:pt x="234164" y="486269"/>
                  </a:cubicBezTo>
                  <a:close/>
                </a:path>
              </a:pathLst>
            </a:custGeom>
            <a:solidFill>
              <a:schemeClr val="bg2"/>
            </a:solidFill>
            <a:ln w="4590" cap="flat">
              <a:noFill/>
              <a:prstDash val="solid"/>
              <a:miter/>
            </a:ln>
          </p:spPr>
          <p:txBody>
            <a:bodyPr rtlCol="0" anchor="ctr"/>
            <a:lstStyle/>
            <a:p>
              <a:endParaRPr lang="en-GB">
                <a:solidFill>
                  <a:schemeClr val="bg2"/>
                </a:solidFill>
              </a:endParaRPr>
            </a:p>
          </p:txBody>
        </p:sp>
        <p:sp>
          <p:nvSpPr>
            <p:cNvPr id="16" name="Freeform: Shape 13">
              <a:extLst>
                <a:ext uri="{FF2B5EF4-FFF2-40B4-BE49-F238E27FC236}">
                  <a16:creationId xmlns:a16="http://schemas.microsoft.com/office/drawing/2014/main" id="{4DE02076-31F4-4F4A-8BD5-13E4F1AD357E}"/>
                </a:ext>
              </a:extLst>
            </p:cNvPr>
            <p:cNvSpPr/>
            <p:nvPr/>
          </p:nvSpPr>
          <p:spPr>
            <a:xfrm>
              <a:off x="1274295" y="3078790"/>
              <a:ext cx="521562" cy="569077"/>
            </a:xfrm>
            <a:custGeom>
              <a:avLst/>
              <a:gdLst>
                <a:gd name="connsiteX0" fmla="*/ 327935 w 521562"/>
                <a:gd name="connsiteY0" fmla="*/ 7821 h 569077"/>
                <a:gd name="connsiteX1" fmla="*/ 315514 w 521562"/>
                <a:gd name="connsiteY1" fmla="*/ 0 h 569077"/>
                <a:gd name="connsiteX2" fmla="*/ 207403 w 521562"/>
                <a:gd name="connsiteY2" fmla="*/ 0 h 569077"/>
                <a:gd name="connsiteX3" fmla="*/ 194982 w 521562"/>
                <a:gd name="connsiteY3" fmla="*/ 7821 h 569077"/>
                <a:gd name="connsiteX4" fmla="*/ 382 w 521562"/>
                <a:gd name="connsiteY4" fmla="*/ 556196 h 569077"/>
                <a:gd name="connsiteX5" fmla="*/ 10043 w 521562"/>
                <a:gd name="connsiteY5" fmla="*/ 569077 h 569077"/>
                <a:gd name="connsiteX6" fmla="*/ 120454 w 521562"/>
                <a:gd name="connsiteY6" fmla="*/ 569077 h 569077"/>
                <a:gd name="connsiteX7" fmla="*/ 132876 w 521562"/>
                <a:gd name="connsiteY7" fmla="*/ 559416 h 569077"/>
                <a:gd name="connsiteX8" fmla="*/ 154038 w 521562"/>
                <a:gd name="connsiteY8" fmla="*/ 479368 h 569077"/>
                <a:gd name="connsiteX9" fmla="*/ 164159 w 521562"/>
                <a:gd name="connsiteY9" fmla="*/ 471548 h 569077"/>
                <a:gd name="connsiteX10" fmla="*/ 357378 w 521562"/>
                <a:gd name="connsiteY10" fmla="*/ 471548 h 569077"/>
                <a:gd name="connsiteX11" fmla="*/ 367499 w 521562"/>
                <a:gd name="connsiteY11" fmla="*/ 479368 h 569077"/>
                <a:gd name="connsiteX12" fmla="*/ 388662 w 521562"/>
                <a:gd name="connsiteY12" fmla="*/ 559416 h 569077"/>
                <a:gd name="connsiteX13" fmla="*/ 401083 w 521562"/>
                <a:gd name="connsiteY13" fmla="*/ 569077 h 569077"/>
                <a:gd name="connsiteX14" fmla="*/ 511494 w 521562"/>
                <a:gd name="connsiteY14" fmla="*/ 569077 h 569077"/>
                <a:gd name="connsiteX15" fmla="*/ 521155 w 521562"/>
                <a:gd name="connsiteY15" fmla="*/ 556196 h 569077"/>
                <a:gd name="connsiteX16" fmla="*/ 327935 w 521562"/>
                <a:gd name="connsiteY16" fmla="*/ 7821 h 569077"/>
                <a:gd name="connsiteX17" fmla="*/ 197282 w 521562"/>
                <a:gd name="connsiteY17" fmla="*/ 336754 h 569077"/>
                <a:gd name="connsiteX18" fmla="*/ 252028 w 521562"/>
                <a:gd name="connsiteY18" fmla="*/ 173437 h 569077"/>
                <a:gd name="connsiteX19" fmla="*/ 258928 w 521562"/>
                <a:gd name="connsiteY19" fmla="*/ 166997 h 569077"/>
                <a:gd name="connsiteX20" fmla="*/ 269970 w 521562"/>
                <a:gd name="connsiteY20" fmla="*/ 172977 h 569077"/>
                <a:gd name="connsiteX21" fmla="*/ 324715 w 521562"/>
                <a:gd name="connsiteY21" fmla="*/ 336294 h 569077"/>
                <a:gd name="connsiteX22" fmla="*/ 314134 w 521562"/>
                <a:gd name="connsiteY22" fmla="*/ 350555 h 569077"/>
                <a:gd name="connsiteX23" fmla="*/ 206483 w 521562"/>
                <a:gd name="connsiteY23" fmla="*/ 350555 h 569077"/>
                <a:gd name="connsiteX24" fmla="*/ 197282 w 521562"/>
                <a:gd name="connsiteY24" fmla="*/ 336754 h 569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1562" h="569077">
                  <a:moveTo>
                    <a:pt x="327935" y="7821"/>
                  </a:moveTo>
                  <a:cubicBezTo>
                    <a:pt x="325635" y="2760"/>
                    <a:pt x="321035" y="0"/>
                    <a:pt x="315514" y="0"/>
                  </a:cubicBezTo>
                  <a:lnTo>
                    <a:pt x="207403" y="0"/>
                  </a:lnTo>
                  <a:cubicBezTo>
                    <a:pt x="201883" y="0"/>
                    <a:pt x="197282" y="3220"/>
                    <a:pt x="194982" y="7821"/>
                  </a:cubicBezTo>
                  <a:cubicBezTo>
                    <a:pt x="87331" y="248425"/>
                    <a:pt x="16484" y="497770"/>
                    <a:pt x="382" y="556196"/>
                  </a:cubicBezTo>
                  <a:cubicBezTo>
                    <a:pt x="-1458" y="562637"/>
                    <a:pt x="3603" y="569077"/>
                    <a:pt x="10043" y="569077"/>
                  </a:cubicBezTo>
                  <a:lnTo>
                    <a:pt x="120454" y="569077"/>
                  </a:lnTo>
                  <a:cubicBezTo>
                    <a:pt x="126435" y="569077"/>
                    <a:pt x="131496" y="564937"/>
                    <a:pt x="132876" y="559416"/>
                  </a:cubicBezTo>
                  <a:cubicBezTo>
                    <a:pt x="136096" y="545615"/>
                    <a:pt x="143457" y="518012"/>
                    <a:pt x="154038" y="479368"/>
                  </a:cubicBezTo>
                  <a:cubicBezTo>
                    <a:pt x="155418" y="474768"/>
                    <a:pt x="159558" y="471548"/>
                    <a:pt x="164159" y="471548"/>
                  </a:cubicBezTo>
                  <a:lnTo>
                    <a:pt x="357378" y="471548"/>
                  </a:lnTo>
                  <a:cubicBezTo>
                    <a:pt x="361979" y="471548"/>
                    <a:pt x="366119" y="474768"/>
                    <a:pt x="367499" y="479368"/>
                  </a:cubicBezTo>
                  <a:cubicBezTo>
                    <a:pt x="378080" y="518012"/>
                    <a:pt x="385441" y="545615"/>
                    <a:pt x="388662" y="559416"/>
                  </a:cubicBezTo>
                  <a:cubicBezTo>
                    <a:pt x="390042" y="565397"/>
                    <a:pt x="395102" y="569077"/>
                    <a:pt x="401083" y="569077"/>
                  </a:cubicBezTo>
                  <a:lnTo>
                    <a:pt x="511494" y="569077"/>
                  </a:lnTo>
                  <a:cubicBezTo>
                    <a:pt x="518395" y="569077"/>
                    <a:pt x="522995" y="562637"/>
                    <a:pt x="521155" y="556196"/>
                  </a:cubicBezTo>
                  <a:cubicBezTo>
                    <a:pt x="506433" y="497770"/>
                    <a:pt x="435586" y="248425"/>
                    <a:pt x="327935" y="7821"/>
                  </a:cubicBezTo>
                  <a:close/>
                  <a:moveTo>
                    <a:pt x="197282" y="336754"/>
                  </a:moveTo>
                  <a:cubicBezTo>
                    <a:pt x="212924" y="287989"/>
                    <a:pt x="231326" y="230483"/>
                    <a:pt x="252028" y="173437"/>
                  </a:cubicBezTo>
                  <a:cubicBezTo>
                    <a:pt x="253408" y="170217"/>
                    <a:pt x="255708" y="167457"/>
                    <a:pt x="258928" y="166997"/>
                  </a:cubicBezTo>
                  <a:cubicBezTo>
                    <a:pt x="263989" y="165617"/>
                    <a:pt x="268589" y="168377"/>
                    <a:pt x="269970" y="172977"/>
                  </a:cubicBezTo>
                  <a:cubicBezTo>
                    <a:pt x="291132" y="230023"/>
                    <a:pt x="309073" y="287529"/>
                    <a:pt x="324715" y="336294"/>
                  </a:cubicBezTo>
                  <a:cubicBezTo>
                    <a:pt x="327015" y="343195"/>
                    <a:pt x="321495" y="350555"/>
                    <a:pt x="314134" y="350555"/>
                  </a:cubicBezTo>
                  <a:lnTo>
                    <a:pt x="206483" y="350555"/>
                  </a:lnTo>
                  <a:cubicBezTo>
                    <a:pt x="200042" y="350555"/>
                    <a:pt x="194982" y="343655"/>
                    <a:pt x="197282" y="336754"/>
                  </a:cubicBezTo>
                  <a:close/>
                </a:path>
              </a:pathLst>
            </a:custGeom>
            <a:solidFill>
              <a:schemeClr val="bg2"/>
            </a:solidFill>
            <a:ln w="4590" cap="flat">
              <a:noFill/>
              <a:prstDash val="solid"/>
              <a:miter/>
            </a:ln>
          </p:spPr>
          <p:txBody>
            <a:bodyPr rtlCol="0" anchor="ctr"/>
            <a:lstStyle/>
            <a:p>
              <a:endParaRPr lang="en-GB">
                <a:solidFill>
                  <a:schemeClr val="bg2"/>
                </a:solidFill>
              </a:endParaRPr>
            </a:p>
          </p:txBody>
        </p:sp>
        <p:sp>
          <p:nvSpPr>
            <p:cNvPr id="17" name="Freeform: Shape 14">
              <a:extLst>
                <a:ext uri="{FF2B5EF4-FFF2-40B4-BE49-F238E27FC236}">
                  <a16:creationId xmlns:a16="http://schemas.microsoft.com/office/drawing/2014/main" id="{9CD53B6B-1B50-864F-B1B4-6424BEEAD8F4}"/>
                </a:ext>
              </a:extLst>
            </p:cNvPr>
            <p:cNvSpPr/>
            <p:nvPr/>
          </p:nvSpPr>
          <p:spPr>
            <a:xfrm>
              <a:off x="1754720" y="3208063"/>
              <a:ext cx="462142" cy="440264"/>
            </a:xfrm>
            <a:custGeom>
              <a:avLst/>
              <a:gdLst>
                <a:gd name="connsiteX0" fmla="*/ 448791 w 462142"/>
                <a:gd name="connsiteY0" fmla="*/ 0 h 440264"/>
                <a:gd name="connsiteX1" fmla="*/ 343440 w 462142"/>
                <a:gd name="connsiteY1" fmla="*/ 920 h 440264"/>
                <a:gd name="connsiteX2" fmla="*/ 331019 w 462142"/>
                <a:gd name="connsiteY2" fmla="*/ 10121 h 440264"/>
                <a:gd name="connsiteX3" fmla="*/ 240850 w 462142"/>
                <a:gd name="connsiteY3" fmla="*/ 266827 h 440264"/>
                <a:gd name="connsiteX4" fmla="*/ 231649 w 462142"/>
                <a:gd name="connsiteY4" fmla="*/ 272808 h 440264"/>
                <a:gd name="connsiteX5" fmla="*/ 222448 w 462142"/>
                <a:gd name="connsiteY5" fmla="*/ 266827 h 440264"/>
                <a:gd name="connsiteX6" fmla="*/ 132279 w 462142"/>
                <a:gd name="connsiteY6" fmla="*/ 10121 h 440264"/>
                <a:gd name="connsiteX7" fmla="*/ 119858 w 462142"/>
                <a:gd name="connsiteY7" fmla="*/ 920 h 440264"/>
                <a:gd name="connsiteX8" fmla="*/ 9907 w 462142"/>
                <a:gd name="connsiteY8" fmla="*/ 0 h 440264"/>
                <a:gd name="connsiteX9" fmla="*/ 246 w 462142"/>
                <a:gd name="connsiteY9" fmla="*/ 12421 h 440264"/>
                <a:gd name="connsiteX10" fmla="*/ 173683 w 462142"/>
                <a:gd name="connsiteY10" fmla="*/ 434284 h 440264"/>
                <a:gd name="connsiteX11" fmla="*/ 184724 w 462142"/>
                <a:gd name="connsiteY11" fmla="*/ 440264 h 440264"/>
                <a:gd name="connsiteX12" fmla="*/ 278574 w 462142"/>
                <a:gd name="connsiteY12" fmla="*/ 440264 h 440264"/>
                <a:gd name="connsiteX13" fmla="*/ 289615 w 462142"/>
                <a:gd name="connsiteY13" fmla="*/ 434284 h 440264"/>
                <a:gd name="connsiteX14" fmla="*/ 461672 w 462142"/>
                <a:gd name="connsiteY14" fmla="*/ 16562 h 440264"/>
                <a:gd name="connsiteX15" fmla="*/ 448791 w 462142"/>
                <a:gd name="connsiteY15" fmla="*/ 0 h 440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2142" h="440264">
                  <a:moveTo>
                    <a:pt x="448791" y="0"/>
                  </a:moveTo>
                  <a:lnTo>
                    <a:pt x="343440" y="920"/>
                  </a:lnTo>
                  <a:cubicBezTo>
                    <a:pt x="337920" y="920"/>
                    <a:pt x="332859" y="4600"/>
                    <a:pt x="331019" y="10121"/>
                  </a:cubicBezTo>
                  <a:cubicBezTo>
                    <a:pt x="311237" y="75908"/>
                    <a:pt x="286855" y="156876"/>
                    <a:pt x="240850" y="266827"/>
                  </a:cubicBezTo>
                  <a:cubicBezTo>
                    <a:pt x="239470" y="270507"/>
                    <a:pt x="235789" y="272808"/>
                    <a:pt x="231649" y="272808"/>
                  </a:cubicBezTo>
                  <a:cubicBezTo>
                    <a:pt x="227509" y="272808"/>
                    <a:pt x="223828" y="270507"/>
                    <a:pt x="222448" y="266827"/>
                  </a:cubicBezTo>
                  <a:cubicBezTo>
                    <a:pt x="176443" y="156876"/>
                    <a:pt x="152061" y="75908"/>
                    <a:pt x="132279" y="10121"/>
                  </a:cubicBezTo>
                  <a:cubicBezTo>
                    <a:pt x="130439" y="4600"/>
                    <a:pt x="125378" y="920"/>
                    <a:pt x="119858" y="920"/>
                  </a:cubicBezTo>
                  <a:lnTo>
                    <a:pt x="9907" y="0"/>
                  </a:lnTo>
                  <a:cubicBezTo>
                    <a:pt x="3466" y="0"/>
                    <a:pt x="-1135" y="5981"/>
                    <a:pt x="246" y="12421"/>
                  </a:cubicBezTo>
                  <a:cubicBezTo>
                    <a:pt x="14967" y="66707"/>
                    <a:pt x="77533" y="286609"/>
                    <a:pt x="173683" y="434284"/>
                  </a:cubicBezTo>
                  <a:cubicBezTo>
                    <a:pt x="175983" y="437964"/>
                    <a:pt x="180124" y="440264"/>
                    <a:pt x="184724" y="440264"/>
                  </a:cubicBezTo>
                  <a:lnTo>
                    <a:pt x="278574" y="440264"/>
                  </a:lnTo>
                  <a:cubicBezTo>
                    <a:pt x="283174" y="440264"/>
                    <a:pt x="287315" y="437964"/>
                    <a:pt x="289615" y="434284"/>
                  </a:cubicBezTo>
                  <a:cubicBezTo>
                    <a:pt x="383464" y="290289"/>
                    <a:pt x="445571" y="77288"/>
                    <a:pt x="461672" y="16562"/>
                  </a:cubicBezTo>
                  <a:cubicBezTo>
                    <a:pt x="463972" y="8281"/>
                    <a:pt x="457532" y="0"/>
                    <a:pt x="448791" y="0"/>
                  </a:cubicBezTo>
                  <a:close/>
                </a:path>
              </a:pathLst>
            </a:custGeom>
            <a:solidFill>
              <a:schemeClr val="bg2"/>
            </a:solidFill>
            <a:ln w="4590" cap="flat">
              <a:noFill/>
              <a:prstDash val="solid"/>
              <a:miter/>
            </a:ln>
          </p:spPr>
          <p:txBody>
            <a:bodyPr rtlCol="0" anchor="ctr"/>
            <a:lstStyle/>
            <a:p>
              <a:endParaRPr lang="en-GB">
                <a:solidFill>
                  <a:schemeClr val="bg2"/>
                </a:solidFill>
              </a:endParaRPr>
            </a:p>
          </p:txBody>
        </p:sp>
      </p:grpSp>
    </p:spTree>
    <p:extLst>
      <p:ext uri="{BB962C8B-B14F-4D97-AF65-F5344CB8AC3E}">
        <p14:creationId xmlns:p14="http://schemas.microsoft.com/office/powerpoint/2010/main" val="11651426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AVADO_Secondary_Logo">
    <p:bg>
      <p:bgRef idx="1001">
        <a:schemeClr val="bg1"/>
      </p:bgRef>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BDDFF668-45EC-4748-817D-BE3F01634F2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467" y="0"/>
            <a:ext cx="12187066" cy="6858000"/>
          </a:xfrm>
          <a:prstGeom prst="rect">
            <a:avLst/>
          </a:prstGeom>
        </p:spPr>
      </p:pic>
      <p:grpSp>
        <p:nvGrpSpPr>
          <p:cNvPr id="11" name="Graphic 7">
            <a:extLst>
              <a:ext uri="{FF2B5EF4-FFF2-40B4-BE49-F238E27FC236}">
                <a16:creationId xmlns:a16="http://schemas.microsoft.com/office/drawing/2014/main" id="{952B86E7-8734-EA49-A68D-E99B3B42DE56}"/>
              </a:ext>
            </a:extLst>
          </p:cNvPr>
          <p:cNvGrpSpPr/>
          <p:nvPr userDrawn="1"/>
        </p:nvGrpSpPr>
        <p:grpSpPr>
          <a:xfrm>
            <a:off x="3887447" y="2645112"/>
            <a:ext cx="4417106" cy="1567777"/>
            <a:chOff x="1274295" y="2748477"/>
            <a:chExt cx="3428314" cy="1216822"/>
          </a:xfrm>
          <a:solidFill>
            <a:schemeClr val="bg1"/>
          </a:solidFill>
        </p:grpSpPr>
        <p:sp>
          <p:nvSpPr>
            <p:cNvPr id="12" name="Freeform: Shape 9">
              <a:extLst>
                <a:ext uri="{FF2B5EF4-FFF2-40B4-BE49-F238E27FC236}">
                  <a16:creationId xmlns:a16="http://schemas.microsoft.com/office/drawing/2014/main" id="{6E30B706-396D-D240-807C-ADDAF7DD1FB4}"/>
                </a:ext>
              </a:extLst>
            </p:cNvPr>
            <p:cNvSpPr/>
            <p:nvPr/>
          </p:nvSpPr>
          <p:spPr>
            <a:xfrm>
              <a:off x="3650599" y="2748477"/>
              <a:ext cx="1052011" cy="1216822"/>
            </a:xfrm>
            <a:custGeom>
              <a:avLst/>
              <a:gdLst>
                <a:gd name="connsiteX0" fmla="*/ 952975 w 1052011"/>
                <a:gd name="connsiteY0" fmla="*/ 376318 h 1216822"/>
                <a:gd name="connsiteX1" fmla="*/ 795639 w 1052011"/>
                <a:gd name="connsiteY1" fmla="*/ 381839 h 1216822"/>
                <a:gd name="connsiteX2" fmla="*/ 714211 w 1052011"/>
                <a:gd name="connsiteY2" fmla="*/ 194140 h 1216822"/>
                <a:gd name="connsiteX3" fmla="*/ 465326 w 1052011"/>
                <a:gd name="connsiteY3" fmla="*/ 0 h 1216822"/>
                <a:gd name="connsiteX4" fmla="*/ 106490 w 1052011"/>
                <a:gd name="connsiteY4" fmla="*/ 413122 h 1216822"/>
                <a:gd name="connsiteX5" fmla="*/ 89008 w 1052011"/>
                <a:gd name="connsiteY5" fmla="*/ 469707 h 1216822"/>
                <a:gd name="connsiteX6" fmla="*/ 100049 w 1052011"/>
                <a:gd name="connsiteY6" fmla="*/ 527673 h 1216822"/>
                <a:gd name="connsiteX7" fmla="*/ 149734 w 1052011"/>
                <a:gd name="connsiteY7" fmla="*/ 681329 h 1216822"/>
                <a:gd name="connsiteX8" fmla="*/ 73826 w 1052011"/>
                <a:gd name="connsiteY8" fmla="*/ 864427 h 1216822"/>
                <a:gd name="connsiteX9" fmla="*/ 31042 w 1052011"/>
                <a:gd name="connsiteY9" fmla="*/ 897091 h 1216822"/>
                <a:gd name="connsiteX10" fmla="*/ 2059 w 1052011"/>
                <a:gd name="connsiteY10" fmla="*/ 936194 h 1216822"/>
                <a:gd name="connsiteX11" fmla="*/ 219 w 1052011"/>
                <a:gd name="connsiteY11" fmla="*/ 963337 h 1216822"/>
                <a:gd name="connsiteX12" fmla="*/ 94988 w 1052011"/>
                <a:gd name="connsiteY12" fmla="*/ 1065008 h 1216822"/>
                <a:gd name="connsiteX13" fmla="*/ 95448 w 1052011"/>
                <a:gd name="connsiteY13" fmla="*/ 1065008 h 1216822"/>
                <a:gd name="connsiteX14" fmla="*/ 190218 w 1052011"/>
                <a:gd name="connsiteY14" fmla="*/ 976679 h 1216822"/>
                <a:gd name="connsiteX15" fmla="*/ 287288 w 1052011"/>
                <a:gd name="connsiteY15" fmla="*/ 472468 h 1216822"/>
                <a:gd name="connsiteX16" fmla="*/ 465786 w 1052011"/>
                <a:gd name="connsiteY16" fmla="*/ 189999 h 1216822"/>
                <a:gd name="connsiteX17" fmla="*/ 602880 w 1052011"/>
                <a:gd name="connsiteY17" fmla="*/ 405761 h 1216822"/>
                <a:gd name="connsiteX18" fmla="*/ 370556 w 1052011"/>
                <a:gd name="connsiteY18" fmla="*/ 529973 h 1216822"/>
                <a:gd name="connsiteX19" fmla="*/ 331912 w 1052011"/>
                <a:gd name="connsiteY19" fmla="*/ 792660 h 1216822"/>
                <a:gd name="connsiteX20" fmla="*/ 636923 w 1052011"/>
                <a:gd name="connsiteY20" fmla="*/ 1186920 h 1216822"/>
                <a:gd name="connsiteX21" fmla="*/ 760215 w 1052011"/>
                <a:gd name="connsiteY21" fmla="*/ 1216823 h 1216822"/>
                <a:gd name="connsiteX22" fmla="*/ 838884 w 1052011"/>
                <a:gd name="connsiteY22" fmla="*/ 1199801 h 1216822"/>
                <a:gd name="connsiteX23" fmla="*/ 911111 w 1052011"/>
                <a:gd name="connsiteY23" fmla="*/ 944015 h 1216822"/>
                <a:gd name="connsiteX24" fmla="*/ 886728 w 1052011"/>
                <a:gd name="connsiteY24" fmla="*/ 747575 h 1216822"/>
                <a:gd name="connsiteX25" fmla="*/ 857285 w 1052011"/>
                <a:gd name="connsiteY25" fmla="*/ 599441 h 1216822"/>
                <a:gd name="connsiteX26" fmla="*/ 849925 w 1052011"/>
                <a:gd name="connsiteY26" fmla="*/ 568617 h 1216822"/>
                <a:gd name="connsiteX27" fmla="*/ 958496 w 1052011"/>
                <a:gd name="connsiteY27" fmla="*/ 565397 h 1216822"/>
                <a:gd name="connsiteX28" fmla="*/ 1051885 w 1052011"/>
                <a:gd name="connsiteY28" fmla="*/ 466027 h 1216822"/>
                <a:gd name="connsiteX29" fmla="*/ 952975 w 1052011"/>
                <a:gd name="connsiteY29" fmla="*/ 376318 h 1216822"/>
                <a:gd name="connsiteX30" fmla="*/ 759756 w 1052011"/>
                <a:gd name="connsiteY30" fmla="*/ 592540 h 1216822"/>
                <a:gd name="connsiteX31" fmla="*/ 676487 w 1052011"/>
                <a:gd name="connsiteY31" fmla="*/ 667067 h 1216822"/>
                <a:gd name="connsiteX32" fmla="*/ 722952 w 1052011"/>
                <a:gd name="connsiteY32" fmla="*/ 1001521 h 1216822"/>
                <a:gd name="connsiteX33" fmla="*/ 708690 w 1052011"/>
                <a:gd name="connsiteY33" fmla="*/ 1010722 h 1216822"/>
                <a:gd name="connsiteX34" fmla="*/ 515471 w 1052011"/>
                <a:gd name="connsiteY34" fmla="*/ 745735 h 1216822"/>
                <a:gd name="connsiteX35" fmla="*/ 520071 w 1052011"/>
                <a:gd name="connsiteY35" fmla="*/ 646825 h 1216822"/>
                <a:gd name="connsiteX36" fmla="*/ 757915 w 1052011"/>
                <a:gd name="connsiteY36" fmla="*/ 574598 h 1216822"/>
                <a:gd name="connsiteX37" fmla="*/ 768036 w 1052011"/>
                <a:gd name="connsiteY37" fmla="*/ 584259 h 1216822"/>
                <a:gd name="connsiteX38" fmla="*/ 759756 w 1052011"/>
                <a:gd name="connsiteY38" fmla="*/ 592540 h 1216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52011" h="1216822">
                  <a:moveTo>
                    <a:pt x="952975" y="376318"/>
                  </a:moveTo>
                  <a:cubicBezTo>
                    <a:pt x="896389" y="377238"/>
                    <a:pt x="843944" y="379078"/>
                    <a:pt x="795639" y="381839"/>
                  </a:cubicBezTo>
                  <a:cubicBezTo>
                    <a:pt x="772637" y="314672"/>
                    <a:pt x="745494" y="250265"/>
                    <a:pt x="714211" y="194140"/>
                  </a:cubicBezTo>
                  <a:cubicBezTo>
                    <a:pt x="650724" y="80048"/>
                    <a:pt x="569296" y="0"/>
                    <a:pt x="465326" y="0"/>
                  </a:cubicBezTo>
                  <a:cubicBezTo>
                    <a:pt x="317651" y="0"/>
                    <a:pt x="196659" y="138934"/>
                    <a:pt x="106490" y="413122"/>
                  </a:cubicBezTo>
                  <a:cubicBezTo>
                    <a:pt x="100509" y="431063"/>
                    <a:pt x="94528" y="449925"/>
                    <a:pt x="89008" y="469707"/>
                  </a:cubicBezTo>
                  <a:cubicBezTo>
                    <a:pt x="83027" y="489949"/>
                    <a:pt x="87627" y="511112"/>
                    <a:pt x="100049" y="527673"/>
                  </a:cubicBezTo>
                  <a:cubicBezTo>
                    <a:pt x="132252" y="570458"/>
                    <a:pt x="149734" y="623823"/>
                    <a:pt x="149734" y="681329"/>
                  </a:cubicBezTo>
                  <a:cubicBezTo>
                    <a:pt x="149734" y="752636"/>
                    <a:pt x="123051" y="817963"/>
                    <a:pt x="73826" y="864427"/>
                  </a:cubicBezTo>
                  <a:cubicBezTo>
                    <a:pt x="60945" y="876849"/>
                    <a:pt x="46684" y="887890"/>
                    <a:pt x="31042" y="897091"/>
                  </a:cubicBezTo>
                  <a:cubicBezTo>
                    <a:pt x="24601" y="900771"/>
                    <a:pt x="5739" y="915032"/>
                    <a:pt x="2059" y="936194"/>
                  </a:cubicBezTo>
                  <a:cubicBezTo>
                    <a:pt x="219" y="946315"/>
                    <a:pt x="679" y="953676"/>
                    <a:pt x="219" y="963337"/>
                  </a:cubicBezTo>
                  <a:cubicBezTo>
                    <a:pt x="-3462" y="1018083"/>
                    <a:pt x="39783" y="1065008"/>
                    <a:pt x="94988" y="1065008"/>
                  </a:cubicBezTo>
                  <a:lnTo>
                    <a:pt x="95448" y="1065008"/>
                  </a:lnTo>
                  <a:cubicBezTo>
                    <a:pt x="145593" y="1065008"/>
                    <a:pt x="186537" y="1026364"/>
                    <a:pt x="190218" y="976679"/>
                  </a:cubicBezTo>
                  <a:cubicBezTo>
                    <a:pt x="200339" y="825783"/>
                    <a:pt x="239903" y="616002"/>
                    <a:pt x="287288" y="472468"/>
                  </a:cubicBezTo>
                  <a:cubicBezTo>
                    <a:pt x="360895" y="248885"/>
                    <a:pt x="421621" y="189999"/>
                    <a:pt x="465786" y="189999"/>
                  </a:cubicBezTo>
                  <a:cubicBezTo>
                    <a:pt x="543994" y="189999"/>
                    <a:pt x="602880" y="405761"/>
                    <a:pt x="602880" y="405761"/>
                  </a:cubicBezTo>
                  <a:cubicBezTo>
                    <a:pt x="495689" y="428303"/>
                    <a:pt x="419321" y="466947"/>
                    <a:pt x="370556" y="529973"/>
                  </a:cubicBezTo>
                  <a:cubicBezTo>
                    <a:pt x="317651" y="598060"/>
                    <a:pt x="304769" y="686389"/>
                    <a:pt x="331912" y="792660"/>
                  </a:cubicBezTo>
                  <a:cubicBezTo>
                    <a:pt x="386658" y="1004741"/>
                    <a:pt x="525592" y="1135395"/>
                    <a:pt x="636923" y="1186920"/>
                  </a:cubicBezTo>
                  <a:cubicBezTo>
                    <a:pt x="680168" y="1206702"/>
                    <a:pt x="722032" y="1216823"/>
                    <a:pt x="760215" y="1216823"/>
                  </a:cubicBezTo>
                  <a:cubicBezTo>
                    <a:pt x="788738" y="1216823"/>
                    <a:pt x="815421" y="1211302"/>
                    <a:pt x="838884" y="1199801"/>
                  </a:cubicBezTo>
                  <a:cubicBezTo>
                    <a:pt x="910651" y="1164838"/>
                    <a:pt x="919852" y="1076049"/>
                    <a:pt x="911111" y="944015"/>
                  </a:cubicBezTo>
                  <a:cubicBezTo>
                    <a:pt x="906970" y="885129"/>
                    <a:pt x="898690" y="817502"/>
                    <a:pt x="886728" y="747575"/>
                  </a:cubicBezTo>
                  <a:cubicBezTo>
                    <a:pt x="878447" y="698811"/>
                    <a:pt x="868326" y="648665"/>
                    <a:pt x="857285" y="599441"/>
                  </a:cubicBezTo>
                  <a:cubicBezTo>
                    <a:pt x="854985" y="589320"/>
                    <a:pt x="852685" y="578738"/>
                    <a:pt x="849925" y="568617"/>
                  </a:cubicBezTo>
                  <a:cubicBezTo>
                    <a:pt x="887188" y="566777"/>
                    <a:pt x="924452" y="565857"/>
                    <a:pt x="958496" y="565397"/>
                  </a:cubicBezTo>
                  <a:cubicBezTo>
                    <a:pt x="1011861" y="564937"/>
                    <a:pt x="1054645" y="519852"/>
                    <a:pt x="1051885" y="466027"/>
                  </a:cubicBezTo>
                  <a:cubicBezTo>
                    <a:pt x="1049125" y="414962"/>
                    <a:pt x="1004500" y="375398"/>
                    <a:pt x="952975" y="376318"/>
                  </a:cubicBezTo>
                  <a:close/>
                  <a:moveTo>
                    <a:pt x="759756" y="592540"/>
                  </a:moveTo>
                  <a:cubicBezTo>
                    <a:pt x="728932" y="596680"/>
                    <a:pt x="664986" y="610482"/>
                    <a:pt x="676487" y="667067"/>
                  </a:cubicBezTo>
                  <a:cubicBezTo>
                    <a:pt x="676487" y="667067"/>
                    <a:pt x="715591" y="837745"/>
                    <a:pt x="722952" y="1001521"/>
                  </a:cubicBezTo>
                  <a:cubicBezTo>
                    <a:pt x="723412" y="1008882"/>
                    <a:pt x="715591" y="1013942"/>
                    <a:pt x="708690" y="1010722"/>
                  </a:cubicBezTo>
                  <a:cubicBezTo>
                    <a:pt x="647044" y="978059"/>
                    <a:pt x="554575" y="896170"/>
                    <a:pt x="515471" y="745735"/>
                  </a:cubicBezTo>
                  <a:cubicBezTo>
                    <a:pt x="497529" y="676268"/>
                    <a:pt x="514551" y="654186"/>
                    <a:pt x="520071" y="646825"/>
                  </a:cubicBezTo>
                  <a:cubicBezTo>
                    <a:pt x="536173" y="626123"/>
                    <a:pt x="586778" y="592080"/>
                    <a:pt x="757915" y="574598"/>
                  </a:cubicBezTo>
                  <a:cubicBezTo>
                    <a:pt x="763436" y="574138"/>
                    <a:pt x="768036" y="578278"/>
                    <a:pt x="768036" y="584259"/>
                  </a:cubicBezTo>
                  <a:cubicBezTo>
                    <a:pt x="768036" y="588399"/>
                    <a:pt x="764356" y="592080"/>
                    <a:pt x="759756" y="592540"/>
                  </a:cubicBezTo>
                  <a:close/>
                </a:path>
              </a:pathLst>
            </a:custGeom>
            <a:solidFill>
              <a:srgbClr val="3CE57F"/>
            </a:solidFill>
            <a:ln w="4590" cap="flat">
              <a:noFill/>
              <a:prstDash val="solid"/>
              <a:miter/>
            </a:ln>
          </p:spPr>
          <p:txBody>
            <a:bodyPr rtlCol="0" anchor="ctr"/>
            <a:lstStyle/>
            <a:p>
              <a:endParaRPr lang="en-GB">
                <a:solidFill>
                  <a:schemeClr val="tx2"/>
                </a:solidFill>
              </a:endParaRPr>
            </a:p>
          </p:txBody>
        </p:sp>
        <p:sp>
          <p:nvSpPr>
            <p:cNvPr id="13" name="Freeform: Shape 10">
              <a:extLst>
                <a:ext uri="{FF2B5EF4-FFF2-40B4-BE49-F238E27FC236}">
                  <a16:creationId xmlns:a16="http://schemas.microsoft.com/office/drawing/2014/main" id="{3E0CB2B0-FC41-F44D-987E-3DA91B20CB7B}"/>
                </a:ext>
              </a:extLst>
            </p:cNvPr>
            <p:cNvSpPr/>
            <p:nvPr/>
          </p:nvSpPr>
          <p:spPr>
            <a:xfrm>
              <a:off x="2228354" y="3199782"/>
              <a:ext cx="489984" cy="460966"/>
            </a:xfrm>
            <a:custGeom>
              <a:avLst/>
              <a:gdLst>
                <a:gd name="connsiteX0" fmla="*/ 487189 w 489984"/>
                <a:gd name="connsiteY0" fmla="*/ 23002 h 460966"/>
                <a:gd name="connsiteX1" fmla="*/ 474308 w 489984"/>
                <a:gd name="connsiteY1" fmla="*/ 8281 h 460966"/>
                <a:gd name="connsiteX2" fmla="*/ 374478 w 489984"/>
                <a:gd name="connsiteY2" fmla="*/ 8281 h 460966"/>
                <a:gd name="connsiteX3" fmla="*/ 365737 w 489984"/>
                <a:gd name="connsiteY3" fmla="*/ 22082 h 460966"/>
                <a:gd name="connsiteX4" fmla="*/ 372638 w 489984"/>
                <a:gd name="connsiteY4" fmla="*/ 34043 h 460966"/>
                <a:gd name="connsiteX5" fmla="*/ 372638 w 489984"/>
                <a:gd name="connsiteY5" fmla="*/ 44164 h 460966"/>
                <a:gd name="connsiteX6" fmla="*/ 360676 w 489984"/>
                <a:gd name="connsiteY6" fmla="*/ 44164 h 460966"/>
                <a:gd name="connsiteX7" fmla="*/ 234624 w 489984"/>
                <a:gd name="connsiteY7" fmla="*/ 0 h 460966"/>
                <a:gd name="connsiteX8" fmla="*/ 0 w 489984"/>
                <a:gd name="connsiteY8" fmla="*/ 230483 h 460966"/>
                <a:gd name="connsiteX9" fmla="*/ 234624 w 489984"/>
                <a:gd name="connsiteY9" fmla="*/ 460967 h 460966"/>
                <a:gd name="connsiteX10" fmla="*/ 376778 w 489984"/>
                <a:gd name="connsiteY10" fmla="*/ 401621 h 460966"/>
                <a:gd name="connsiteX11" fmla="*/ 386899 w 489984"/>
                <a:gd name="connsiteY11" fmla="*/ 400700 h 460966"/>
                <a:gd name="connsiteX12" fmla="*/ 388279 w 489984"/>
                <a:gd name="connsiteY12" fmla="*/ 412202 h 460966"/>
                <a:gd name="connsiteX13" fmla="*/ 374018 w 489984"/>
                <a:gd name="connsiteY13" fmla="*/ 434744 h 460966"/>
                <a:gd name="connsiteX14" fmla="*/ 383219 w 489984"/>
                <a:gd name="connsiteY14" fmla="*/ 448085 h 460966"/>
                <a:gd name="connsiteX15" fmla="*/ 480288 w 489984"/>
                <a:gd name="connsiteY15" fmla="*/ 448085 h 460966"/>
                <a:gd name="connsiteX16" fmla="*/ 489949 w 489984"/>
                <a:gd name="connsiteY16" fmla="*/ 437044 h 460966"/>
                <a:gd name="connsiteX17" fmla="*/ 487189 w 489984"/>
                <a:gd name="connsiteY17" fmla="*/ 23002 h 460966"/>
                <a:gd name="connsiteX18" fmla="*/ 235084 w 489984"/>
                <a:gd name="connsiteY18" fmla="*/ 339054 h 460966"/>
                <a:gd name="connsiteX19" fmla="*/ 127433 w 489984"/>
                <a:gd name="connsiteY19" fmla="*/ 229563 h 460966"/>
                <a:gd name="connsiteX20" fmla="*/ 235084 w 489984"/>
                <a:gd name="connsiteY20" fmla="*/ 120072 h 460966"/>
                <a:gd name="connsiteX21" fmla="*/ 342735 w 489984"/>
                <a:gd name="connsiteY21" fmla="*/ 229563 h 460966"/>
                <a:gd name="connsiteX22" fmla="*/ 235084 w 489984"/>
                <a:gd name="connsiteY22" fmla="*/ 33905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9984" h="460966">
                  <a:moveTo>
                    <a:pt x="487189" y="23002"/>
                  </a:moveTo>
                  <a:cubicBezTo>
                    <a:pt x="488109" y="15182"/>
                    <a:pt x="482129" y="8281"/>
                    <a:pt x="474308" y="8281"/>
                  </a:cubicBezTo>
                  <a:cubicBezTo>
                    <a:pt x="453606" y="8281"/>
                    <a:pt x="399320" y="8281"/>
                    <a:pt x="374478" y="8281"/>
                  </a:cubicBezTo>
                  <a:cubicBezTo>
                    <a:pt x="367577" y="8281"/>
                    <a:pt x="362517" y="15642"/>
                    <a:pt x="365737" y="22082"/>
                  </a:cubicBezTo>
                  <a:cubicBezTo>
                    <a:pt x="367117" y="25763"/>
                    <a:pt x="369417" y="29903"/>
                    <a:pt x="372638" y="34043"/>
                  </a:cubicBezTo>
                  <a:cubicBezTo>
                    <a:pt x="374938" y="36804"/>
                    <a:pt x="374938" y="41404"/>
                    <a:pt x="372638" y="44164"/>
                  </a:cubicBezTo>
                  <a:cubicBezTo>
                    <a:pt x="369417" y="47845"/>
                    <a:pt x="363897" y="47845"/>
                    <a:pt x="360676" y="44164"/>
                  </a:cubicBezTo>
                  <a:cubicBezTo>
                    <a:pt x="330313" y="9201"/>
                    <a:pt x="280628" y="0"/>
                    <a:pt x="234624" y="0"/>
                  </a:cubicBezTo>
                  <a:cubicBezTo>
                    <a:pt x="105351" y="0"/>
                    <a:pt x="0" y="93849"/>
                    <a:pt x="0" y="230483"/>
                  </a:cubicBezTo>
                  <a:cubicBezTo>
                    <a:pt x="0" y="367577"/>
                    <a:pt x="104891" y="460967"/>
                    <a:pt x="234624" y="460967"/>
                  </a:cubicBezTo>
                  <a:cubicBezTo>
                    <a:pt x="287989" y="460967"/>
                    <a:pt x="337214" y="436584"/>
                    <a:pt x="376778" y="401621"/>
                  </a:cubicBezTo>
                  <a:cubicBezTo>
                    <a:pt x="379538" y="399320"/>
                    <a:pt x="383679" y="398400"/>
                    <a:pt x="386899" y="400700"/>
                  </a:cubicBezTo>
                  <a:cubicBezTo>
                    <a:pt x="391039" y="403461"/>
                    <a:pt x="391500" y="408981"/>
                    <a:pt x="388279" y="412202"/>
                  </a:cubicBezTo>
                  <a:cubicBezTo>
                    <a:pt x="383679" y="417262"/>
                    <a:pt x="377238" y="425543"/>
                    <a:pt x="374018" y="434744"/>
                  </a:cubicBezTo>
                  <a:cubicBezTo>
                    <a:pt x="371258" y="441185"/>
                    <a:pt x="376318" y="448085"/>
                    <a:pt x="383219" y="448085"/>
                  </a:cubicBezTo>
                  <a:lnTo>
                    <a:pt x="480288" y="448085"/>
                  </a:lnTo>
                  <a:cubicBezTo>
                    <a:pt x="486269" y="448085"/>
                    <a:pt x="490410" y="443025"/>
                    <a:pt x="489949" y="437044"/>
                  </a:cubicBezTo>
                  <a:cubicBezTo>
                    <a:pt x="477068" y="311451"/>
                    <a:pt x="460507" y="237844"/>
                    <a:pt x="487189" y="23002"/>
                  </a:cubicBezTo>
                  <a:close/>
                  <a:moveTo>
                    <a:pt x="235084" y="339054"/>
                  </a:moveTo>
                  <a:cubicBezTo>
                    <a:pt x="171137" y="339054"/>
                    <a:pt x="127433" y="289829"/>
                    <a:pt x="127433" y="229563"/>
                  </a:cubicBezTo>
                  <a:cubicBezTo>
                    <a:pt x="127433" y="169297"/>
                    <a:pt x="171137" y="120072"/>
                    <a:pt x="235084" y="120072"/>
                  </a:cubicBezTo>
                  <a:cubicBezTo>
                    <a:pt x="299030" y="120072"/>
                    <a:pt x="342735" y="169297"/>
                    <a:pt x="342735" y="229563"/>
                  </a:cubicBezTo>
                  <a:cubicBezTo>
                    <a:pt x="342735" y="289829"/>
                    <a:pt x="299030" y="339054"/>
                    <a:pt x="235084" y="339054"/>
                  </a:cubicBezTo>
                  <a:close/>
                </a:path>
              </a:pathLst>
            </a:custGeom>
            <a:grpFill/>
            <a:ln w="4590" cap="flat">
              <a:noFill/>
              <a:prstDash val="solid"/>
              <a:miter/>
            </a:ln>
          </p:spPr>
          <p:txBody>
            <a:bodyPr rtlCol="0" anchor="ctr"/>
            <a:lstStyle/>
            <a:p>
              <a:endParaRPr lang="en-GB">
                <a:solidFill>
                  <a:schemeClr val="bg2"/>
                </a:solidFill>
              </a:endParaRPr>
            </a:p>
          </p:txBody>
        </p:sp>
        <p:sp>
          <p:nvSpPr>
            <p:cNvPr id="14" name="Freeform: Shape 11">
              <a:extLst>
                <a:ext uri="{FF2B5EF4-FFF2-40B4-BE49-F238E27FC236}">
                  <a16:creationId xmlns:a16="http://schemas.microsoft.com/office/drawing/2014/main" id="{CD90E7E8-FDF5-8C4C-93B3-D35E672F072F}"/>
                </a:ext>
              </a:extLst>
            </p:cNvPr>
            <p:cNvSpPr/>
            <p:nvPr/>
          </p:nvSpPr>
          <p:spPr>
            <a:xfrm>
              <a:off x="3294281" y="3198862"/>
              <a:ext cx="469247" cy="460966"/>
            </a:xfrm>
            <a:custGeom>
              <a:avLst/>
              <a:gdLst>
                <a:gd name="connsiteX0" fmla="*/ 469247 w 469247"/>
                <a:gd name="connsiteY0" fmla="*/ 230483 h 460966"/>
                <a:gd name="connsiteX1" fmla="*/ 414962 w 469247"/>
                <a:gd name="connsiteY1" fmla="*/ 79128 h 460966"/>
                <a:gd name="connsiteX2" fmla="*/ 234624 w 469247"/>
                <a:gd name="connsiteY2" fmla="*/ 0 h 460966"/>
                <a:gd name="connsiteX3" fmla="*/ 0 w 469247"/>
                <a:gd name="connsiteY3" fmla="*/ 230483 h 460966"/>
                <a:gd name="connsiteX4" fmla="*/ 234624 w 469247"/>
                <a:gd name="connsiteY4" fmla="*/ 460967 h 460966"/>
                <a:gd name="connsiteX5" fmla="*/ 350095 w 469247"/>
                <a:gd name="connsiteY5" fmla="*/ 433364 h 460966"/>
                <a:gd name="connsiteX6" fmla="*/ 469247 w 469247"/>
                <a:gd name="connsiteY6" fmla="*/ 230483 h 460966"/>
                <a:gd name="connsiteX7" fmla="*/ 234624 w 469247"/>
                <a:gd name="connsiteY7" fmla="*/ 339974 h 460966"/>
                <a:gd name="connsiteX8" fmla="*/ 126973 w 469247"/>
                <a:gd name="connsiteY8" fmla="*/ 230483 h 460966"/>
                <a:gd name="connsiteX9" fmla="*/ 234624 w 469247"/>
                <a:gd name="connsiteY9" fmla="*/ 120992 h 460966"/>
                <a:gd name="connsiteX10" fmla="*/ 342275 w 469247"/>
                <a:gd name="connsiteY10" fmla="*/ 230483 h 460966"/>
                <a:gd name="connsiteX11" fmla="*/ 234624 w 469247"/>
                <a:gd name="connsiteY11" fmla="*/ 33997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9247" h="460966">
                  <a:moveTo>
                    <a:pt x="469247" y="230483"/>
                  </a:moveTo>
                  <a:cubicBezTo>
                    <a:pt x="469247" y="170217"/>
                    <a:pt x="449005" y="118232"/>
                    <a:pt x="414962" y="79128"/>
                  </a:cubicBezTo>
                  <a:cubicBezTo>
                    <a:pt x="372178" y="28983"/>
                    <a:pt x="307311" y="0"/>
                    <a:pt x="234624" y="0"/>
                  </a:cubicBezTo>
                  <a:cubicBezTo>
                    <a:pt x="105351" y="0"/>
                    <a:pt x="0" y="93849"/>
                    <a:pt x="0" y="230483"/>
                  </a:cubicBezTo>
                  <a:cubicBezTo>
                    <a:pt x="0" y="367117"/>
                    <a:pt x="104891" y="460967"/>
                    <a:pt x="234624" y="460967"/>
                  </a:cubicBezTo>
                  <a:cubicBezTo>
                    <a:pt x="276488" y="460967"/>
                    <a:pt x="316052" y="451306"/>
                    <a:pt x="350095" y="433364"/>
                  </a:cubicBezTo>
                  <a:cubicBezTo>
                    <a:pt x="420942" y="395640"/>
                    <a:pt x="469247" y="322953"/>
                    <a:pt x="469247" y="230483"/>
                  </a:cubicBezTo>
                  <a:close/>
                  <a:moveTo>
                    <a:pt x="234624" y="339974"/>
                  </a:moveTo>
                  <a:cubicBezTo>
                    <a:pt x="170677" y="339974"/>
                    <a:pt x="126973" y="290749"/>
                    <a:pt x="126973" y="230483"/>
                  </a:cubicBezTo>
                  <a:cubicBezTo>
                    <a:pt x="126973" y="170217"/>
                    <a:pt x="170677" y="120992"/>
                    <a:pt x="234624" y="120992"/>
                  </a:cubicBezTo>
                  <a:cubicBezTo>
                    <a:pt x="298570" y="120992"/>
                    <a:pt x="342275" y="170217"/>
                    <a:pt x="342275" y="230483"/>
                  </a:cubicBezTo>
                  <a:cubicBezTo>
                    <a:pt x="342275" y="290749"/>
                    <a:pt x="298570" y="339974"/>
                    <a:pt x="234624" y="339974"/>
                  </a:cubicBezTo>
                  <a:close/>
                </a:path>
              </a:pathLst>
            </a:custGeom>
            <a:grpFill/>
            <a:ln w="4590" cap="flat">
              <a:noFill/>
              <a:prstDash val="solid"/>
              <a:miter/>
            </a:ln>
          </p:spPr>
          <p:txBody>
            <a:bodyPr rtlCol="0" anchor="ctr"/>
            <a:lstStyle/>
            <a:p>
              <a:endParaRPr lang="en-GB">
                <a:solidFill>
                  <a:schemeClr val="bg2"/>
                </a:solidFill>
              </a:endParaRPr>
            </a:p>
          </p:txBody>
        </p:sp>
        <p:sp>
          <p:nvSpPr>
            <p:cNvPr id="15" name="Freeform: Shape 12">
              <a:extLst>
                <a:ext uri="{FF2B5EF4-FFF2-40B4-BE49-F238E27FC236}">
                  <a16:creationId xmlns:a16="http://schemas.microsoft.com/office/drawing/2014/main" id="{DB2FB256-871B-FF4A-A6B1-929DBC577DAA}"/>
                </a:ext>
              </a:extLst>
            </p:cNvPr>
            <p:cNvSpPr/>
            <p:nvPr/>
          </p:nvSpPr>
          <p:spPr>
            <a:xfrm>
              <a:off x="2759707" y="3052567"/>
              <a:ext cx="494549" cy="608181"/>
            </a:xfrm>
            <a:custGeom>
              <a:avLst/>
              <a:gdLst>
                <a:gd name="connsiteX0" fmla="*/ 483969 w 494549"/>
                <a:gd name="connsiteY0" fmla="*/ 0 h 608181"/>
                <a:gd name="connsiteX1" fmla="*/ 375398 w 494549"/>
                <a:gd name="connsiteY1" fmla="*/ 0 h 608181"/>
                <a:gd name="connsiteX2" fmla="*/ 365737 w 494549"/>
                <a:gd name="connsiteY2" fmla="*/ 8281 h 608181"/>
                <a:gd name="connsiteX3" fmla="*/ 353316 w 494549"/>
                <a:gd name="connsiteY3" fmla="*/ 139854 h 608181"/>
                <a:gd name="connsiteX4" fmla="*/ 362517 w 494549"/>
                <a:gd name="connsiteY4" fmla="*/ 168837 h 608181"/>
                <a:gd name="connsiteX5" fmla="*/ 363437 w 494549"/>
                <a:gd name="connsiteY5" fmla="*/ 170217 h 608181"/>
                <a:gd name="connsiteX6" fmla="*/ 363897 w 494549"/>
                <a:gd name="connsiteY6" fmla="*/ 180798 h 608181"/>
                <a:gd name="connsiteX7" fmla="*/ 351475 w 494549"/>
                <a:gd name="connsiteY7" fmla="*/ 182178 h 608181"/>
                <a:gd name="connsiteX8" fmla="*/ 234624 w 494549"/>
                <a:gd name="connsiteY8" fmla="*/ 147215 h 608181"/>
                <a:gd name="connsiteX9" fmla="*/ 0 w 494549"/>
                <a:gd name="connsiteY9" fmla="*/ 377698 h 608181"/>
                <a:gd name="connsiteX10" fmla="*/ 234624 w 494549"/>
                <a:gd name="connsiteY10" fmla="*/ 608181 h 608181"/>
                <a:gd name="connsiteX11" fmla="*/ 376778 w 494549"/>
                <a:gd name="connsiteY11" fmla="*/ 548835 h 608181"/>
                <a:gd name="connsiteX12" fmla="*/ 386899 w 494549"/>
                <a:gd name="connsiteY12" fmla="*/ 547915 h 608181"/>
                <a:gd name="connsiteX13" fmla="*/ 388279 w 494549"/>
                <a:gd name="connsiteY13" fmla="*/ 559416 h 608181"/>
                <a:gd name="connsiteX14" fmla="*/ 374018 w 494549"/>
                <a:gd name="connsiteY14" fmla="*/ 581959 h 608181"/>
                <a:gd name="connsiteX15" fmla="*/ 383219 w 494549"/>
                <a:gd name="connsiteY15" fmla="*/ 595300 h 608181"/>
                <a:gd name="connsiteX16" fmla="*/ 480749 w 494549"/>
                <a:gd name="connsiteY16" fmla="*/ 595300 h 608181"/>
                <a:gd name="connsiteX17" fmla="*/ 490410 w 494549"/>
                <a:gd name="connsiteY17" fmla="*/ 584719 h 608181"/>
                <a:gd name="connsiteX18" fmla="*/ 494550 w 494549"/>
                <a:gd name="connsiteY18" fmla="*/ 11041 h 608181"/>
                <a:gd name="connsiteX19" fmla="*/ 483969 w 494549"/>
                <a:gd name="connsiteY19" fmla="*/ 0 h 608181"/>
                <a:gd name="connsiteX20" fmla="*/ 234164 w 494549"/>
                <a:gd name="connsiteY20" fmla="*/ 486269 h 608181"/>
                <a:gd name="connsiteX21" fmla="*/ 126513 w 494549"/>
                <a:gd name="connsiteY21" fmla="*/ 376778 h 608181"/>
                <a:gd name="connsiteX22" fmla="*/ 234164 w 494549"/>
                <a:gd name="connsiteY22" fmla="*/ 267287 h 608181"/>
                <a:gd name="connsiteX23" fmla="*/ 341815 w 494549"/>
                <a:gd name="connsiteY23" fmla="*/ 376778 h 608181"/>
                <a:gd name="connsiteX24" fmla="*/ 234164 w 494549"/>
                <a:gd name="connsiteY24" fmla="*/ 486269 h 60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94549" h="608181">
                  <a:moveTo>
                    <a:pt x="483969" y="0"/>
                  </a:moveTo>
                  <a:lnTo>
                    <a:pt x="375398" y="0"/>
                  </a:lnTo>
                  <a:cubicBezTo>
                    <a:pt x="370337" y="0"/>
                    <a:pt x="366197" y="3680"/>
                    <a:pt x="365737" y="8281"/>
                  </a:cubicBezTo>
                  <a:cubicBezTo>
                    <a:pt x="357916" y="60266"/>
                    <a:pt x="354696" y="113631"/>
                    <a:pt x="353316" y="139854"/>
                  </a:cubicBezTo>
                  <a:cubicBezTo>
                    <a:pt x="352856" y="150435"/>
                    <a:pt x="356076" y="160556"/>
                    <a:pt x="362517" y="168837"/>
                  </a:cubicBezTo>
                  <a:lnTo>
                    <a:pt x="363437" y="170217"/>
                  </a:lnTo>
                  <a:cubicBezTo>
                    <a:pt x="365737" y="173438"/>
                    <a:pt x="366197" y="177578"/>
                    <a:pt x="363897" y="180798"/>
                  </a:cubicBezTo>
                  <a:cubicBezTo>
                    <a:pt x="360676" y="184939"/>
                    <a:pt x="355156" y="185399"/>
                    <a:pt x="351475" y="182178"/>
                  </a:cubicBezTo>
                  <a:cubicBezTo>
                    <a:pt x="320652" y="154576"/>
                    <a:pt x="276028" y="147215"/>
                    <a:pt x="234624" y="147215"/>
                  </a:cubicBezTo>
                  <a:cubicBezTo>
                    <a:pt x="105351" y="147215"/>
                    <a:pt x="0" y="241064"/>
                    <a:pt x="0" y="377698"/>
                  </a:cubicBezTo>
                  <a:cubicBezTo>
                    <a:pt x="0" y="514792"/>
                    <a:pt x="104891" y="608181"/>
                    <a:pt x="234624" y="608181"/>
                  </a:cubicBezTo>
                  <a:cubicBezTo>
                    <a:pt x="287989" y="608181"/>
                    <a:pt x="337214" y="583799"/>
                    <a:pt x="376778" y="548835"/>
                  </a:cubicBezTo>
                  <a:cubicBezTo>
                    <a:pt x="379538" y="546535"/>
                    <a:pt x="383679" y="545615"/>
                    <a:pt x="386899" y="547915"/>
                  </a:cubicBezTo>
                  <a:cubicBezTo>
                    <a:pt x="391039" y="550676"/>
                    <a:pt x="391500" y="556196"/>
                    <a:pt x="388279" y="559416"/>
                  </a:cubicBezTo>
                  <a:cubicBezTo>
                    <a:pt x="383679" y="564477"/>
                    <a:pt x="377238" y="572758"/>
                    <a:pt x="374018" y="581959"/>
                  </a:cubicBezTo>
                  <a:cubicBezTo>
                    <a:pt x="371258" y="588399"/>
                    <a:pt x="376318" y="595300"/>
                    <a:pt x="383219" y="595300"/>
                  </a:cubicBezTo>
                  <a:lnTo>
                    <a:pt x="480749" y="595300"/>
                  </a:lnTo>
                  <a:cubicBezTo>
                    <a:pt x="486269" y="595300"/>
                    <a:pt x="490870" y="590240"/>
                    <a:pt x="490410" y="584719"/>
                  </a:cubicBezTo>
                  <a:cubicBezTo>
                    <a:pt x="478908" y="444865"/>
                    <a:pt x="462807" y="255326"/>
                    <a:pt x="494550" y="11041"/>
                  </a:cubicBezTo>
                  <a:cubicBezTo>
                    <a:pt x="494550" y="5521"/>
                    <a:pt x="489949" y="0"/>
                    <a:pt x="483969" y="0"/>
                  </a:cubicBezTo>
                  <a:close/>
                  <a:moveTo>
                    <a:pt x="234164" y="486269"/>
                  </a:moveTo>
                  <a:cubicBezTo>
                    <a:pt x="170217" y="486269"/>
                    <a:pt x="126513" y="437044"/>
                    <a:pt x="126513" y="376778"/>
                  </a:cubicBezTo>
                  <a:cubicBezTo>
                    <a:pt x="126513" y="316512"/>
                    <a:pt x="170217" y="267287"/>
                    <a:pt x="234164" y="267287"/>
                  </a:cubicBezTo>
                  <a:cubicBezTo>
                    <a:pt x="298110" y="267287"/>
                    <a:pt x="341815" y="316512"/>
                    <a:pt x="341815" y="376778"/>
                  </a:cubicBezTo>
                  <a:cubicBezTo>
                    <a:pt x="341815" y="437044"/>
                    <a:pt x="298110" y="486269"/>
                    <a:pt x="234164" y="486269"/>
                  </a:cubicBezTo>
                  <a:close/>
                </a:path>
              </a:pathLst>
            </a:custGeom>
            <a:grpFill/>
            <a:ln w="4590" cap="flat">
              <a:noFill/>
              <a:prstDash val="solid"/>
              <a:miter/>
            </a:ln>
          </p:spPr>
          <p:txBody>
            <a:bodyPr rtlCol="0" anchor="ctr"/>
            <a:lstStyle/>
            <a:p>
              <a:endParaRPr lang="en-GB">
                <a:solidFill>
                  <a:schemeClr val="bg2"/>
                </a:solidFill>
              </a:endParaRPr>
            </a:p>
          </p:txBody>
        </p:sp>
        <p:sp>
          <p:nvSpPr>
            <p:cNvPr id="16" name="Freeform: Shape 13">
              <a:extLst>
                <a:ext uri="{FF2B5EF4-FFF2-40B4-BE49-F238E27FC236}">
                  <a16:creationId xmlns:a16="http://schemas.microsoft.com/office/drawing/2014/main" id="{4DE02076-31F4-4F4A-8BD5-13E4F1AD357E}"/>
                </a:ext>
              </a:extLst>
            </p:cNvPr>
            <p:cNvSpPr/>
            <p:nvPr/>
          </p:nvSpPr>
          <p:spPr>
            <a:xfrm>
              <a:off x="1274295" y="3078790"/>
              <a:ext cx="521562" cy="569077"/>
            </a:xfrm>
            <a:custGeom>
              <a:avLst/>
              <a:gdLst>
                <a:gd name="connsiteX0" fmla="*/ 327935 w 521562"/>
                <a:gd name="connsiteY0" fmla="*/ 7821 h 569077"/>
                <a:gd name="connsiteX1" fmla="*/ 315514 w 521562"/>
                <a:gd name="connsiteY1" fmla="*/ 0 h 569077"/>
                <a:gd name="connsiteX2" fmla="*/ 207403 w 521562"/>
                <a:gd name="connsiteY2" fmla="*/ 0 h 569077"/>
                <a:gd name="connsiteX3" fmla="*/ 194982 w 521562"/>
                <a:gd name="connsiteY3" fmla="*/ 7821 h 569077"/>
                <a:gd name="connsiteX4" fmla="*/ 382 w 521562"/>
                <a:gd name="connsiteY4" fmla="*/ 556196 h 569077"/>
                <a:gd name="connsiteX5" fmla="*/ 10043 w 521562"/>
                <a:gd name="connsiteY5" fmla="*/ 569077 h 569077"/>
                <a:gd name="connsiteX6" fmla="*/ 120454 w 521562"/>
                <a:gd name="connsiteY6" fmla="*/ 569077 h 569077"/>
                <a:gd name="connsiteX7" fmla="*/ 132876 w 521562"/>
                <a:gd name="connsiteY7" fmla="*/ 559416 h 569077"/>
                <a:gd name="connsiteX8" fmla="*/ 154038 w 521562"/>
                <a:gd name="connsiteY8" fmla="*/ 479368 h 569077"/>
                <a:gd name="connsiteX9" fmla="*/ 164159 w 521562"/>
                <a:gd name="connsiteY9" fmla="*/ 471548 h 569077"/>
                <a:gd name="connsiteX10" fmla="*/ 357378 w 521562"/>
                <a:gd name="connsiteY10" fmla="*/ 471548 h 569077"/>
                <a:gd name="connsiteX11" fmla="*/ 367499 w 521562"/>
                <a:gd name="connsiteY11" fmla="*/ 479368 h 569077"/>
                <a:gd name="connsiteX12" fmla="*/ 388662 w 521562"/>
                <a:gd name="connsiteY12" fmla="*/ 559416 h 569077"/>
                <a:gd name="connsiteX13" fmla="*/ 401083 w 521562"/>
                <a:gd name="connsiteY13" fmla="*/ 569077 h 569077"/>
                <a:gd name="connsiteX14" fmla="*/ 511494 w 521562"/>
                <a:gd name="connsiteY14" fmla="*/ 569077 h 569077"/>
                <a:gd name="connsiteX15" fmla="*/ 521155 w 521562"/>
                <a:gd name="connsiteY15" fmla="*/ 556196 h 569077"/>
                <a:gd name="connsiteX16" fmla="*/ 327935 w 521562"/>
                <a:gd name="connsiteY16" fmla="*/ 7821 h 569077"/>
                <a:gd name="connsiteX17" fmla="*/ 197282 w 521562"/>
                <a:gd name="connsiteY17" fmla="*/ 336754 h 569077"/>
                <a:gd name="connsiteX18" fmla="*/ 252028 w 521562"/>
                <a:gd name="connsiteY18" fmla="*/ 173437 h 569077"/>
                <a:gd name="connsiteX19" fmla="*/ 258928 w 521562"/>
                <a:gd name="connsiteY19" fmla="*/ 166997 h 569077"/>
                <a:gd name="connsiteX20" fmla="*/ 269970 w 521562"/>
                <a:gd name="connsiteY20" fmla="*/ 172977 h 569077"/>
                <a:gd name="connsiteX21" fmla="*/ 324715 w 521562"/>
                <a:gd name="connsiteY21" fmla="*/ 336294 h 569077"/>
                <a:gd name="connsiteX22" fmla="*/ 314134 w 521562"/>
                <a:gd name="connsiteY22" fmla="*/ 350555 h 569077"/>
                <a:gd name="connsiteX23" fmla="*/ 206483 w 521562"/>
                <a:gd name="connsiteY23" fmla="*/ 350555 h 569077"/>
                <a:gd name="connsiteX24" fmla="*/ 197282 w 521562"/>
                <a:gd name="connsiteY24" fmla="*/ 336754 h 569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1562" h="569077">
                  <a:moveTo>
                    <a:pt x="327935" y="7821"/>
                  </a:moveTo>
                  <a:cubicBezTo>
                    <a:pt x="325635" y="2760"/>
                    <a:pt x="321035" y="0"/>
                    <a:pt x="315514" y="0"/>
                  </a:cubicBezTo>
                  <a:lnTo>
                    <a:pt x="207403" y="0"/>
                  </a:lnTo>
                  <a:cubicBezTo>
                    <a:pt x="201883" y="0"/>
                    <a:pt x="197282" y="3220"/>
                    <a:pt x="194982" y="7821"/>
                  </a:cubicBezTo>
                  <a:cubicBezTo>
                    <a:pt x="87331" y="248425"/>
                    <a:pt x="16484" y="497770"/>
                    <a:pt x="382" y="556196"/>
                  </a:cubicBezTo>
                  <a:cubicBezTo>
                    <a:pt x="-1458" y="562637"/>
                    <a:pt x="3603" y="569077"/>
                    <a:pt x="10043" y="569077"/>
                  </a:cubicBezTo>
                  <a:lnTo>
                    <a:pt x="120454" y="569077"/>
                  </a:lnTo>
                  <a:cubicBezTo>
                    <a:pt x="126435" y="569077"/>
                    <a:pt x="131496" y="564937"/>
                    <a:pt x="132876" y="559416"/>
                  </a:cubicBezTo>
                  <a:cubicBezTo>
                    <a:pt x="136096" y="545615"/>
                    <a:pt x="143457" y="518012"/>
                    <a:pt x="154038" y="479368"/>
                  </a:cubicBezTo>
                  <a:cubicBezTo>
                    <a:pt x="155418" y="474768"/>
                    <a:pt x="159558" y="471548"/>
                    <a:pt x="164159" y="471548"/>
                  </a:cubicBezTo>
                  <a:lnTo>
                    <a:pt x="357378" y="471548"/>
                  </a:lnTo>
                  <a:cubicBezTo>
                    <a:pt x="361979" y="471548"/>
                    <a:pt x="366119" y="474768"/>
                    <a:pt x="367499" y="479368"/>
                  </a:cubicBezTo>
                  <a:cubicBezTo>
                    <a:pt x="378080" y="518012"/>
                    <a:pt x="385441" y="545615"/>
                    <a:pt x="388662" y="559416"/>
                  </a:cubicBezTo>
                  <a:cubicBezTo>
                    <a:pt x="390042" y="565397"/>
                    <a:pt x="395102" y="569077"/>
                    <a:pt x="401083" y="569077"/>
                  </a:cubicBezTo>
                  <a:lnTo>
                    <a:pt x="511494" y="569077"/>
                  </a:lnTo>
                  <a:cubicBezTo>
                    <a:pt x="518395" y="569077"/>
                    <a:pt x="522995" y="562637"/>
                    <a:pt x="521155" y="556196"/>
                  </a:cubicBezTo>
                  <a:cubicBezTo>
                    <a:pt x="506433" y="497770"/>
                    <a:pt x="435586" y="248425"/>
                    <a:pt x="327935" y="7821"/>
                  </a:cubicBezTo>
                  <a:close/>
                  <a:moveTo>
                    <a:pt x="197282" y="336754"/>
                  </a:moveTo>
                  <a:cubicBezTo>
                    <a:pt x="212924" y="287989"/>
                    <a:pt x="231326" y="230483"/>
                    <a:pt x="252028" y="173437"/>
                  </a:cubicBezTo>
                  <a:cubicBezTo>
                    <a:pt x="253408" y="170217"/>
                    <a:pt x="255708" y="167457"/>
                    <a:pt x="258928" y="166997"/>
                  </a:cubicBezTo>
                  <a:cubicBezTo>
                    <a:pt x="263989" y="165617"/>
                    <a:pt x="268589" y="168377"/>
                    <a:pt x="269970" y="172977"/>
                  </a:cubicBezTo>
                  <a:cubicBezTo>
                    <a:pt x="291132" y="230023"/>
                    <a:pt x="309073" y="287529"/>
                    <a:pt x="324715" y="336294"/>
                  </a:cubicBezTo>
                  <a:cubicBezTo>
                    <a:pt x="327015" y="343195"/>
                    <a:pt x="321495" y="350555"/>
                    <a:pt x="314134" y="350555"/>
                  </a:cubicBezTo>
                  <a:lnTo>
                    <a:pt x="206483" y="350555"/>
                  </a:lnTo>
                  <a:cubicBezTo>
                    <a:pt x="200042" y="350555"/>
                    <a:pt x="194982" y="343655"/>
                    <a:pt x="197282" y="336754"/>
                  </a:cubicBezTo>
                  <a:close/>
                </a:path>
              </a:pathLst>
            </a:custGeom>
            <a:grpFill/>
            <a:ln w="4590" cap="flat">
              <a:noFill/>
              <a:prstDash val="solid"/>
              <a:miter/>
            </a:ln>
          </p:spPr>
          <p:txBody>
            <a:bodyPr rtlCol="0" anchor="ctr"/>
            <a:lstStyle/>
            <a:p>
              <a:endParaRPr lang="en-GB">
                <a:solidFill>
                  <a:schemeClr val="bg2"/>
                </a:solidFill>
              </a:endParaRPr>
            </a:p>
          </p:txBody>
        </p:sp>
        <p:sp>
          <p:nvSpPr>
            <p:cNvPr id="17" name="Freeform: Shape 14">
              <a:extLst>
                <a:ext uri="{FF2B5EF4-FFF2-40B4-BE49-F238E27FC236}">
                  <a16:creationId xmlns:a16="http://schemas.microsoft.com/office/drawing/2014/main" id="{9CD53B6B-1B50-864F-B1B4-6424BEEAD8F4}"/>
                </a:ext>
              </a:extLst>
            </p:cNvPr>
            <p:cNvSpPr/>
            <p:nvPr/>
          </p:nvSpPr>
          <p:spPr>
            <a:xfrm>
              <a:off x="1754720" y="3208063"/>
              <a:ext cx="462142" cy="440264"/>
            </a:xfrm>
            <a:custGeom>
              <a:avLst/>
              <a:gdLst>
                <a:gd name="connsiteX0" fmla="*/ 448791 w 462142"/>
                <a:gd name="connsiteY0" fmla="*/ 0 h 440264"/>
                <a:gd name="connsiteX1" fmla="*/ 343440 w 462142"/>
                <a:gd name="connsiteY1" fmla="*/ 920 h 440264"/>
                <a:gd name="connsiteX2" fmla="*/ 331019 w 462142"/>
                <a:gd name="connsiteY2" fmla="*/ 10121 h 440264"/>
                <a:gd name="connsiteX3" fmla="*/ 240850 w 462142"/>
                <a:gd name="connsiteY3" fmla="*/ 266827 h 440264"/>
                <a:gd name="connsiteX4" fmla="*/ 231649 w 462142"/>
                <a:gd name="connsiteY4" fmla="*/ 272808 h 440264"/>
                <a:gd name="connsiteX5" fmla="*/ 222448 w 462142"/>
                <a:gd name="connsiteY5" fmla="*/ 266827 h 440264"/>
                <a:gd name="connsiteX6" fmla="*/ 132279 w 462142"/>
                <a:gd name="connsiteY6" fmla="*/ 10121 h 440264"/>
                <a:gd name="connsiteX7" fmla="*/ 119858 w 462142"/>
                <a:gd name="connsiteY7" fmla="*/ 920 h 440264"/>
                <a:gd name="connsiteX8" fmla="*/ 9907 w 462142"/>
                <a:gd name="connsiteY8" fmla="*/ 0 h 440264"/>
                <a:gd name="connsiteX9" fmla="*/ 246 w 462142"/>
                <a:gd name="connsiteY9" fmla="*/ 12421 h 440264"/>
                <a:gd name="connsiteX10" fmla="*/ 173683 w 462142"/>
                <a:gd name="connsiteY10" fmla="*/ 434284 h 440264"/>
                <a:gd name="connsiteX11" fmla="*/ 184724 w 462142"/>
                <a:gd name="connsiteY11" fmla="*/ 440264 h 440264"/>
                <a:gd name="connsiteX12" fmla="*/ 278574 w 462142"/>
                <a:gd name="connsiteY12" fmla="*/ 440264 h 440264"/>
                <a:gd name="connsiteX13" fmla="*/ 289615 w 462142"/>
                <a:gd name="connsiteY13" fmla="*/ 434284 h 440264"/>
                <a:gd name="connsiteX14" fmla="*/ 461672 w 462142"/>
                <a:gd name="connsiteY14" fmla="*/ 16562 h 440264"/>
                <a:gd name="connsiteX15" fmla="*/ 448791 w 462142"/>
                <a:gd name="connsiteY15" fmla="*/ 0 h 440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2142" h="440264">
                  <a:moveTo>
                    <a:pt x="448791" y="0"/>
                  </a:moveTo>
                  <a:lnTo>
                    <a:pt x="343440" y="920"/>
                  </a:lnTo>
                  <a:cubicBezTo>
                    <a:pt x="337920" y="920"/>
                    <a:pt x="332859" y="4600"/>
                    <a:pt x="331019" y="10121"/>
                  </a:cubicBezTo>
                  <a:cubicBezTo>
                    <a:pt x="311237" y="75908"/>
                    <a:pt x="286855" y="156876"/>
                    <a:pt x="240850" y="266827"/>
                  </a:cubicBezTo>
                  <a:cubicBezTo>
                    <a:pt x="239470" y="270507"/>
                    <a:pt x="235789" y="272808"/>
                    <a:pt x="231649" y="272808"/>
                  </a:cubicBezTo>
                  <a:cubicBezTo>
                    <a:pt x="227509" y="272808"/>
                    <a:pt x="223828" y="270507"/>
                    <a:pt x="222448" y="266827"/>
                  </a:cubicBezTo>
                  <a:cubicBezTo>
                    <a:pt x="176443" y="156876"/>
                    <a:pt x="152061" y="75908"/>
                    <a:pt x="132279" y="10121"/>
                  </a:cubicBezTo>
                  <a:cubicBezTo>
                    <a:pt x="130439" y="4600"/>
                    <a:pt x="125378" y="920"/>
                    <a:pt x="119858" y="920"/>
                  </a:cubicBezTo>
                  <a:lnTo>
                    <a:pt x="9907" y="0"/>
                  </a:lnTo>
                  <a:cubicBezTo>
                    <a:pt x="3466" y="0"/>
                    <a:pt x="-1135" y="5981"/>
                    <a:pt x="246" y="12421"/>
                  </a:cubicBezTo>
                  <a:cubicBezTo>
                    <a:pt x="14967" y="66707"/>
                    <a:pt x="77533" y="286609"/>
                    <a:pt x="173683" y="434284"/>
                  </a:cubicBezTo>
                  <a:cubicBezTo>
                    <a:pt x="175983" y="437964"/>
                    <a:pt x="180124" y="440264"/>
                    <a:pt x="184724" y="440264"/>
                  </a:cubicBezTo>
                  <a:lnTo>
                    <a:pt x="278574" y="440264"/>
                  </a:lnTo>
                  <a:cubicBezTo>
                    <a:pt x="283174" y="440264"/>
                    <a:pt x="287315" y="437964"/>
                    <a:pt x="289615" y="434284"/>
                  </a:cubicBezTo>
                  <a:cubicBezTo>
                    <a:pt x="383464" y="290289"/>
                    <a:pt x="445571" y="77288"/>
                    <a:pt x="461672" y="16562"/>
                  </a:cubicBezTo>
                  <a:cubicBezTo>
                    <a:pt x="463972" y="8281"/>
                    <a:pt x="457532" y="0"/>
                    <a:pt x="448791" y="0"/>
                  </a:cubicBezTo>
                  <a:close/>
                </a:path>
              </a:pathLst>
            </a:custGeom>
            <a:grpFill/>
            <a:ln w="4590" cap="flat">
              <a:noFill/>
              <a:prstDash val="solid"/>
              <a:miter/>
            </a:ln>
          </p:spPr>
          <p:txBody>
            <a:bodyPr rtlCol="0" anchor="ctr"/>
            <a:lstStyle/>
            <a:p>
              <a:endParaRPr lang="en-GB">
                <a:solidFill>
                  <a:schemeClr val="bg2"/>
                </a:solidFill>
              </a:endParaRPr>
            </a:p>
          </p:txBody>
        </p:sp>
      </p:grpSp>
    </p:spTree>
    <p:extLst>
      <p:ext uri="{BB962C8B-B14F-4D97-AF65-F5344CB8AC3E}">
        <p14:creationId xmlns:p14="http://schemas.microsoft.com/office/powerpoint/2010/main" val="38598859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AVADO_Stamp">
    <p:bg>
      <p:bgRef idx="1001">
        <a:schemeClr val="bg1"/>
      </p:bgRef>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C4B9AC66-5A55-42DF-8475-33C554812B1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grpSp>
        <p:nvGrpSpPr>
          <p:cNvPr id="11" name="Graphic 7">
            <a:extLst>
              <a:ext uri="{FF2B5EF4-FFF2-40B4-BE49-F238E27FC236}">
                <a16:creationId xmlns:a16="http://schemas.microsoft.com/office/drawing/2014/main" id="{952B86E7-8734-EA49-A68D-E99B3B42DE56}"/>
              </a:ext>
            </a:extLst>
          </p:cNvPr>
          <p:cNvGrpSpPr/>
          <p:nvPr userDrawn="1"/>
        </p:nvGrpSpPr>
        <p:grpSpPr>
          <a:xfrm>
            <a:off x="3887447" y="2645112"/>
            <a:ext cx="4417106" cy="1567777"/>
            <a:chOff x="1274295" y="2748477"/>
            <a:chExt cx="3428314" cy="1216822"/>
          </a:xfrm>
          <a:solidFill>
            <a:schemeClr val="bg1"/>
          </a:solidFill>
        </p:grpSpPr>
        <p:sp>
          <p:nvSpPr>
            <p:cNvPr id="12" name="Freeform: Shape 9">
              <a:extLst>
                <a:ext uri="{FF2B5EF4-FFF2-40B4-BE49-F238E27FC236}">
                  <a16:creationId xmlns:a16="http://schemas.microsoft.com/office/drawing/2014/main" id="{6E30B706-396D-D240-807C-ADDAF7DD1FB4}"/>
                </a:ext>
              </a:extLst>
            </p:cNvPr>
            <p:cNvSpPr/>
            <p:nvPr/>
          </p:nvSpPr>
          <p:spPr>
            <a:xfrm>
              <a:off x="3650599" y="2748477"/>
              <a:ext cx="1052011" cy="1216822"/>
            </a:xfrm>
            <a:custGeom>
              <a:avLst/>
              <a:gdLst>
                <a:gd name="connsiteX0" fmla="*/ 952975 w 1052011"/>
                <a:gd name="connsiteY0" fmla="*/ 376318 h 1216822"/>
                <a:gd name="connsiteX1" fmla="*/ 795639 w 1052011"/>
                <a:gd name="connsiteY1" fmla="*/ 381839 h 1216822"/>
                <a:gd name="connsiteX2" fmla="*/ 714211 w 1052011"/>
                <a:gd name="connsiteY2" fmla="*/ 194140 h 1216822"/>
                <a:gd name="connsiteX3" fmla="*/ 465326 w 1052011"/>
                <a:gd name="connsiteY3" fmla="*/ 0 h 1216822"/>
                <a:gd name="connsiteX4" fmla="*/ 106490 w 1052011"/>
                <a:gd name="connsiteY4" fmla="*/ 413122 h 1216822"/>
                <a:gd name="connsiteX5" fmla="*/ 89008 w 1052011"/>
                <a:gd name="connsiteY5" fmla="*/ 469707 h 1216822"/>
                <a:gd name="connsiteX6" fmla="*/ 100049 w 1052011"/>
                <a:gd name="connsiteY6" fmla="*/ 527673 h 1216822"/>
                <a:gd name="connsiteX7" fmla="*/ 149734 w 1052011"/>
                <a:gd name="connsiteY7" fmla="*/ 681329 h 1216822"/>
                <a:gd name="connsiteX8" fmla="*/ 73826 w 1052011"/>
                <a:gd name="connsiteY8" fmla="*/ 864427 h 1216822"/>
                <a:gd name="connsiteX9" fmla="*/ 31042 w 1052011"/>
                <a:gd name="connsiteY9" fmla="*/ 897091 h 1216822"/>
                <a:gd name="connsiteX10" fmla="*/ 2059 w 1052011"/>
                <a:gd name="connsiteY10" fmla="*/ 936194 h 1216822"/>
                <a:gd name="connsiteX11" fmla="*/ 219 w 1052011"/>
                <a:gd name="connsiteY11" fmla="*/ 963337 h 1216822"/>
                <a:gd name="connsiteX12" fmla="*/ 94988 w 1052011"/>
                <a:gd name="connsiteY12" fmla="*/ 1065008 h 1216822"/>
                <a:gd name="connsiteX13" fmla="*/ 95448 w 1052011"/>
                <a:gd name="connsiteY13" fmla="*/ 1065008 h 1216822"/>
                <a:gd name="connsiteX14" fmla="*/ 190218 w 1052011"/>
                <a:gd name="connsiteY14" fmla="*/ 976679 h 1216822"/>
                <a:gd name="connsiteX15" fmla="*/ 287288 w 1052011"/>
                <a:gd name="connsiteY15" fmla="*/ 472468 h 1216822"/>
                <a:gd name="connsiteX16" fmla="*/ 465786 w 1052011"/>
                <a:gd name="connsiteY16" fmla="*/ 189999 h 1216822"/>
                <a:gd name="connsiteX17" fmla="*/ 602880 w 1052011"/>
                <a:gd name="connsiteY17" fmla="*/ 405761 h 1216822"/>
                <a:gd name="connsiteX18" fmla="*/ 370556 w 1052011"/>
                <a:gd name="connsiteY18" fmla="*/ 529973 h 1216822"/>
                <a:gd name="connsiteX19" fmla="*/ 331912 w 1052011"/>
                <a:gd name="connsiteY19" fmla="*/ 792660 h 1216822"/>
                <a:gd name="connsiteX20" fmla="*/ 636923 w 1052011"/>
                <a:gd name="connsiteY20" fmla="*/ 1186920 h 1216822"/>
                <a:gd name="connsiteX21" fmla="*/ 760215 w 1052011"/>
                <a:gd name="connsiteY21" fmla="*/ 1216823 h 1216822"/>
                <a:gd name="connsiteX22" fmla="*/ 838884 w 1052011"/>
                <a:gd name="connsiteY22" fmla="*/ 1199801 h 1216822"/>
                <a:gd name="connsiteX23" fmla="*/ 911111 w 1052011"/>
                <a:gd name="connsiteY23" fmla="*/ 944015 h 1216822"/>
                <a:gd name="connsiteX24" fmla="*/ 886728 w 1052011"/>
                <a:gd name="connsiteY24" fmla="*/ 747575 h 1216822"/>
                <a:gd name="connsiteX25" fmla="*/ 857285 w 1052011"/>
                <a:gd name="connsiteY25" fmla="*/ 599441 h 1216822"/>
                <a:gd name="connsiteX26" fmla="*/ 849925 w 1052011"/>
                <a:gd name="connsiteY26" fmla="*/ 568617 h 1216822"/>
                <a:gd name="connsiteX27" fmla="*/ 958496 w 1052011"/>
                <a:gd name="connsiteY27" fmla="*/ 565397 h 1216822"/>
                <a:gd name="connsiteX28" fmla="*/ 1051885 w 1052011"/>
                <a:gd name="connsiteY28" fmla="*/ 466027 h 1216822"/>
                <a:gd name="connsiteX29" fmla="*/ 952975 w 1052011"/>
                <a:gd name="connsiteY29" fmla="*/ 376318 h 1216822"/>
                <a:gd name="connsiteX30" fmla="*/ 759756 w 1052011"/>
                <a:gd name="connsiteY30" fmla="*/ 592540 h 1216822"/>
                <a:gd name="connsiteX31" fmla="*/ 676487 w 1052011"/>
                <a:gd name="connsiteY31" fmla="*/ 667067 h 1216822"/>
                <a:gd name="connsiteX32" fmla="*/ 722952 w 1052011"/>
                <a:gd name="connsiteY32" fmla="*/ 1001521 h 1216822"/>
                <a:gd name="connsiteX33" fmla="*/ 708690 w 1052011"/>
                <a:gd name="connsiteY33" fmla="*/ 1010722 h 1216822"/>
                <a:gd name="connsiteX34" fmla="*/ 515471 w 1052011"/>
                <a:gd name="connsiteY34" fmla="*/ 745735 h 1216822"/>
                <a:gd name="connsiteX35" fmla="*/ 520071 w 1052011"/>
                <a:gd name="connsiteY35" fmla="*/ 646825 h 1216822"/>
                <a:gd name="connsiteX36" fmla="*/ 757915 w 1052011"/>
                <a:gd name="connsiteY36" fmla="*/ 574598 h 1216822"/>
                <a:gd name="connsiteX37" fmla="*/ 768036 w 1052011"/>
                <a:gd name="connsiteY37" fmla="*/ 584259 h 1216822"/>
                <a:gd name="connsiteX38" fmla="*/ 759756 w 1052011"/>
                <a:gd name="connsiteY38" fmla="*/ 592540 h 1216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52011" h="1216822">
                  <a:moveTo>
                    <a:pt x="952975" y="376318"/>
                  </a:moveTo>
                  <a:cubicBezTo>
                    <a:pt x="896389" y="377238"/>
                    <a:pt x="843944" y="379078"/>
                    <a:pt x="795639" y="381839"/>
                  </a:cubicBezTo>
                  <a:cubicBezTo>
                    <a:pt x="772637" y="314672"/>
                    <a:pt x="745494" y="250265"/>
                    <a:pt x="714211" y="194140"/>
                  </a:cubicBezTo>
                  <a:cubicBezTo>
                    <a:pt x="650724" y="80048"/>
                    <a:pt x="569296" y="0"/>
                    <a:pt x="465326" y="0"/>
                  </a:cubicBezTo>
                  <a:cubicBezTo>
                    <a:pt x="317651" y="0"/>
                    <a:pt x="196659" y="138934"/>
                    <a:pt x="106490" y="413122"/>
                  </a:cubicBezTo>
                  <a:cubicBezTo>
                    <a:pt x="100509" y="431063"/>
                    <a:pt x="94528" y="449925"/>
                    <a:pt x="89008" y="469707"/>
                  </a:cubicBezTo>
                  <a:cubicBezTo>
                    <a:pt x="83027" y="489949"/>
                    <a:pt x="87627" y="511112"/>
                    <a:pt x="100049" y="527673"/>
                  </a:cubicBezTo>
                  <a:cubicBezTo>
                    <a:pt x="132252" y="570458"/>
                    <a:pt x="149734" y="623823"/>
                    <a:pt x="149734" y="681329"/>
                  </a:cubicBezTo>
                  <a:cubicBezTo>
                    <a:pt x="149734" y="752636"/>
                    <a:pt x="123051" y="817963"/>
                    <a:pt x="73826" y="864427"/>
                  </a:cubicBezTo>
                  <a:cubicBezTo>
                    <a:pt x="60945" y="876849"/>
                    <a:pt x="46684" y="887890"/>
                    <a:pt x="31042" y="897091"/>
                  </a:cubicBezTo>
                  <a:cubicBezTo>
                    <a:pt x="24601" y="900771"/>
                    <a:pt x="5739" y="915032"/>
                    <a:pt x="2059" y="936194"/>
                  </a:cubicBezTo>
                  <a:cubicBezTo>
                    <a:pt x="219" y="946315"/>
                    <a:pt x="679" y="953676"/>
                    <a:pt x="219" y="963337"/>
                  </a:cubicBezTo>
                  <a:cubicBezTo>
                    <a:pt x="-3462" y="1018083"/>
                    <a:pt x="39783" y="1065008"/>
                    <a:pt x="94988" y="1065008"/>
                  </a:cubicBezTo>
                  <a:lnTo>
                    <a:pt x="95448" y="1065008"/>
                  </a:lnTo>
                  <a:cubicBezTo>
                    <a:pt x="145593" y="1065008"/>
                    <a:pt x="186537" y="1026364"/>
                    <a:pt x="190218" y="976679"/>
                  </a:cubicBezTo>
                  <a:cubicBezTo>
                    <a:pt x="200339" y="825783"/>
                    <a:pt x="239903" y="616002"/>
                    <a:pt x="287288" y="472468"/>
                  </a:cubicBezTo>
                  <a:cubicBezTo>
                    <a:pt x="360895" y="248885"/>
                    <a:pt x="421621" y="189999"/>
                    <a:pt x="465786" y="189999"/>
                  </a:cubicBezTo>
                  <a:cubicBezTo>
                    <a:pt x="543994" y="189999"/>
                    <a:pt x="602880" y="405761"/>
                    <a:pt x="602880" y="405761"/>
                  </a:cubicBezTo>
                  <a:cubicBezTo>
                    <a:pt x="495689" y="428303"/>
                    <a:pt x="419321" y="466947"/>
                    <a:pt x="370556" y="529973"/>
                  </a:cubicBezTo>
                  <a:cubicBezTo>
                    <a:pt x="317651" y="598060"/>
                    <a:pt x="304769" y="686389"/>
                    <a:pt x="331912" y="792660"/>
                  </a:cubicBezTo>
                  <a:cubicBezTo>
                    <a:pt x="386658" y="1004741"/>
                    <a:pt x="525592" y="1135395"/>
                    <a:pt x="636923" y="1186920"/>
                  </a:cubicBezTo>
                  <a:cubicBezTo>
                    <a:pt x="680168" y="1206702"/>
                    <a:pt x="722032" y="1216823"/>
                    <a:pt x="760215" y="1216823"/>
                  </a:cubicBezTo>
                  <a:cubicBezTo>
                    <a:pt x="788738" y="1216823"/>
                    <a:pt x="815421" y="1211302"/>
                    <a:pt x="838884" y="1199801"/>
                  </a:cubicBezTo>
                  <a:cubicBezTo>
                    <a:pt x="910651" y="1164838"/>
                    <a:pt x="919852" y="1076049"/>
                    <a:pt x="911111" y="944015"/>
                  </a:cubicBezTo>
                  <a:cubicBezTo>
                    <a:pt x="906970" y="885129"/>
                    <a:pt x="898690" y="817502"/>
                    <a:pt x="886728" y="747575"/>
                  </a:cubicBezTo>
                  <a:cubicBezTo>
                    <a:pt x="878447" y="698811"/>
                    <a:pt x="868326" y="648665"/>
                    <a:pt x="857285" y="599441"/>
                  </a:cubicBezTo>
                  <a:cubicBezTo>
                    <a:pt x="854985" y="589320"/>
                    <a:pt x="852685" y="578738"/>
                    <a:pt x="849925" y="568617"/>
                  </a:cubicBezTo>
                  <a:cubicBezTo>
                    <a:pt x="887188" y="566777"/>
                    <a:pt x="924452" y="565857"/>
                    <a:pt x="958496" y="565397"/>
                  </a:cubicBezTo>
                  <a:cubicBezTo>
                    <a:pt x="1011861" y="564937"/>
                    <a:pt x="1054645" y="519852"/>
                    <a:pt x="1051885" y="466027"/>
                  </a:cubicBezTo>
                  <a:cubicBezTo>
                    <a:pt x="1049125" y="414962"/>
                    <a:pt x="1004500" y="375398"/>
                    <a:pt x="952975" y="376318"/>
                  </a:cubicBezTo>
                  <a:close/>
                  <a:moveTo>
                    <a:pt x="759756" y="592540"/>
                  </a:moveTo>
                  <a:cubicBezTo>
                    <a:pt x="728932" y="596680"/>
                    <a:pt x="664986" y="610482"/>
                    <a:pt x="676487" y="667067"/>
                  </a:cubicBezTo>
                  <a:cubicBezTo>
                    <a:pt x="676487" y="667067"/>
                    <a:pt x="715591" y="837745"/>
                    <a:pt x="722952" y="1001521"/>
                  </a:cubicBezTo>
                  <a:cubicBezTo>
                    <a:pt x="723412" y="1008882"/>
                    <a:pt x="715591" y="1013942"/>
                    <a:pt x="708690" y="1010722"/>
                  </a:cubicBezTo>
                  <a:cubicBezTo>
                    <a:pt x="647044" y="978059"/>
                    <a:pt x="554575" y="896170"/>
                    <a:pt x="515471" y="745735"/>
                  </a:cubicBezTo>
                  <a:cubicBezTo>
                    <a:pt x="497529" y="676268"/>
                    <a:pt x="514551" y="654186"/>
                    <a:pt x="520071" y="646825"/>
                  </a:cubicBezTo>
                  <a:cubicBezTo>
                    <a:pt x="536173" y="626123"/>
                    <a:pt x="586778" y="592080"/>
                    <a:pt x="757915" y="574598"/>
                  </a:cubicBezTo>
                  <a:cubicBezTo>
                    <a:pt x="763436" y="574138"/>
                    <a:pt x="768036" y="578278"/>
                    <a:pt x="768036" y="584259"/>
                  </a:cubicBezTo>
                  <a:cubicBezTo>
                    <a:pt x="768036" y="588399"/>
                    <a:pt x="764356" y="592080"/>
                    <a:pt x="759756" y="592540"/>
                  </a:cubicBezTo>
                  <a:close/>
                </a:path>
              </a:pathLst>
            </a:custGeom>
            <a:solidFill>
              <a:schemeClr val="bg1"/>
            </a:solidFill>
            <a:ln w="4590" cap="flat">
              <a:noFill/>
              <a:prstDash val="solid"/>
              <a:miter/>
            </a:ln>
          </p:spPr>
          <p:txBody>
            <a:bodyPr rtlCol="0" anchor="ctr"/>
            <a:lstStyle/>
            <a:p>
              <a:endParaRPr lang="en-GB">
                <a:solidFill>
                  <a:schemeClr val="bg1"/>
                </a:solidFill>
              </a:endParaRPr>
            </a:p>
          </p:txBody>
        </p:sp>
        <p:sp>
          <p:nvSpPr>
            <p:cNvPr id="13" name="Freeform: Shape 10">
              <a:extLst>
                <a:ext uri="{FF2B5EF4-FFF2-40B4-BE49-F238E27FC236}">
                  <a16:creationId xmlns:a16="http://schemas.microsoft.com/office/drawing/2014/main" id="{3E0CB2B0-FC41-F44D-987E-3DA91B20CB7B}"/>
                </a:ext>
              </a:extLst>
            </p:cNvPr>
            <p:cNvSpPr/>
            <p:nvPr/>
          </p:nvSpPr>
          <p:spPr>
            <a:xfrm>
              <a:off x="2228354" y="3199782"/>
              <a:ext cx="489984" cy="460966"/>
            </a:xfrm>
            <a:custGeom>
              <a:avLst/>
              <a:gdLst>
                <a:gd name="connsiteX0" fmla="*/ 487189 w 489984"/>
                <a:gd name="connsiteY0" fmla="*/ 23002 h 460966"/>
                <a:gd name="connsiteX1" fmla="*/ 474308 w 489984"/>
                <a:gd name="connsiteY1" fmla="*/ 8281 h 460966"/>
                <a:gd name="connsiteX2" fmla="*/ 374478 w 489984"/>
                <a:gd name="connsiteY2" fmla="*/ 8281 h 460966"/>
                <a:gd name="connsiteX3" fmla="*/ 365737 w 489984"/>
                <a:gd name="connsiteY3" fmla="*/ 22082 h 460966"/>
                <a:gd name="connsiteX4" fmla="*/ 372638 w 489984"/>
                <a:gd name="connsiteY4" fmla="*/ 34043 h 460966"/>
                <a:gd name="connsiteX5" fmla="*/ 372638 w 489984"/>
                <a:gd name="connsiteY5" fmla="*/ 44164 h 460966"/>
                <a:gd name="connsiteX6" fmla="*/ 360676 w 489984"/>
                <a:gd name="connsiteY6" fmla="*/ 44164 h 460966"/>
                <a:gd name="connsiteX7" fmla="*/ 234624 w 489984"/>
                <a:gd name="connsiteY7" fmla="*/ 0 h 460966"/>
                <a:gd name="connsiteX8" fmla="*/ 0 w 489984"/>
                <a:gd name="connsiteY8" fmla="*/ 230483 h 460966"/>
                <a:gd name="connsiteX9" fmla="*/ 234624 w 489984"/>
                <a:gd name="connsiteY9" fmla="*/ 460967 h 460966"/>
                <a:gd name="connsiteX10" fmla="*/ 376778 w 489984"/>
                <a:gd name="connsiteY10" fmla="*/ 401621 h 460966"/>
                <a:gd name="connsiteX11" fmla="*/ 386899 w 489984"/>
                <a:gd name="connsiteY11" fmla="*/ 400700 h 460966"/>
                <a:gd name="connsiteX12" fmla="*/ 388279 w 489984"/>
                <a:gd name="connsiteY12" fmla="*/ 412202 h 460966"/>
                <a:gd name="connsiteX13" fmla="*/ 374018 w 489984"/>
                <a:gd name="connsiteY13" fmla="*/ 434744 h 460966"/>
                <a:gd name="connsiteX14" fmla="*/ 383219 w 489984"/>
                <a:gd name="connsiteY14" fmla="*/ 448085 h 460966"/>
                <a:gd name="connsiteX15" fmla="*/ 480288 w 489984"/>
                <a:gd name="connsiteY15" fmla="*/ 448085 h 460966"/>
                <a:gd name="connsiteX16" fmla="*/ 489949 w 489984"/>
                <a:gd name="connsiteY16" fmla="*/ 437044 h 460966"/>
                <a:gd name="connsiteX17" fmla="*/ 487189 w 489984"/>
                <a:gd name="connsiteY17" fmla="*/ 23002 h 460966"/>
                <a:gd name="connsiteX18" fmla="*/ 235084 w 489984"/>
                <a:gd name="connsiteY18" fmla="*/ 339054 h 460966"/>
                <a:gd name="connsiteX19" fmla="*/ 127433 w 489984"/>
                <a:gd name="connsiteY19" fmla="*/ 229563 h 460966"/>
                <a:gd name="connsiteX20" fmla="*/ 235084 w 489984"/>
                <a:gd name="connsiteY20" fmla="*/ 120072 h 460966"/>
                <a:gd name="connsiteX21" fmla="*/ 342735 w 489984"/>
                <a:gd name="connsiteY21" fmla="*/ 229563 h 460966"/>
                <a:gd name="connsiteX22" fmla="*/ 235084 w 489984"/>
                <a:gd name="connsiteY22" fmla="*/ 33905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9984" h="460966">
                  <a:moveTo>
                    <a:pt x="487189" y="23002"/>
                  </a:moveTo>
                  <a:cubicBezTo>
                    <a:pt x="488109" y="15182"/>
                    <a:pt x="482129" y="8281"/>
                    <a:pt x="474308" y="8281"/>
                  </a:cubicBezTo>
                  <a:cubicBezTo>
                    <a:pt x="453606" y="8281"/>
                    <a:pt x="399320" y="8281"/>
                    <a:pt x="374478" y="8281"/>
                  </a:cubicBezTo>
                  <a:cubicBezTo>
                    <a:pt x="367577" y="8281"/>
                    <a:pt x="362517" y="15642"/>
                    <a:pt x="365737" y="22082"/>
                  </a:cubicBezTo>
                  <a:cubicBezTo>
                    <a:pt x="367117" y="25763"/>
                    <a:pt x="369417" y="29903"/>
                    <a:pt x="372638" y="34043"/>
                  </a:cubicBezTo>
                  <a:cubicBezTo>
                    <a:pt x="374938" y="36804"/>
                    <a:pt x="374938" y="41404"/>
                    <a:pt x="372638" y="44164"/>
                  </a:cubicBezTo>
                  <a:cubicBezTo>
                    <a:pt x="369417" y="47845"/>
                    <a:pt x="363897" y="47845"/>
                    <a:pt x="360676" y="44164"/>
                  </a:cubicBezTo>
                  <a:cubicBezTo>
                    <a:pt x="330313" y="9201"/>
                    <a:pt x="280628" y="0"/>
                    <a:pt x="234624" y="0"/>
                  </a:cubicBezTo>
                  <a:cubicBezTo>
                    <a:pt x="105351" y="0"/>
                    <a:pt x="0" y="93849"/>
                    <a:pt x="0" y="230483"/>
                  </a:cubicBezTo>
                  <a:cubicBezTo>
                    <a:pt x="0" y="367577"/>
                    <a:pt x="104891" y="460967"/>
                    <a:pt x="234624" y="460967"/>
                  </a:cubicBezTo>
                  <a:cubicBezTo>
                    <a:pt x="287989" y="460967"/>
                    <a:pt x="337214" y="436584"/>
                    <a:pt x="376778" y="401621"/>
                  </a:cubicBezTo>
                  <a:cubicBezTo>
                    <a:pt x="379538" y="399320"/>
                    <a:pt x="383679" y="398400"/>
                    <a:pt x="386899" y="400700"/>
                  </a:cubicBezTo>
                  <a:cubicBezTo>
                    <a:pt x="391039" y="403461"/>
                    <a:pt x="391500" y="408981"/>
                    <a:pt x="388279" y="412202"/>
                  </a:cubicBezTo>
                  <a:cubicBezTo>
                    <a:pt x="383679" y="417262"/>
                    <a:pt x="377238" y="425543"/>
                    <a:pt x="374018" y="434744"/>
                  </a:cubicBezTo>
                  <a:cubicBezTo>
                    <a:pt x="371258" y="441185"/>
                    <a:pt x="376318" y="448085"/>
                    <a:pt x="383219" y="448085"/>
                  </a:cubicBezTo>
                  <a:lnTo>
                    <a:pt x="480288" y="448085"/>
                  </a:lnTo>
                  <a:cubicBezTo>
                    <a:pt x="486269" y="448085"/>
                    <a:pt x="490410" y="443025"/>
                    <a:pt x="489949" y="437044"/>
                  </a:cubicBezTo>
                  <a:cubicBezTo>
                    <a:pt x="477068" y="311451"/>
                    <a:pt x="460507" y="237844"/>
                    <a:pt x="487189" y="23002"/>
                  </a:cubicBezTo>
                  <a:close/>
                  <a:moveTo>
                    <a:pt x="235084" y="339054"/>
                  </a:moveTo>
                  <a:cubicBezTo>
                    <a:pt x="171137" y="339054"/>
                    <a:pt x="127433" y="289829"/>
                    <a:pt x="127433" y="229563"/>
                  </a:cubicBezTo>
                  <a:cubicBezTo>
                    <a:pt x="127433" y="169297"/>
                    <a:pt x="171137" y="120072"/>
                    <a:pt x="235084" y="120072"/>
                  </a:cubicBezTo>
                  <a:cubicBezTo>
                    <a:pt x="299030" y="120072"/>
                    <a:pt x="342735" y="169297"/>
                    <a:pt x="342735" y="229563"/>
                  </a:cubicBezTo>
                  <a:cubicBezTo>
                    <a:pt x="342735" y="289829"/>
                    <a:pt x="299030" y="339054"/>
                    <a:pt x="235084" y="339054"/>
                  </a:cubicBezTo>
                  <a:close/>
                </a:path>
              </a:pathLst>
            </a:custGeom>
            <a:grpFill/>
            <a:ln w="4590" cap="flat">
              <a:noFill/>
              <a:prstDash val="solid"/>
              <a:miter/>
            </a:ln>
          </p:spPr>
          <p:txBody>
            <a:bodyPr rtlCol="0" anchor="ctr"/>
            <a:lstStyle/>
            <a:p>
              <a:endParaRPr lang="en-GB">
                <a:solidFill>
                  <a:schemeClr val="bg2"/>
                </a:solidFill>
              </a:endParaRPr>
            </a:p>
          </p:txBody>
        </p:sp>
        <p:sp>
          <p:nvSpPr>
            <p:cNvPr id="14" name="Freeform: Shape 11">
              <a:extLst>
                <a:ext uri="{FF2B5EF4-FFF2-40B4-BE49-F238E27FC236}">
                  <a16:creationId xmlns:a16="http://schemas.microsoft.com/office/drawing/2014/main" id="{CD90E7E8-FDF5-8C4C-93B3-D35E672F072F}"/>
                </a:ext>
              </a:extLst>
            </p:cNvPr>
            <p:cNvSpPr/>
            <p:nvPr/>
          </p:nvSpPr>
          <p:spPr>
            <a:xfrm>
              <a:off x="3294281" y="3198862"/>
              <a:ext cx="469247" cy="460966"/>
            </a:xfrm>
            <a:custGeom>
              <a:avLst/>
              <a:gdLst>
                <a:gd name="connsiteX0" fmla="*/ 469247 w 469247"/>
                <a:gd name="connsiteY0" fmla="*/ 230483 h 460966"/>
                <a:gd name="connsiteX1" fmla="*/ 414962 w 469247"/>
                <a:gd name="connsiteY1" fmla="*/ 79128 h 460966"/>
                <a:gd name="connsiteX2" fmla="*/ 234624 w 469247"/>
                <a:gd name="connsiteY2" fmla="*/ 0 h 460966"/>
                <a:gd name="connsiteX3" fmla="*/ 0 w 469247"/>
                <a:gd name="connsiteY3" fmla="*/ 230483 h 460966"/>
                <a:gd name="connsiteX4" fmla="*/ 234624 w 469247"/>
                <a:gd name="connsiteY4" fmla="*/ 460967 h 460966"/>
                <a:gd name="connsiteX5" fmla="*/ 350095 w 469247"/>
                <a:gd name="connsiteY5" fmla="*/ 433364 h 460966"/>
                <a:gd name="connsiteX6" fmla="*/ 469247 w 469247"/>
                <a:gd name="connsiteY6" fmla="*/ 230483 h 460966"/>
                <a:gd name="connsiteX7" fmla="*/ 234624 w 469247"/>
                <a:gd name="connsiteY7" fmla="*/ 339974 h 460966"/>
                <a:gd name="connsiteX8" fmla="*/ 126973 w 469247"/>
                <a:gd name="connsiteY8" fmla="*/ 230483 h 460966"/>
                <a:gd name="connsiteX9" fmla="*/ 234624 w 469247"/>
                <a:gd name="connsiteY9" fmla="*/ 120992 h 460966"/>
                <a:gd name="connsiteX10" fmla="*/ 342275 w 469247"/>
                <a:gd name="connsiteY10" fmla="*/ 230483 h 460966"/>
                <a:gd name="connsiteX11" fmla="*/ 234624 w 469247"/>
                <a:gd name="connsiteY11" fmla="*/ 33997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9247" h="460966">
                  <a:moveTo>
                    <a:pt x="469247" y="230483"/>
                  </a:moveTo>
                  <a:cubicBezTo>
                    <a:pt x="469247" y="170217"/>
                    <a:pt x="449005" y="118232"/>
                    <a:pt x="414962" y="79128"/>
                  </a:cubicBezTo>
                  <a:cubicBezTo>
                    <a:pt x="372178" y="28983"/>
                    <a:pt x="307311" y="0"/>
                    <a:pt x="234624" y="0"/>
                  </a:cubicBezTo>
                  <a:cubicBezTo>
                    <a:pt x="105351" y="0"/>
                    <a:pt x="0" y="93849"/>
                    <a:pt x="0" y="230483"/>
                  </a:cubicBezTo>
                  <a:cubicBezTo>
                    <a:pt x="0" y="367117"/>
                    <a:pt x="104891" y="460967"/>
                    <a:pt x="234624" y="460967"/>
                  </a:cubicBezTo>
                  <a:cubicBezTo>
                    <a:pt x="276488" y="460967"/>
                    <a:pt x="316052" y="451306"/>
                    <a:pt x="350095" y="433364"/>
                  </a:cubicBezTo>
                  <a:cubicBezTo>
                    <a:pt x="420942" y="395640"/>
                    <a:pt x="469247" y="322953"/>
                    <a:pt x="469247" y="230483"/>
                  </a:cubicBezTo>
                  <a:close/>
                  <a:moveTo>
                    <a:pt x="234624" y="339974"/>
                  </a:moveTo>
                  <a:cubicBezTo>
                    <a:pt x="170677" y="339974"/>
                    <a:pt x="126973" y="290749"/>
                    <a:pt x="126973" y="230483"/>
                  </a:cubicBezTo>
                  <a:cubicBezTo>
                    <a:pt x="126973" y="170217"/>
                    <a:pt x="170677" y="120992"/>
                    <a:pt x="234624" y="120992"/>
                  </a:cubicBezTo>
                  <a:cubicBezTo>
                    <a:pt x="298570" y="120992"/>
                    <a:pt x="342275" y="170217"/>
                    <a:pt x="342275" y="230483"/>
                  </a:cubicBezTo>
                  <a:cubicBezTo>
                    <a:pt x="342275" y="290749"/>
                    <a:pt x="298570" y="339974"/>
                    <a:pt x="234624" y="339974"/>
                  </a:cubicBezTo>
                  <a:close/>
                </a:path>
              </a:pathLst>
            </a:custGeom>
            <a:grpFill/>
            <a:ln w="4590" cap="flat">
              <a:noFill/>
              <a:prstDash val="solid"/>
              <a:miter/>
            </a:ln>
          </p:spPr>
          <p:txBody>
            <a:bodyPr rtlCol="0" anchor="ctr"/>
            <a:lstStyle/>
            <a:p>
              <a:endParaRPr lang="en-GB">
                <a:solidFill>
                  <a:schemeClr val="bg2"/>
                </a:solidFill>
              </a:endParaRPr>
            </a:p>
          </p:txBody>
        </p:sp>
        <p:sp>
          <p:nvSpPr>
            <p:cNvPr id="15" name="Freeform: Shape 12">
              <a:extLst>
                <a:ext uri="{FF2B5EF4-FFF2-40B4-BE49-F238E27FC236}">
                  <a16:creationId xmlns:a16="http://schemas.microsoft.com/office/drawing/2014/main" id="{DB2FB256-871B-FF4A-A6B1-929DBC577DAA}"/>
                </a:ext>
              </a:extLst>
            </p:cNvPr>
            <p:cNvSpPr/>
            <p:nvPr/>
          </p:nvSpPr>
          <p:spPr>
            <a:xfrm>
              <a:off x="2759707" y="3052567"/>
              <a:ext cx="494549" cy="608181"/>
            </a:xfrm>
            <a:custGeom>
              <a:avLst/>
              <a:gdLst>
                <a:gd name="connsiteX0" fmla="*/ 483969 w 494549"/>
                <a:gd name="connsiteY0" fmla="*/ 0 h 608181"/>
                <a:gd name="connsiteX1" fmla="*/ 375398 w 494549"/>
                <a:gd name="connsiteY1" fmla="*/ 0 h 608181"/>
                <a:gd name="connsiteX2" fmla="*/ 365737 w 494549"/>
                <a:gd name="connsiteY2" fmla="*/ 8281 h 608181"/>
                <a:gd name="connsiteX3" fmla="*/ 353316 w 494549"/>
                <a:gd name="connsiteY3" fmla="*/ 139854 h 608181"/>
                <a:gd name="connsiteX4" fmla="*/ 362517 w 494549"/>
                <a:gd name="connsiteY4" fmla="*/ 168837 h 608181"/>
                <a:gd name="connsiteX5" fmla="*/ 363437 w 494549"/>
                <a:gd name="connsiteY5" fmla="*/ 170217 h 608181"/>
                <a:gd name="connsiteX6" fmla="*/ 363897 w 494549"/>
                <a:gd name="connsiteY6" fmla="*/ 180798 h 608181"/>
                <a:gd name="connsiteX7" fmla="*/ 351475 w 494549"/>
                <a:gd name="connsiteY7" fmla="*/ 182178 h 608181"/>
                <a:gd name="connsiteX8" fmla="*/ 234624 w 494549"/>
                <a:gd name="connsiteY8" fmla="*/ 147215 h 608181"/>
                <a:gd name="connsiteX9" fmla="*/ 0 w 494549"/>
                <a:gd name="connsiteY9" fmla="*/ 377698 h 608181"/>
                <a:gd name="connsiteX10" fmla="*/ 234624 w 494549"/>
                <a:gd name="connsiteY10" fmla="*/ 608181 h 608181"/>
                <a:gd name="connsiteX11" fmla="*/ 376778 w 494549"/>
                <a:gd name="connsiteY11" fmla="*/ 548835 h 608181"/>
                <a:gd name="connsiteX12" fmla="*/ 386899 w 494549"/>
                <a:gd name="connsiteY12" fmla="*/ 547915 h 608181"/>
                <a:gd name="connsiteX13" fmla="*/ 388279 w 494549"/>
                <a:gd name="connsiteY13" fmla="*/ 559416 h 608181"/>
                <a:gd name="connsiteX14" fmla="*/ 374018 w 494549"/>
                <a:gd name="connsiteY14" fmla="*/ 581959 h 608181"/>
                <a:gd name="connsiteX15" fmla="*/ 383219 w 494549"/>
                <a:gd name="connsiteY15" fmla="*/ 595300 h 608181"/>
                <a:gd name="connsiteX16" fmla="*/ 480749 w 494549"/>
                <a:gd name="connsiteY16" fmla="*/ 595300 h 608181"/>
                <a:gd name="connsiteX17" fmla="*/ 490410 w 494549"/>
                <a:gd name="connsiteY17" fmla="*/ 584719 h 608181"/>
                <a:gd name="connsiteX18" fmla="*/ 494550 w 494549"/>
                <a:gd name="connsiteY18" fmla="*/ 11041 h 608181"/>
                <a:gd name="connsiteX19" fmla="*/ 483969 w 494549"/>
                <a:gd name="connsiteY19" fmla="*/ 0 h 608181"/>
                <a:gd name="connsiteX20" fmla="*/ 234164 w 494549"/>
                <a:gd name="connsiteY20" fmla="*/ 486269 h 608181"/>
                <a:gd name="connsiteX21" fmla="*/ 126513 w 494549"/>
                <a:gd name="connsiteY21" fmla="*/ 376778 h 608181"/>
                <a:gd name="connsiteX22" fmla="*/ 234164 w 494549"/>
                <a:gd name="connsiteY22" fmla="*/ 267287 h 608181"/>
                <a:gd name="connsiteX23" fmla="*/ 341815 w 494549"/>
                <a:gd name="connsiteY23" fmla="*/ 376778 h 608181"/>
                <a:gd name="connsiteX24" fmla="*/ 234164 w 494549"/>
                <a:gd name="connsiteY24" fmla="*/ 486269 h 60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94549" h="608181">
                  <a:moveTo>
                    <a:pt x="483969" y="0"/>
                  </a:moveTo>
                  <a:lnTo>
                    <a:pt x="375398" y="0"/>
                  </a:lnTo>
                  <a:cubicBezTo>
                    <a:pt x="370337" y="0"/>
                    <a:pt x="366197" y="3680"/>
                    <a:pt x="365737" y="8281"/>
                  </a:cubicBezTo>
                  <a:cubicBezTo>
                    <a:pt x="357916" y="60266"/>
                    <a:pt x="354696" y="113631"/>
                    <a:pt x="353316" y="139854"/>
                  </a:cubicBezTo>
                  <a:cubicBezTo>
                    <a:pt x="352856" y="150435"/>
                    <a:pt x="356076" y="160556"/>
                    <a:pt x="362517" y="168837"/>
                  </a:cubicBezTo>
                  <a:lnTo>
                    <a:pt x="363437" y="170217"/>
                  </a:lnTo>
                  <a:cubicBezTo>
                    <a:pt x="365737" y="173438"/>
                    <a:pt x="366197" y="177578"/>
                    <a:pt x="363897" y="180798"/>
                  </a:cubicBezTo>
                  <a:cubicBezTo>
                    <a:pt x="360676" y="184939"/>
                    <a:pt x="355156" y="185399"/>
                    <a:pt x="351475" y="182178"/>
                  </a:cubicBezTo>
                  <a:cubicBezTo>
                    <a:pt x="320652" y="154576"/>
                    <a:pt x="276028" y="147215"/>
                    <a:pt x="234624" y="147215"/>
                  </a:cubicBezTo>
                  <a:cubicBezTo>
                    <a:pt x="105351" y="147215"/>
                    <a:pt x="0" y="241064"/>
                    <a:pt x="0" y="377698"/>
                  </a:cubicBezTo>
                  <a:cubicBezTo>
                    <a:pt x="0" y="514792"/>
                    <a:pt x="104891" y="608181"/>
                    <a:pt x="234624" y="608181"/>
                  </a:cubicBezTo>
                  <a:cubicBezTo>
                    <a:pt x="287989" y="608181"/>
                    <a:pt x="337214" y="583799"/>
                    <a:pt x="376778" y="548835"/>
                  </a:cubicBezTo>
                  <a:cubicBezTo>
                    <a:pt x="379538" y="546535"/>
                    <a:pt x="383679" y="545615"/>
                    <a:pt x="386899" y="547915"/>
                  </a:cubicBezTo>
                  <a:cubicBezTo>
                    <a:pt x="391039" y="550676"/>
                    <a:pt x="391500" y="556196"/>
                    <a:pt x="388279" y="559416"/>
                  </a:cubicBezTo>
                  <a:cubicBezTo>
                    <a:pt x="383679" y="564477"/>
                    <a:pt x="377238" y="572758"/>
                    <a:pt x="374018" y="581959"/>
                  </a:cubicBezTo>
                  <a:cubicBezTo>
                    <a:pt x="371258" y="588399"/>
                    <a:pt x="376318" y="595300"/>
                    <a:pt x="383219" y="595300"/>
                  </a:cubicBezTo>
                  <a:lnTo>
                    <a:pt x="480749" y="595300"/>
                  </a:lnTo>
                  <a:cubicBezTo>
                    <a:pt x="486269" y="595300"/>
                    <a:pt x="490870" y="590240"/>
                    <a:pt x="490410" y="584719"/>
                  </a:cubicBezTo>
                  <a:cubicBezTo>
                    <a:pt x="478908" y="444865"/>
                    <a:pt x="462807" y="255326"/>
                    <a:pt x="494550" y="11041"/>
                  </a:cubicBezTo>
                  <a:cubicBezTo>
                    <a:pt x="494550" y="5521"/>
                    <a:pt x="489949" y="0"/>
                    <a:pt x="483969" y="0"/>
                  </a:cubicBezTo>
                  <a:close/>
                  <a:moveTo>
                    <a:pt x="234164" y="486269"/>
                  </a:moveTo>
                  <a:cubicBezTo>
                    <a:pt x="170217" y="486269"/>
                    <a:pt x="126513" y="437044"/>
                    <a:pt x="126513" y="376778"/>
                  </a:cubicBezTo>
                  <a:cubicBezTo>
                    <a:pt x="126513" y="316512"/>
                    <a:pt x="170217" y="267287"/>
                    <a:pt x="234164" y="267287"/>
                  </a:cubicBezTo>
                  <a:cubicBezTo>
                    <a:pt x="298110" y="267287"/>
                    <a:pt x="341815" y="316512"/>
                    <a:pt x="341815" y="376778"/>
                  </a:cubicBezTo>
                  <a:cubicBezTo>
                    <a:pt x="341815" y="437044"/>
                    <a:pt x="298110" y="486269"/>
                    <a:pt x="234164" y="486269"/>
                  </a:cubicBezTo>
                  <a:close/>
                </a:path>
              </a:pathLst>
            </a:custGeom>
            <a:grpFill/>
            <a:ln w="4590" cap="flat">
              <a:noFill/>
              <a:prstDash val="solid"/>
              <a:miter/>
            </a:ln>
          </p:spPr>
          <p:txBody>
            <a:bodyPr rtlCol="0" anchor="ctr"/>
            <a:lstStyle/>
            <a:p>
              <a:endParaRPr lang="en-GB">
                <a:solidFill>
                  <a:schemeClr val="bg2"/>
                </a:solidFill>
              </a:endParaRPr>
            </a:p>
          </p:txBody>
        </p:sp>
        <p:sp>
          <p:nvSpPr>
            <p:cNvPr id="16" name="Freeform: Shape 13">
              <a:extLst>
                <a:ext uri="{FF2B5EF4-FFF2-40B4-BE49-F238E27FC236}">
                  <a16:creationId xmlns:a16="http://schemas.microsoft.com/office/drawing/2014/main" id="{4DE02076-31F4-4F4A-8BD5-13E4F1AD357E}"/>
                </a:ext>
              </a:extLst>
            </p:cNvPr>
            <p:cNvSpPr/>
            <p:nvPr/>
          </p:nvSpPr>
          <p:spPr>
            <a:xfrm>
              <a:off x="1274295" y="3078790"/>
              <a:ext cx="521562" cy="569077"/>
            </a:xfrm>
            <a:custGeom>
              <a:avLst/>
              <a:gdLst>
                <a:gd name="connsiteX0" fmla="*/ 327935 w 521562"/>
                <a:gd name="connsiteY0" fmla="*/ 7821 h 569077"/>
                <a:gd name="connsiteX1" fmla="*/ 315514 w 521562"/>
                <a:gd name="connsiteY1" fmla="*/ 0 h 569077"/>
                <a:gd name="connsiteX2" fmla="*/ 207403 w 521562"/>
                <a:gd name="connsiteY2" fmla="*/ 0 h 569077"/>
                <a:gd name="connsiteX3" fmla="*/ 194982 w 521562"/>
                <a:gd name="connsiteY3" fmla="*/ 7821 h 569077"/>
                <a:gd name="connsiteX4" fmla="*/ 382 w 521562"/>
                <a:gd name="connsiteY4" fmla="*/ 556196 h 569077"/>
                <a:gd name="connsiteX5" fmla="*/ 10043 w 521562"/>
                <a:gd name="connsiteY5" fmla="*/ 569077 h 569077"/>
                <a:gd name="connsiteX6" fmla="*/ 120454 w 521562"/>
                <a:gd name="connsiteY6" fmla="*/ 569077 h 569077"/>
                <a:gd name="connsiteX7" fmla="*/ 132876 w 521562"/>
                <a:gd name="connsiteY7" fmla="*/ 559416 h 569077"/>
                <a:gd name="connsiteX8" fmla="*/ 154038 w 521562"/>
                <a:gd name="connsiteY8" fmla="*/ 479368 h 569077"/>
                <a:gd name="connsiteX9" fmla="*/ 164159 w 521562"/>
                <a:gd name="connsiteY9" fmla="*/ 471548 h 569077"/>
                <a:gd name="connsiteX10" fmla="*/ 357378 w 521562"/>
                <a:gd name="connsiteY10" fmla="*/ 471548 h 569077"/>
                <a:gd name="connsiteX11" fmla="*/ 367499 w 521562"/>
                <a:gd name="connsiteY11" fmla="*/ 479368 h 569077"/>
                <a:gd name="connsiteX12" fmla="*/ 388662 w 521562"/>
                <a:gd name="connsiteY12" fmla="*/ 559416 h 569077"/>
                <a:gd name="connsiteX13" fmla="*/ 401083 w 521562"/>
                <a:gd name="connsiteY13" fmla="*/ 569077 h 569077"/>
                <a:gd name="connsiteX14" fmla="*/ 511494 w 521562"/>
                <a:gd name="connsiteY14" fmla="*/ 569077 h 569077"/>
                <a:gd name="connsiteX15" fmla="*/ 521155 w 521562"/>
                <a:gd name="connsiteY15" fmla="*/ 556196 h 569077"/>
                <a:gd name="connsiteX16" fmla="*/ 327935 w 521562"/>
                <a:gd name="connsiteY16" fmla="*/ 7821 h 569077"/>
                <a:gd name="connsiteX17" fmla="*/ 197282 w 521562"/>
                <a:gd name="connsiteY17" fmla="*/ 336754 h 569077"/>
                <a:gd name="connsiteX18" fmla="*/ 252028 w 521562"/>
                <a:gd name="connsiteY18" fmla="*/ 173437 h 569077"/>
                <a:gd name="connsiteX19" fmla="*/ 258928 w 521562"/>
                <a:gd name="connsiteY19" fmla="*/ 166997 h 569077"/>
                <a:gd name="connsiteX20" fmla="*/ 269970 w 521562"/>
                <a:gd name="connsiteY20" fmla="*/ 172977 h 569077"/>
                <a:gd name="connsiteX21" fmla="*/ 324715 w 521562"/>
                <a:gd name="connsiteY21" fmla="*/ 336294 h 569077"/>
                <a:gd name="connsiteX22" fmla="*/ 314134 w 521562"/>
                <a:gd name="connsiteY22" fmla="*/ 350555 h 569077"/>
                <a:gd name="connsiteX23" fmla="*/ 206483 w 521562"/>
                <a:gd name="connsiteY23" fmla="*/ 350555 h 569077"/>
                <a:gd name="connsiteX24" fmla="*/ 197282 w 521562"/>
                <a:gd name="connsiteY24" fmla="*/ 336754 h 569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1562" h="569077">
                  <a:moveTo>
                    <a:pt x="327935" y="7821"/>
                  </a:moveTo>
                  <a:cubicBezTo>
                    <a:pt x="325635" y="2760"/>
                    <a:pt x="321035" y="0"/>
                    <a:pt x="315514" y="0"/>
                  </a:cubicBezTo>
                  <a:lnTo>
                    <a:pt x="207403" y="0"/>
                  </a:lnTo>
                  <a:cubicBezTo>
                    <a:pt x="201883" y="0"/>
                    <a:pt x="197282" y="3220"/>
                    <a:pt x="194982" y="7821"/>
                  </a:cubicBezTo>
                  <a:cubicBezTo>
                    <a:pt x="87331" y="248425"/>
                    <a:pt x="16484" y="497770"/>
                    <a:pt x="382" y="556196"/>
                  </a:cubicBezTo>
                  <a:cubicBezTo>
                    <a:pt x="-1458" y="562637"/>
                    <a:pt x="3603" y="569077"/>
                    <a:pt x="10043" y="569077"/>
                  </a:cubicBezTo>
                  <a:lnTo>
                    <a:pt x="120454" y="569077"/>
                  </a:lnTo>
                  <a:cubicBezTo>
                    <a:pt x="126435" y="569077"/>
                    <a:pt x="131496" y="564937"/>
                    <a:pt x="132876" y="559416"/>
                  </a:cubicBezTo>
                  <a:cubicBezTo>
                    <a:pt x="136096" y="545615"/>
                    <a:pt x="143457" y="518012"/>
                    <a:pt x="154038" y="479368"/>
                  </a:cubicBezTo>
                  <a:cubicBezTo>
                    <a:pt x="155418" y="474768"/>
                    <a:pt x="159558" y="471548"/>
                    <a:pt x="164159" y="471548"/>
                  </a:cubicBezTo>
                  <a:lnTo>
                    <a:pt x="357378" y="471548"/>
                  </a:lnTo>
                  <a:cubicBezTo>
                    <a:pt x="361979" y="471548"/>
                    <a:pt x="366119" y="474768"/>
                    <a:pt x="367499" y="479368"/>
                  </a:cubicBezTo>
                  <a:cubicBezTo>
                    <a:pt x="378080" y="518012"/>
                    <a:pt x="385441" y="545615"/>
                    <a:pt x="388662" y="559416"/>
                  </a:cubicBezTo>
                  <a:cubicBezTo>
                    <a:pt x="390042" y="565397"/>
                    <a:pt x="395102" y="569077"/>
                    <a:pt x="401083" y="569077"/>
                  </a:cubicBezTo>
                  <a:lnTo>
                    <a:pt x="511494" y="569077"/>
                  </a:lnTo>
                  <a:cubicBezTo>
                    <a:pt x="518395" y="569077"/>
                    <a:pt x="522995" y="562637"/>
                    <a:pt x="521155" y="556196"/>
                  </a:cubicBezTo>
                  <a:cubicBezTo>
                    <a:pt x="506433" y="497770"/>
                    <a:pt x="435586" y="248425"/>
                    <a:pt x="327935" y="7821"/>
                  </a:cubicBezTo>
                  <a:close/>
                  <a:moveTo>
                    <a:pt x="197282" y="336754"/>
                  </a:moveTo>
                  <a:cubicBezTo>
                    <a:pt x="212924" y="287989"/>
                    <a:pt x="231326" y="230483"/>
                    <a:pt x="252028" y="173437"/>
                  </a:cubicBezTo>
                  <a:cubicBezTo>
                    <a:pt x="253408" y="170217"/>
                    <a:pt x="255708" y="167457"/>
                    <a:pt x="258928" y="166997"/>
                  </a:cubicBezTo>
                  <a:cubicBezTo>
                    <a:pt x="263989" y="165617"/>
                    <a:pt x="268589" y="168377"/>
                    <a:pt x="269970" y="172977"/>
                  </a:cubicBezTo>
                  <a:cubicBezTo>
                    <a:pt x="291132" y="230023"/>
                    <a:pt x="309073" y="287529"/>
                    <a:pt x="324715" y="336294"/>
                  </a:cubicBezTo>
                  <a:cubicBezTo>
                    <a:pt x="327015" y="343195"/>
                    <a:pt x="321495" y="350555"/>
                    <a:pt x="314134" y="350555"/>
                  </a:cubicBezTo>
                  <a:lnTo>
                    <a:pt x="206483" y="350555"/>
                  </a:lnTo>
                  <a:cubicBezTo>
                    <a:pt x="200042" y="350555"/>
                    <a:pt x="194982" y="343655"/>
                    <a:pt x="197282" y="336754"/>
                  </a:cubicBezTo>
                  <a:close/>
                </a:path>
              </a:pathLst>
            </a:custGeom>
            <a:grpFill/>
            <a:ln w="4590" cap="flat">
              <a:noFill/>
              <a:prstDash val="solid"/>
              <a:miter/>
            </a:ln>
          </p:spPr>
          <p:txBody>
            <a:bodyPr rtlCol="0" anchor="ctr"/>
            <a:lstStyle/>
            <a:p>
              <a:endParaRPr lang="en-GB">
                <a:solidFill>
                  <a:schemeClr val="bg2"/>
                </a:solidFill>
              </a:endParaRPr>
            </a:p>
          </p:txBody>
        </p:sp>
        <p:sp>
          <p:nvSpPr>
            <p:cNvPr id="17" name="Freeform: Shape 14">
              <a:extLst>
                <a:ext uri="{FF2B5EF4-FFF2-40B4-BE49-F238E27FC236}">
                  <a16:creationId xmlns:a16="http://schemas.microsoft.com/office/drawing/2014/main" id="{9CD53B6B-1B50-864F-B1B4-6424BEEAD8F4}"/>
                </a:ext>
              </a:extLst>
            </p:cNvPr>
            <p:cNvSpPr/>
            <p:nvPr/>
          </p:nvSpPr>
          <p:spPr>
            <a:xfrm>
              <a:off x="1754720" y="3208063"/>
              <a:ext cx="462142" cy="440264"/>
            </a:xfrm>
            <a:custGeom>
              <a:avLst/>
              <a:gdLst>
                <a:gd name="connsiteX0" fmla="*/ 448791 w 462142"/>
                <a:gd name="connsiteY0" fmla="*/ 0 h 440264"/>
                <a:gd name="connsiteX1" fmla="*/ 343440 w 462142"/>
                <a:gd name="connsiteY1" fmla="*/ 920 h 440264"/>
                <a:gd name="connsiteX2" fmla="*/ 331019 w 462142"/>
                <a:gd name="connsiteY2" fmla="*/ 10121 h 440264"/>
                <a:gd name="connsiteX3" fmla="*/ 240850 w 462142"/>
                <a:gd name="connsiteY3" fmla="*/ 266827 h 440264"/>
                <a:gd name="connsiteX4" fmla="*/ 231649 w 462142"/>
                <a:gd name="connsiteY4" fmla="*/ 272808 h 440264"/>
                <a:gd name="connsiteX5" fmla="*/ 222448 w 462142"/>
                <a:gd name="connsiteY5" fmla="*/ 266827 h 440264"/>
                <a:gd name="connsiteX6" fmla="*/ 132279 w 462142"/>
                <a:gd name="connsiteY6" fmla="*/ 10121 h 440264"/>
                <a:gd name="connsiteX7" fmla="*/ 119858 w 462142"/>
                <a:gd name="connsiteY7" fmla="*/ 920 h 440264"/>
                <a:gd name="connsiteX8" fmla="*/ 9907 w 462142"/>
                <a:gd name="connsiteY8" fmla="*/ 0 h 440264"/>
                <a:gd name="connsiteX9" fmla="*/ 246 w 462142"/>
                <a:gd name="connsiteY9" fmla="*/ 12421 h 440264"/>
                <a:gd name="connsiteX10" fmla="*/ 173683 w 462142"/>
                <a:gd name="connsiteY10" fmla="*/ 434284 h 440264"/>
                <a:gd name="connsiteX11" fmla="*/ 184724 w 462142"/>
                <a:gd name="connsiteY11" fmla="*/ 440264 h 440264"/>
                <a:gd name="connsiteX12" fmla="*/ 278574 w 462142"/>
                <a:gd name="connsiteY12" fmla="*/ 440264 h 440264"/>
                <a:gd name="connsiteX13" fmla="*/ 289615 w 462142"/>
                <a:gd name="connsiteY13" fmla="*/ 434284 h 440264"/>
                <a:gd name="connsiteX14" fmla="*/ 461672 w 462142"/>
                <a:gd name="connsiteY14" fmla="*/ 16562 h 440264"/>
                <a:gd name="connsiteX15" fmla="*/ 448791 w 462142"/>
                <a:gd name="connsiteY15" fmla="*/ 0 h 440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2142" h="440264">
                  <a:moveTo>
                    <a:pt x="448791" y="0"/>
                  </a:moveTo>
                  <a:lnTo>
                    <a:pt x="343440" y="920"/>
                  </a:lnTo>
                  <a:cubicBezTo>
                    <a:pt x="337920" y="920"/>
                    <a:pt x="332859" y="4600"/>
                    <a:pt x="331019" y="10121"/>
                  </a:cubicBezTo>
                  <a:cubicBezTo>
                    <a:pt x="311237" y="75908"/>
                    <a:pt x="286855" y="156876"/>
                    <a:pt x="240850" y="266827"/>
                  </a:cubicBezTo>
                  <a:cubicBezTo>
                    <a:pt x="239470" y="270507"/>
                    <a:pt x="235789" y="272808"/>
                    <a:pt x="231649" y="272808"/>
                  </a:cubicBezTo>
                  <a:cubicBezTo>
                    <a:pt x="227509" y="272808"/>
                    <a:pt x="223828" y="270507"/>
                    <a:pt x="222448" y="266827"/>
                  </a:cubicBezTo>
                  <a:cubicBezTo>
                    <a:pt x="176443" y="156876"/>
                    <a:pt x="152061" y="75908"/>
                    <a:pt x="132279" y="10121"/>
                  </a:cubicBezTo>
                  <a:cubicBezTo>
                    <a:pt x="130439" y="4600"/>
                    <a:pt x="125378" y="920"/>
                    <a:pt x="119858" y="920"/>
                  </a:cubicBezTo>
                  <a:lnTo>
                    <a:pt x="9907" y="0"/>
                  </a:lnTo>
                  <a:cubicBezTo>
                    <a:pt x="3466" y="0"/>
                    <a:pt x="-1135" y="5981"/>
                    <a:pt x="246" y="12421"/>
                  </a:cubicBezTo>
                  <a:cubicBezTo>
                    <a:pt x="14967" y="66707"/>
                    <a:pt x="77533" y="286609"/>
                    <a:pt x="173683" y="434284"/>
                  </a:cubicBezTo>
                  <a:cubicBezTo>
                    <a:pt x="175983" y="437964"/>
                    <a:pt x="180124" y="440264"/>
                    <a:pt x="184724" y="440264"/>
                  </a:cubicBezTo>
                  <a:lnTo>
                    <a:pt x="278574" y="440264"/>
                  </a:lnTo>
                  <a:cubicBezTo>
                    <a:pt x="283174" y="440264"/>
                    <a:pt x="287315" y="437964"/>
                    <a:pt x="289615" y="434284"/>
                  </a:cubicBezTo>
                  <a:cubicBezTo>
                    <a:pt x="383464" y="290289"/>
                    <a:pt x="445571" y="77288"/>
                    <a:pt x="461672" y="16562"/>
                  </a:cubicBezTo>
                  <a:cubicBezTo>
                    <a:pt x="463972" y="8281"/>
                    <a:pt x="457532" y="0"/>
                    <a:pt x="448791" y="0"/>
                  </a:cubicBezTo>
                  <a:close/>
                </a:path>
              </a:pathLst>
            </a:custGeom>
            <a:grpFill/>
            <a:ln w="4590" cap="flat">
              <a:noFill/>
              <a:prstDash val="solid"/>
              <a:miter/>
            </a:ln>
          </p:spPr>
          <p:txBody>
            <a:bodyPr rtlCol="0" anchor="ctr"/>
            <a:lstStyle/>
            <a:p>
              <a:endParaRPr lang="en-GB">
                <a:solidFill>
                  <a:schemeClr val="bg2"/>
                </a:solidFill>
              </a:endParaRPr>
            </a:p>
          </p:txBody>
        </p:sp>
      </p:grpSp>
    </p:spTree>
    <p:extLst>
      <p:ext uri="{BB962C8B-B14F-4D97-AF65-F5344CB8AC3E}">
        <p14:creationId xmlns:p14="http://schemas.microsoft.com/office/powerpoint/2010/main" val="36514596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RCH_Cover_Teal">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3BAE0749-5425-4A3B-B047-DA364C85C22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4" name="Title 1">
            <a:extLst>
              <a:ext uri="{FF2B5EF4-FFF2-40B4-BE49-F238E27FC236}">
                <a16:creationId xmlns:a16="http://schemas.microsoft.com/office/drawing/2014/main" id="{8152CBD1-A9B7-4F7B-BF15-CEB951CD78EE}"/>
              </a:ext>
            </a:extLst>
          </p:cNvPr>
          <p:cNvSpPr>
            <a:spLocks noGrp="1"/>
          </p:cNvSpPr>
          <p:nvPr>
            <p:ph type="title" hasCustomPrompt="1"/>
          </p:nvPr>
        </p:nvSpPr>
        <p:spPr>
          <a:xfrm>
            <a:off x="5988049" y="2748478"/>
            <a:ext cx="5688013" cy="1219123"/>
          </a:xfrm>
          <a:prstGeom prst="rect">
            <a:avLst/>
          </a:prstGeom>
        </p:spPr>
        <p:txBody>
          <a:bodyPr anchor="t" anchorCtr="0">
            <a:noAutofit/>
          </a:bodyPr>
          <a:lstStyle>
            <a:lvl1pPr algn="l">
              <a:defRPr sz="4200" b="1" baseline="0">
                <a:solidFill>
                  <a:schemeClr val="bg1"/>
                </a:solidFill>
                <a:effectLst/>
              </a:defRPr>
            </a:lvl1pPr>
          </a:lstStyle>
          <a:p>
            <a:r>
              <a:rPr lang="en-US"/>
              <a:t>Click to add a presentation title</a:t>
            </a:r>
          </a:p>
        </p:txBody>
      </p:sp>
      <p:sp>
        <p:nvSpPr>
          <p:cNvPr id="5" name="Text Placeholder 2">
            <a:extLst>
              <a:ext uri="{FF2B5EF4-FFF2-40B4-BE49-F238E27FC236}">
                <a16:creationId xmlns:a16="http://schemas.microsoft.com/office/drawing/2014/main" id="{5BE3D1E2-F94E-4E3E-9906-839B67C4D82A}"/>
              </a:ext>
            </a:extLst>
          </p:cNvPr>
          <p:cNvSpPr>
            <a:spLocks noGrp="1"/>
          </p:cNvSpPr>
          <p:nvPr>
            <p:ph type="body" idx="1" hasCustomPrompt="1"/>
          </p:nvPr>
        </p:nvSpPr>
        <p:spPr>
          <a:xfrm>
            <a:off x="5988049" y="4507777"/>
            <a:ext cx="5688013" cy="422659"/>
          </a:xfrm>
          <a:prstGeom prst="rect">
            <a:avLst/>
          </a:prstGeom>
        </p:spPr>
        <p:txBody>
          <a:bodyPr>
            <a:noAutofit/>
          </a:bodyPr>
          <a:lstStyle>
            <a:lvl1pPr marL="0" indent="0" algn="l">
              <a:buNone/>
              <a:defRPr sz="1600" b="1" baseline="0">
                <a:solidFill>
                  <a:schemeClr val="accent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speaker’s name if needed</a:t>
            </a:r>
          </a:p>
        </p:txBody>
      </p:sp>
      <p:sp>
        <p:nvSpPr>
          <p:cNvPr id="6" name="Text Placeholder 2">
            <a:extLst>
              <a:ext uri="{FF2B5EF4-FFF2-40B4-BE49-F238E27FC236}">
                <a16:creationId xmlns:a16="http://schemas.microsoft.com/office/drawing/2014/main" id="{477E7345-4968-407D-BCA9-78B73AF81B2C}"/>
              </a:ext>
            </a:extLst>
          </p:cNvPr>
          <p:cNvSpPr>
            <a:spLocks noGrp="1"/>
          </p:cNvSpPr>
          <p:nvPr>
            <p:ph type="body" idx="10" hasCustomPrompt="1"/>
          </p:nvPr>
        </p:nvSpPr>
        <p:spPr>
          <a:xfrm>
            <a:off x="5988049" y="5047953"/>
            <a:ext cx="5688013" cy="422659"/>
          </a:xfrm>
          <a:prstGeom prst="rect">
            <a:avLst/>
          </a:prstGeom>
        </p:spPr>
        <p:txBody>
          <a:bodyPr>
            <a:noAutofit/>
          </a:bodyPr>
          <a:lstStyle>
            <a:lvl1pPr marL="0" indent="0" algn="l">
              <a:buNone/>
              <a:defRPr sz="1600" b="1" baseline="0">
                <a:solidFill>
                  <a:schemeClr val="accent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date if needed</a:t>
            </a:r>
          </a:p>
        </p:txBody>
      </p:sp>
      <p:grpSp>
        <p:nvGrpSpPr>
          <p:cNvPr id="16" name="Graphic 15">
            <a:extLst>
              <a:ext uri="{FF2B5EF4-FFF2-40B4-BE49-F238E27FC236}">
                <a16:creationId xmlns:a16="http://schemas.microsoft.com/office/drawing/2014/main" id="{6096A24A-8EE6-4A68-9253-292456CB10A0}"/>
              </a:ext>
            </a:extLst>
          </p:cNvPr>
          <p:cNvGrpSpPr/>
          <p:nvPr userDrawn="1"/>
        </p:nvGrpSpPr>
        <p:grpSpPr>
          <a:xfrm>
            <a:off x="1274078" y="2754928"/>
            <a:ext cx="2929720" cy="1214963"/>
            <a:chOff x="1274078" y="2754928"/>
            <a:chExt cx="2929720" cy="1214963"/>
          </a:xfrm>
          <a:solidFill>
            <a:schemeClr val="accent1"/>
          </a:solidFill>
        </p:grpSpPr>
        <p:grpSp>
          <p:nvGrpSpPr>
            <p:cNvPr id="17" name="Graphic 15">
              <a:extLst>
                <a:ext uri="{FF2B5EF4-FFF2-40B4-BE49-F238E27FC236}">
                  <a16:creationId xmlns:a16="http://schemas.microsoft.com/office/drawing/2014/main" id="{8D674227-0B00-4EC7-BD18-1ADB27B1B136}"/>
                </a:ext>
              </a:extLst>
            </p:cNvPr>
            <p:cNvGrpSpPr/>
            <p:nvPr/>
          </p:nvGrpSpPr>
          <p:grpSpPr>
            <a:xfrm>
              <a:off x="2450688" y="3622299"/>
              <a:ext cx="1753110" cy="219483"/>
              <a:chOff x="2450688" y="3622299"/>
              <a:chExt cx="1753110" cy="219483"/>
            </a:xfrm>
            <a:solidFill>
              <a:srgbClr val="463977"/>
            </a:solidFill>
          </p:grpSpPr>
          <p:sp>
            <p:nvSpPr>
              <p:cNvPr id="24" name="Freeform: Shape 23">
                <a:extLst>
                  <a:ext uri="{FF2B5EF4-FFF2-40B4-BE49-F238E27FC236}">
                    <a16:creationId xmlns:a16="http://schemas.microsoft.com/office/drawing/2014/main" id="{1C69A697-B9EC-4B58-A9F6-643EF36DB1C8}"/>
                  </a:ext>
                </a:extLst>
              </p:cNvPr>
              <p:cNvSpPr/>
              <p:nvPr/>
            </p:nvSpPr>
            <p:spPr>
              <a:xfrm>
                <a:off x="2450688" y="3630564"/>
                <a:ext cx="175862" cy="163005"/>
              </a:xfrm>
              <a:custGeom>
                <a:avLst/>
                <a:gdLst>
                  <a:gd name="connsiteX0" fmla="*/ 53264 w 175862"/>
                  <a:gd name="connsiteY0" fmla="*/ 133159 h 163005"/>
                  <a:gd name="connsiteX1" fmla="*/ 42244 w 175862"/>
                  <a:gd name="connsiteY1" fmla="*/ 163005 h 163005"/>
                  <a:gd name="connsiteX2" fmla="*/ 0 w 175862"/>
                  <a:gd name="connsiteY2" fmla="*/ 163005 h 163005"/>
                  <a:gd name="connsiteX3" fmla="*/ 64284 w 175862"/>
                  <a:gd name="connsiteY3" fmla="*/ 0 h 163005"/>
                  <a:gd name="connsiteX4" fmla="*/ 111119 w 175862"/>
                  <a:gd name="connsiteY4" fmla="*/ 0 h 163005"/>
                  <a:gd name="connsiteX5" fmla="*/ 175862 w 175862"/>
                  <a:gd name="connsiteY5" fmla="*/ 163005 h 163005"/>
                  <a:gd name="connsiteX6" fmla="*/ 133618 w 175862"/>
                  <a:gd name="connsiteY6" fmla="*/ 163005 h 163005"/>
                  <a:gd name="connsiteX7" fmla="*/ 122598 w 175862"/>
                  <a:gd name="connsiteY7" fmla="*/ 133159 h 163005"/>
                  <a:gd name="connsiteX8" fmla="*/ 53264 w 175862"/>
                  <a:gd name="connsiteY8" fmla="*/ 133159 h 163005"/>
                  <a:gd name="connsiteX9" fmla="*/ 111119 w 175862"/>
                  <a:gd name="connsiteY9" fmla="*/ 102395 h 163005"/>
                  <a:gd name="connsiteX10" fmla="*/ 87701 w 175862"/>
                  <a:gd name="connsiteY10" fmla="*/ 39489 h 163005"/>
                  <a:gd name="connsiteX11" fmla="*/ 64284 w 175862"/>
                  <a:gd name="connsiteY11" fmla="*/ 102395 h 163005"/>
                  <a:gd name="connsiteX12" fmla="*/ 111119 w 175862"/>
                  <a:gd name="connsiteY12" fmla="*/ 102395 h 163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5862" h="163005">
                    <a:moveTo>
                      <a:pt x="53264" y="133159"/>
                    </a:moveTo>
                    <a:lnTo>
                      <a:pt x="42244" y="163005"/>
                    </a:lnTo>
                    <a:lnTo>
                      <a:pt x="0" y="163005"/>
                    </a:lnTo>
                    <a:lnTo>
                      <a:pt x="64284" y="0"/>
                    </a:lnTo>
                    <a:lnTo>
                      <a:pt x="111119" y="0"/>
                    </a:lnTo>
                    <a:lnTo>
                      <a:pt x="175862" y="163005"/>
                    </a:lnTo>
                    <a:lnTo>
                      <a:pt x="133618" y="163005"/>
                    </a:lnTo>
                    <a:lnTo>
                      <a:pt x="122598" y="133159"/>
                    </a:lnTo>
                    <a:lnTo>
                      <a:pt x="53264" y="133159"/>
                    </a:lnTo>
                    <a:close/>
                    <a:moveTo>
                      <a:pt x="111119" y="102395"/>
                    </a:moveTo>
                    <a:lnTo>
                      <a:pt x="87701" y="39489"/>
                    </a:lnTo>
                    <a:lnTo>
                      <a:pt x="64284" y="102395"/>
                    </a:lnTo>
                    <a:lnTo>
                      <a:pt x="111119" y="102395"/>
                    </a:lnTo>
                    <a:close/>
                  </a:path>
                </a:pathLst>
              </a:custGeom>
              <a:solidFill>
                <a:schemeClr val="bg1"/>
              </a:solidFill>
              <a:ln w="4583" cap="flat">
                <a:noFill/>
                <a:prstDash val="solid"/>
                <a:miter/>
              </a:ln>
            </p:spPr>
            <p:txBody>
              <a:bodyPr rtlCol="0" anchor="ctr"/>
              <a:lstStyle/>
              <a:p>
                <a:endParaRPr lang="en-GB"/>
              </a:p>
            </p:txBody>
          </p:sp>
          <p:sp>
            <p:nvSpPr>
              <p:cNvPr id="25" name="Freeform: Shape 24">
                <a:extLst>
                  <a:ext uri="{FF2B5EF4-FFF2-40B4-BE49-F238E27FC236}">
                    <a16:creationId xmlns:a16="http://schemas.microsoft.com/office/drawing/2014/main" id="{6181E3AC-8313-402F-B68F-6EAA45A263CB}"/>
                  </a:ext>
                </a:extLst>
              </p:cNvPr>
              <p:cNvSpPr/>
              <p:nvPr/>
            </p:nvSpPr>
            <p:spPr>
              <a:xfrm>
                <a:off x="2638488" y="3675563"/>
                <a:ext cx="125353" cy="166219"/>
              </a:xfrm>
              <a:custGeom>
                <a:avLst/>
                <a:gdLst>
                  <a:gd name="connsiteX0" fmla="*/ 0 w 125353"/>
                  <a:gd name="connsiteY0" fmla="*/ 166219 h 166219"/>
                  <a:gd name="connsiteX1" fmla="*/ 0 w 125353"/>
                  <a:gd name="connsiteY1" fmla="*/ 2755 h 166219"/>
                  <a:gd name="connsiteX2" fmla="*/ 35356 w 125353"/>
                  <a:gd name="connsiteY2" fmla="*/ 2755 h 166219"/>
                  <a:gd name="connsiteX3" fmla="*/ 36734 w 125353"/>
                  <a:gd name="connsiteY3" fmla="*/ 14693 h 166219"/>
                  <a:gd name="connsiteX4" fmla="*/ 71631 w 125353"/>
                  <a:gd name="connsiteY4" fmla="*/ 0 h 166219"/>
                  <a:gd name="connsiteX5" fmla="*/ 125353 w 125353"/>
                  <a:gd name="connsiteY5" fmla="*/ 60151 h 166219"/>
                  <a:gd name="connsiteX6" fmla="*/ 71631 w 125353"/>
                  <a:gd name="connsiteY6" fmla="*/ 119843 h 166219"/>
                  <a:gd name="connsiteX7" fmla="*/ 37652 w 125353"/>
                  <a:gd name="connsiteY7" fmla="*/ 108823 h 166219"/>
                  <a:gd name="connsiteX8" fmla="*/ 37652 w 125353"/>
                  <a:gd name="connsiteY8" fmla="*/ 165301 h 166219"/>
                  <a:gd name="connsiteX9" fmla="*/ 0 w 125353"/>
                  <a:gd name="connsiteY9" fmla="*/ 165301 h 166219"/>
                  <a:gd name="connsiteX10" fmla="*/ 37652 w 125353"/>
                  <a:gd name="connsiteY10" fmla="*/ 60610 h 166219"/>
                  <a:gd name="connsiteX11" fmla="*/ 62447 w 125353"/>
                  <a:gd name="connsiteY11" fmla="*/ 86783 h 166219"/>
                  <a:gd name="connsiteX12" fmla="*/ 87701 w 125353"/>
                  <a:gd name="connsiteY12" fmla="*/ 60610 h 166219"/>
                  <a:gd name="connsiteX13" fmla="*/ 62447 w 125353"/>
                  <a:gd name="connsiteY13" fmla="*/ 34438 h 166219"/>
                  <a:gd name="connsiteX14" fmla="*/ 37652 w 125353"/>
                  <a:gd name="connsiteY14" fmla="*/ 60610 h 166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5353" h="166219">
                    <a:moveTo>
                      <a:pt x="0" y="166219"/>
                    </a:moveTo>
                    <a:lnTo>
                      <a:pt x="0" y="2755"/>
                    </a:lnTo>
                    <a:lnTo>
                      <a:pt x="35356" y="2755"/>
                    </a:lnTo>
                    <a:lnTo>
                      <a:pt x="36734" y="14693"/>
                    </a:lnTo>
                    <a:cubicBezTo>
                      <a:pt x="43621" y="6428"/>
                      <a:pt x="54182" y="0"/>
                      <a:pt x="71631" y="0"/>
                    </a:cubicBezTo>
                    <a:cubicBezTo>
                      <a:pt x="104231" y="0"/>
                      <a:pt x="125353" y="25714"/>
                      <a:pt x="125353" y="60151"/>
                    </a:cubicBezTo>
                    <a:cubicBezTo>
                      <a:pt x="125353" y="94589"/>
                      <a:pt x="104231" y="119843"/>
                      <a:pt x="71631" y="119843"/>
                    </a:cubicBezTo>
                    <a:cubicBezTo>
                      <a:pt x="57396" y="119843"/>
                      <a:pt x="44539" y="115711"/>
                      <a:pt x="37652" y="108823"/>
                    </a:cubicBezTo>
                    <a:lnTo>
                      <a:pt x="37652" y="165301"/>
                    </a:lnTo>
                    <a:lnTo>
                      <a:pt x="0" y="165301"/>
                    </a:lnTo>
                    <a:close/>
                    <a:moveTo>
                      <a:pt x="37652" y="60610"/>
                    </a:moveTo>
                    <a:cubicBezTo>
                      <a:pt x="37652" y="76222"/>
                      <a:pt x="48213" y="86783"/>
                      <a:pt x="62447" y="86783"/>
                    </a:cubicBezTo>
                    <a:cubicBezTo>
                      <a:pt x="76681" y="86783"/>
                      <a:pt x="87701" y="75763"/>
                      <a:pt x="87701" y="60610"/>
                    </a:cubicBezTo>
                    <a:cubicBezTo>
                      <a:pt x="87701" y="44539"/>
                      <a:pt x="76681" y="34438"/>
                      <a:pt x="62447" y="34438"/>
                    </a:cubicBezTo>
                    <a:cubicBezTo>
                      <a:pt x="47754" y="34438"/>
                      <a:pt x="37652" y="44999"/>
                      <a:pt x="37652" y="60610"/>
                    </a:cubicBezTo>
                    <a:close/>
                  </a:path>
                </a:pathLst>
              </a:custGeom>
              <a:solidFill>
                <a:schemeClr val="bg1"/>
              </a:solidFill>
              <a:ln w="4583" cap="flat">
                <a:noFill/>
                <a:prstDash val="solid"/>
                <a:miter/>
              </a:ln>
            </p:spPr>
            <p:txBody>
              <a:bodyPr rtlCol="0" anchor="ctr"/>
              <a:lstStyle/>
              <a:p>
                <a:endParaRPr lang="en-GB"/>
              </a:p>
            </p:txBody>
          </p:sp>
          <p:sp>
            <p:nvSpPr>
              <p:cNvPr id="26" name="Freeform: Shape 25">
                <a:extLst>
                  <a:ext uri="{FF2B5EF4-FFF2-40B4-BE49-F238E27FC236}">
                    <a16:creationId xmlns:a16="http://schemas.microsoft.com/office/drawing/2014/main" id="{46CB4823-A5D8-410E-8E46-2F5A816F29BE}"/>
                  </a:ext>
                </a:extLst>
              </p:cNvPr>
              <p:cNvSpPr/>
              <p:nvPr/>
            </p:nvSpPr>
            <p:spPr>
              <a:xfrm>
                <a:off x="2780372" y="3675563"/>
                <a:ext cx="125353" cy="166219"/>
              </a:xfrm>
              <a:custGeom>
                <a:avLst/>
                <a:gdLst>
                  <a:gd name="connsiteX0" fmla="*/ 0 w 125353"/>
                  <a:gd name="connsiteY0" fmla="*/ 166219 h 166219"/>
                  <a:gd name="connsiteX1" fmla="*/ 0 w 125353"/>
                  <a:gd name="connsiteY1" fmla="*/ 2755 h 166219"/>
                  <a:gd name="connsiteX2" fmla="*/ 35356 w 125353"/>
                  <a:gd name="connsiteY2" fmla="*/ 2755 h 166219"/>
                  <a:gd name="connsiteX3" fmla="*/ 36734 w 125353"/>
                  <a:gd name="connsiteY3" fmla="*/ 14693 h 166219"/>
                  <a:gd name="connsiteX4" fmla="*/ 71631 w 125353"/>
                  <a:gd name="connsiteY4" fmla="*/ 0 h 166219"/>
                  <a:gd name="connsiteX5" fmla="*/ 125353 w 125353"/>
                  <a:gd name="connsiteY5" fmla="*/ 60151 h 166219"/>
                  <a:gd name="connsiteX6" fmla="*/ 71631 w 125353"/>
                  <a:gd name="connsiteY6" fmla="*/ 119843 h 166219"/>
                  <a:gd name="connsiteX7" fmla="*/ 37652 w 125353"/>
                  <a:gd name="connsiteY7" fmla="*/ 108823 h 166219"/>
                  <a:gd name="connsiteX8" fmla="*/ 37652 w 125353"/>
                  <a:gd name="connsiteY8" fmla="*/ 165301 h 166219"/>
                  <a:gd name="connsiteX9" fmla="*/ 0 w 125353"/>
                  <a:gd name="connsiteY9" fmla="*/ 165301 h 166219"/>
                  <a:gd name="connsiteX10" fmla="*/ 37193 w 125353"/>
                  <a:gd name="connsiteY10" fmla="*/ 60610 h 166219"/>
                  <a:gd name="connsiteX11" fmla="*/ 61988 w 125353"/>
                  <a:gd name="connsiteY11" fmla="*/ 86783 h 166219"/>
                  <a:gd name="connsiteX12" fmla="*/ 87242 w 125353"/>
                  <a:gd name="connsiteY12" fmla="*/ 60610 h 166219"/>
                  <a:gd name="connsiteX13" fmla="*/ 61988 w 125353"/>
                  <a:gd name="connsiteY13" fmla="*/ 34438 h 166219"/>
                  <a:gd name="connsiteX14" fmla="*/ 37193 w 125353"/>
                  <a:gd name="connsiteY14" fmla="*/ 60610 h 166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5353" h="166219">
                    <a:moveTo>
                      <a:pt x="0" y="166219"/>
                    </a:moveTo>
                    <a:lnTo>
                      <a:pt x="0" y="2755"/>
                    </a:lnTo>
                    <a:lnTo>
                      <a:pt x="35356" y="2755"/>
                    </a:lnTo>
                    <a:lnTo>
                      <a:pt x="36734" y="14693"/>
                    </a:lnTo>
                    <a:cubicBezTo>
                      <a:pt x="43621" y="6428"/>
                      <a:pt x="54182" y="0"/>
                      <a:pt x="71631" y="0"/>
                    </a:cubicBezTo>
                    <a:cubicBezTo>
                      <a:pt x="104232" y="0"/>
                      <a:pt x="125353" y="25714"/>
                      <a:pt x="125353" y="60151"/>
                    </a:cubicBezTo>
                    <a:cubicBezTo>
                      <a:pt x="125353" y="94589"/>
                      <a:pt x="104232" y="119843"/>
                      <a:pt x="71631" y="119843"/>
                    </a:cubicBezTo>
                    <a:cubicBezTo>
                      <a:pt x="57396" y="119843"/>
                      <a:pt x="44540" y="115711"/>
                      <a:pt x="37652" y="108823"/>
                    </a:cubicBezTo>
                    <a:lnTo>
                      <a:pt x="37652" y="165301"/>
                    </a:lnTo>
                    <a:lnTo>
                      <a:pt x="0" y="165301"/>
                    </a:lnTo>
                    <a:close/>
                    <a:moveTo>
                      <a:pt x="37193" y="60610"/>
                    </a:moveTo>
                    <a:cubicBezTo>
                      <a:pt x="37193" y="76222"/>
                      <a:pt x="47754" y="86783"/>
                      <a:pt x="61988" y="86783"/>
                    </a:cubicBezTo>
                    <a:cubicBezTo>
                      <a:pt x="76222" y="86783"/>
                      <a:pt x="87242" y="75763"/>
                      <a:pt x="87242" y="60610"/>
                    </a:cubicBezTo>
                    <a:cubicBezTo>
                      <a:pt x="87242" y="44539"/>
                      <a:pt x="76222" y="34438"/>
                      <a:pt x="61988" y="34438"/>
                    </a:cubicBezTo>
                    <a:cubicBezTo>
                      <a:pt x="47754" y="34438"/>
                      <a:pt x="37193" y="44999"/>
                      <a:pt x="37193" y="60610"/>
                    </a:cubicBezTo>
                    <a:close/>
                  </a:path>
                </a:pathLst>
              </a:custGeom>
              <a:solidFill>
                <a:schemeClr val="bg1"/>
              </a:solidFill>
              <a:ln w="4583" cap="flat">
                <a:noFill/>
                <a:prstDash val="solid"/>
                <a:miter/>
              </a:ln>
            </p:spPr>
            <p:txBody>
              <a:bodyPr rtlCol="0" anchor="ctr"/>
              <a:lstStyle/>
              <a:p>
                <a:endParaRPr lang="en-GB"/>
              </a:p>
            </p:txBody>
          </p:sp>
          <p:sp>
            <p:nvSpPr>
              <p:cNvPr id="27" name="Freeform: Shape 26">
                <a:extLst>
                  <a:ext uri="{FF2B5EF4-FFF2-40B4-BE49-F238E27FC236}">
                    <a16:creationId xmlns:a16="http://schemas.microsoft.com/office/drawing/2014/main" id="{AAD2D2F3-951C-4981-985D-DE2539EE6FF0}"/>
                  </a:ext>
                </a:extLst>
              </p:cNvPr>
              <p:cNvSpPr/>
              <p:nvPr/>
            </p:nvSpPr>
            <p:spPr>
              <a:xfrm>
                <a:off x="2921796" y="3676022"/>
                <a:ext cx="81273" cy="118006"/>
              </a:xfrm>
              <a:custGeom>
                <a:avLst/>
                <a:gdLst>
                  <a:gd name="connsiteX0" fmla="*/ 67039 w 81273"/>
                  <a:gd name="connsiteY0" fmla="*/ 0 h 118006"/>
                  <a:gd name="connsiteX1" fmla="*/ 81273 w 81273"/>
                  <a:gd name="connsiteY1" fmla="*/ 2296 h 118006"/>
                  <a:gd name="connsiteX2" fmla="*/ 78977 w 81273"/>
                  <a:gd name="connsiteY2" fmla="*/ 35356 h 118006"/>
                  <a:gd name="connsiteX3" fmla="*/ 64284 w 81273"/>
                  <a:gd name="connsiteY3" fmla="*/ 33060 h 118006"/>
                  <a:gd name="connsiteX4" fmla="*/ 37652 w 81273"/>
                  <a:gd name="connsiteY4" fmla="*/ 62447 h 118006"/>
                  <a:gd name="connsiteX5" fmla="*/ 37652 w 81273"/>
                  <a:gd name="connsiteY5" fmla="*/ 118007 h 118006"/>
                  <a:gd name="connsiteX6" fmla="*/ 0 w 81273"/>
                  <a:gd name="connsiteY6" fmla="*/ 118007 h 118006"/>
                  <a:gd name="connsiteX7" fmla="*/ 0 w 81273"/>
                  <a:gd name="connsiteY7" fmla="*/ 2755 h 118006"/>
                  <a:gd name="connsiteX8" fmla="*/ 35815 w 81273"/>
                  <a:gd name="connsiteY8" fmla="*/ 2755 h 118006"/>
                  <a:gd name="connsiteX9" fmla="*/ 37193 w 81273"/>
                  <a:gd name="connsiteY9" fmla="*/ 18367 h 118006"/>
                  <a:gd name="connsiteX10" fmla="*/ 67039 w 81273"/>
                  <a:gd name="connsiteY10" fmla="*/ 0 h 118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1273" h="118006">
                    <a:moveTo>
                      <a:pt x="67039" y="0"/>
                    </a:moveTo>
                    <a:cubicBezTo>
                      <a:pt x="71631" y="0"/>
                      <a:pt x="76222" y="918"/>
                      <a:pt x="81273" y="2296"/>
                    </a:cubicBezTo>
                    <a:lnTo>
                      <a:pt x="78977" y="35356"/>
                    </a:lnTo>
                    <a:cubicBezTo>
                      <a:pt x="74386" y="33519"/>
                      <a:pt x="69335" y="33060"/>
                      <a:pt x="64284" y="33060"/>
                    </a:cubicBezTo>
                    <a:cubicBezTo>
                      <a:pt x="50050" y="33060"/>
                      <a:pt x="37652" y="40866"/>
                      <a:pt x="37652" y="62447"/>
                    </a:cubicBezTo>
                    <a:lnTo>
                      <a:pt x="37652" y="118007"/>
                    </a:lnTo>
                    <a:lnTo>
                      <a:pt x="0" y="118007"/>
                    </a:lnTo>
                    <a:lnTo>
                      <a:pt x="0" y="2755"/>
                    </a:lnTo>
                    <a:lnTo>
                      <a:pt x="35815" y="2755"/>
                    </a:lnTo>
                    <a:lnTo>
                      <a:pt x="37193" y="18367"/>
                    </a:lnTo>
                    <a:cubicBezTo>
                      <a:pt x="42244" y="6888"/>
                      <a:pt x="53723" y="0"/>
                      <a:pt x="67039" y="0"/>
                    </a:cubicBezTo>
                    <a:close/>
                  </a:path>
                </a:pathLst>
              </a:custGeom>
              <a:solidFill>
                <a:schemeClr val="bg1"/>
              </a:solidFill>
              <a:ln w="4583" cap="flat">
                <a:noFill/>
                <a:prstDash val="solid"/>
                <a:miter/>
              </a:ln>
            </p:spPr>
            <p:txBody>
              <a:bodyPr rtlCol="0" anchor="ctr"/>
              <a:lstStyle/>
              <a:p>
                <a:endParaRPr lang="en-GB"/>
              </a:p>
            </p:txBody>
          </p:sp>
          <p:sp>
            <p:nvSpPr>
              <p:cNvPr id="28" name="Freeform: Shape 27">
                <a:extLst>
                  <a:ext uri="{FF2B5EF4-FFF2-40B4-BE49-F238E27FC236}">
                    <a16:creationId xmlns:a16="http://schemas.microsoft.com/office/drawing/2014/main" id="{66F8D314-7A89-4938-A3CE-A972C6FB9A4F}"/>
                  </a:ext>
                </a:extLst>
              </p:cNvPr>
              <p:cNvSpPr/>
              <p:nvPr/>
            </p:nvSpPr>
            <p:spPr>
              <a:xfrm>
                <a:off x="3007202" y="3676022"/>
                <a:ext cx="115282" cy="120302"/>
              </a:xfrm>
              <a:custGeom>
                <a:avLst/>
                <a:gdLst>
                  <a:gd name="connsiteX0" fmla="*/ 111578 w 115282"/>
                  <a:gd name="connsiteY0" fmla="*/ 109742 h 120302"/>
                  <a:gd name="connsiteX1" fmla="*/ 68416 w 115282"/>
                  <a:gd name="connsiteY1" fmla="*/ 120302 h 120302"/>
                  <a:gd name="connsiteX2" fmla="*/ 0 w 115282"/>
                  <a:gd name="connsiteY2" fmla="*/ 60151 h 120302"/>
                  <a:gd name="connsiteX3" fmla="*/ 59233 w 115282"/>
                  <a:gd name="connsiteY3" fmla="*/ 0 h 120302"/>
                  <a:gd name="connsiteX4" fmla="*/ 113874 w 115282"/>
                  <a:gd name="connsiteY4" fmla="*/ 69794 h 120302"/>
                  <a:gd name="connsiteX5" fmla="*/ 36734 w 115282"/>
                  <a:gd name="connsiteY5" fmla="*/ 69794 h 120302"/>
                  <a:gd name="connsiteX6" fmla="*/ 68416 w 115282"/>
                  <a:gd name="connsiteY6" fmla="*/ 88161 h 120302"/>
                  <a:gd name="connsiteX7" fmla="*/ 106068 w 115282"/>
                  <a:gd name="connsiteY7" fmla="*/ 81273 h 120302"/>
                  <a:gd name="connsiteX8" fmla="*/ 111578 w 115282"/>
                  <a:gd name="connsiteY8" fmla="*/ 109742 h 120302"/>
                  <a:gd name="connsiteX9" fmla="*/ 79896 w 115282"/>
                  <a:gd name="connsiteY9" fmla="*/ 47754 h 120302"/>
                  <a:gd name="connsiteX10" fmla="*/ 59692 w 115282"/>
                  <a:gd name="connsiteY10" fmla="*/ 30305 h 120302"/>
                  <a:gd name="connsiteX11" fmla="*/ 37193 w 115282"/>
                  <a:gd name="connsiteY11" fmla="*/ 47754 h 120302"/>
                  <a:gd name="connsiteX12" fmla="*/ 79896 w 115282"/>
                  <a:gd name="connsiteY12" fmla="*/ 47754 h 120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5282" h="120302">
                    <a:moveTo>
                      <a:pt x="111578" y="109742"/>
                    </a:moveTo>
                    <a:cubicBezTo>
                      <a:pt x="102395" y="114792"/>
                      <a:pt x="86324" y="120302"/>
                      <a:pt x="68416" y="120302"/>
                    </a:cubicBezTo>
                    <a:cubicBezTo>
                      <a:pt x="25714" y="120302"/>
                      <a:pt x="0" y="96426"/>
                      <a:pt x="0" y="60151"/>
                    </a:cubicBezTo>
                    <a:cubicBezTo>
                      <a:pt x="0" y="23877"/>
                      <a:pt x="25254" y="0"/>
                      <a:pt x="59233" y="0"/>
                    </a:cubicBezTo>
                    <a:cubicBezTo>
                      <a:pt x="92752" y="0"/>
                      <a:pt x="122139" y="22040"/>
                      <a:pt x="113874" y="69794"/>
                    </a:cubicBezTo>
                    <a:lnTo>
                      <a:pt x="36734" y="69794"/>
                    </a:lnTo>
                    <a:cubicBezTo>
                      <a:pt x="38570" y="83110"/>
                      <a:pt x="52805" y="88161"/>
                      <a:pt x="68416" y="88161"/>
                    </a:cubicBezTo>
                    <a:cubicBezTo>
                      <a:pt x="83569" y="88161"/>
                      <a:pt x="98722" y="84946"/>
                      <a:pt x="106068" y="81273"/>
                    </a:cubicBezTo>
                    <a:lnTo>
                      <a:pt x="111578" y="109742"/>
                    </a:lnTo>
                    <a:close/>
                    <a:moveTo>
                      <a:pt x="79896" y="47754"/>
                    </a:moveTo>
                    <a:cubicBezTo>
                      <a:pt x="79896" y="38570"/>
                      <a:pt x="72549" y="30305"/>
                      <a:pt x="59692" y="30305"/>
                    </a:cubicBezTo>
                    <a:cubicBezTo>
                      <a:pt x="45917" y="30305"/>
                      <a:pt x="38111" y="38570"/>
                      <a:pt x="37193" y="47754"/>
                    </a:cubicBezTo>
                    <a:lnTo>
                      <a:pt x="79896" y="47754"/>
                    </a:lnTo>
                    <a:close/>
                  </a:path>
                </a:pathLst>
              </a:custGeom>
              <a:solidFill>
                <a:schemeClr val="bg1"/>
              </a:solidFill>
              <a:ln w="4583" cap="flat">
                <a:noFill/>
                <a:prstDash val="solid"/>
                <a:miter/>
              </a:ln>
            </p:spPr>
            <p:txBody>
              <a:bodyPr rtlCol="0" anchor="ctr"/>
              <a:lstStyle/>
              <a:p>
                <a:endParaRPr lang="en-GB"/>
              </a:p>
            </p:txBody>
          </p:sp>
          <p:sp>
            <p:nvSpPr>
              <p:cNvPr id="29" name="Freeform: Shape 28">
                <a:extLst>
                  <a:ext uri="{FF2B5EF4-FFF2-40B4-BE49-F238E27FC236}">
                    <a16:creationId xmlns:a16="http://schemas.microsoft.com/office/drawing/2014/main" id="{1C57FB38-C824-42C9-BBBF-A53D85C889EE}"/>
                  </a:ext>
                </a:extLst>
              </p:cNvPr>
              <p:cNvSpPr/>
              <p:nvPr/>
            </p:nvSpPr>
            <p:spPr>
              <a:xfrm>
                <a:off x="3138524" y="3676022"/>
                <a:ext cx="114792" cy="118006"/>
              </a:xfrm>
              <a:custGeom>
                <a:avLst/>
                <a:gdLst>
                  <a:gd name="connsiteX0" fmla="*/ 76681 w 114792"/>
                  <a:gd name="connsiteY0" fmla="*/ 118007 h 118006"/>
                  <a:gd name="connsiteX1" fmla="*/ 76681 w 114792"/>
                  <a:gd name="connsiteY1" fmla="*/ 53723 h 118006"/>
                  <a:gd name="connsiteX2" fmla="*/ 57396 w 114792"/>
                  <a:gd name="connsiteY2" fmla="*/ 34897 h 118006"/>
                  <a:gd name="connsiteX3" fmla="*/ 38111 w 114792"/>
                  <a:gd name="connsiteY3" fmla="*/ 53723 h 118006"/>
                  <a:gd name="connsiteX4" fmla="*/ 38111 w 114792"/>
                  <a:gd name="connsiteY4" fmla="*/ 118007 h 118006"/>
                  <a:gd name="connsiteX5" fmla="*/ 0 w 114792"/>
                  <a:gd name="connsiteY5" fmla="*/ 118007 h 118006"/>
                  <a:gd name="connsiteX6" fmla="*/ 0 w 114792"/>
                  <a:gd name="connsiteY6" fmla="*/ 2755 h 118006"/>
                  <a:gd name="connsiteX7" fmla="*/ 34897 w 114792"/>
                  <a:gd name="connsiteY7" fmla="*/ 2755 h 118006"/>
                  <a:gd name="connsiteX8" fmla="*/ 36274 w 114792"/>
                  <a:gd name="connsiteY8" fmla="*/ 14693 h 118006"/>
                  <a:gd name="connsiteX9" fmla="*/ 72090 w 114792"/>
                  <a:gd name="connsiteY9" fmla="*/ 0 h 118006"/>
                  <a:gd name="connsiteX10" fmla="*/ 114792 w 114792"/>
                  <a:gd name="connsiteY10" fmla="*/ 42703 h 118006"/>
                  <a:gd name="connsiteX11" fmla="*/ 114792 w 114792"/>
                  <a:gd name="connsiteY11" fmla="*/ 117547 h 118006"/>
                  <a:gd name="connsiteX12" fmla="*/ 76681 w 114792"/>
                  <a:gd name="connsiteY12" fmla="*/ 117547 h 118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4792" h="118006">
                    <a:moveTo>
                      <a:pt x="76681" y="118007"/>
                    </a:moveTo>
                    <a:lnTo>
                      <a:pt x="76681" y="53723"/>
                    </a:lnTo>
                    <a:cubicBezTo>
                      <a:pt x="76681" y="40866"/>
                      <a:pt x="66580" y="34897"/>
                      <a:pt x="57396" y="34897"/>
                    </a:cubicBezTo>
                    <a:cubicBezTo>
                      <a:pt x="47754" y="34897"/>
                      <a:pt x="38111" y="40866"/>
                      <a:pt x="38111" y="53723"/>
                    </a:cubicBezTo>
                    <a:lnTo>
                      <a:pt x="38111" y="118007"/>
                    </a:lnTo>
                    <a:lnTo>
                      <a:pt x="0" y="118007"/>
                    </a:lnTo>
                    <a:lnTo>
                      <a:pt x="0" y="2755"/>
                    </a:lnTo>
                    <a:lnTo>
                      <a:pt x="34897" y="2755"/>
                    </a:lnTo>
                    <a:lnTo>
                      <a:pt x="36274" y="14693"/>
                    </a:lnTo>
                    <a:cubicBezTo>
                      <a:pt x="44540" y="4133"/>
                      <a:pt x="58315" y="0"/>
                      <a:pt x="72090" y="0"/>
                    </a:cubicBezTo>
                    <a:cubicBezTo>
                      <a:pt x="93671" y="0"/>
                      <a:pt x="114792" y="15153"/>
                      <a:pt x="114792" y="42703"/>
                    </a:cubicBezTo>
                    <a:lnTo>
                      <a:pt x="114792" y="117547"/>
                    </a:lnTo>
                    <a:lnTo>
                      <a:pt x="76681" y="117547"/>
                    </a:lnTo>
                    <a:close/>
                  </a:path>
                </a:pathLst>
              </a:custGeom>
              <a:solidFill>
                <a:schemeClr val="bg1"/>
              </a:solidFill>
              <a:ln w="4583" cap="flat">
                <a:noFill/>
                <a:prstDash val="solid"/>
                <a:miter/>
              </a:ln>
            </p:spPr>
            <p:txBody>
              <a:bodyPr rtlCol="0" anchor="ctr"/>
              <a:lstStyle/>
              <a:p>
                <a:endParaRPr lang="en-GB"/>
              </a:p>
            </p:txBody>
          </p:sp>
          <p:sp>
            <p:nvSpPr>
              <p:cNvPr id="30" name="Freeform: Shape 29">
                <a:extLst>
                  <a:ext uri="{FF2B5EF4-FFF2-40B4-BE49-F238E27FC236}">
                    <a16:creationId xmlns:a16="http://schemas.microsoft.com/office/drawing/2014/main" id="{134A5771-8C1D-4314-9846-C2AD474FD1FC}"/>
                  </a:ext>
                </a:extLst>
              </p:cNvPr>
              <p:cNvSpPr/>
              <p:nvPr/>
            </p:nvSpPr>
            <p:spPr>
              <a:xfrm>
                <a:off x="3262500" y="3642044"/>
                <a:ext cx="94589" cy="154740"/>
              </a:xfrm>
              <a:custGeom>
                <a:avLst/>
                <a:gdLst>
                  <a:gd name="connsiteX0" fmla="*/ 56019 w 94589"/>
                  <a:gd name="connsiteY0" fmla="*/ 67498 h 154740"/>
                  <a:gd name="connsiteX1" fmla="*/ 56019 w 94589"/>
                  <a:gd name="connsiteY1" fmla="*/ 104691 h 154740"/>
                  <a:gd name="connsiteX2" fmla="*/ 91834 w 94589"/>
                  <a:gd name="connsiteY2" fmla="*/ 118466 h 154740"/>
                  <a:gd name="connsiteX3" fmla="*/ 94589 w 94589"/>
                  <a:gd name="connsiteY3" fmla="*/ 149230 h 154740"/>
                  <a:gd name="connsiteX4" fmla="*/ 63825 w 94589"/>
                  <a:gd name="connsiteY4" fmla="*/ 154740 h 154740"/>
                  <a:gd name="connsiteX5" fmla="*/ 18367 w 94589"/>
                  <a:gd name="connsiteY5" fmla="*/ 111119 h 154740"/>
                  <a:gd name="connsiteX6" fmla="*/ 18367 w 94589"/>
                  <a:gd name="connsiteY6" fmla="*/ 67957 h 154740"/>
                  <a:gd name="connsiteX7" fmla="*/ 0 w 94589"/>
                  <a:gd name="connsiteY7" fmla="*/ 67957 h 154740"/>
                  <a:gd name="connsiteX8" fmla="*/ 0 w 94589"/>
                  <a:gd name="connsiteY8" fmla="*/ 37193 h 154740"/>
                  <a:gd name="connsiteX9" fmla="*/ 18367 w 94589"/>
                  <a:gd name="connsiteY9" fmla="*/ 37193 h 154740"/>
                  <a:gd name="connsiteX10" fmla="*/ 18367 w 94589"/>
                  <a:gd name="connsiteY10" fmla="*/ 0 h 154740"/>
                  <a:gd name="connsiteX11" fmla="*/ 55100 w 94589"/>
                  <a:gd name="connsiteY11" fmla="*/ 0 h 154740"/>
                  <a:gd name="connsiteX12" fmla="*/ 55100 w 94589"/>
                  <a:gd name="connsiteY12" fmla="*/ 37193 h 154740"/>
                  <a:gd name="connsiteX13" fmla="*/ 87701 w 94589"/>
                  <a:gd name="connsiteY13" fmla="*/ 37193 h 154740"/>
                  <a:gd name="connsiteX14" fmla="*/ 87701 w 94589"/>
                  <a:gd name="connsiteY14" fmla="*/ 67957 h 154740"/>
                  <a:gd name="connsiteX15" fmla="*/ 56019 w 94589"/>
                  <a:gd name="connsiteY15" fmla="*/ 67957 h 154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4589" h="154740">
                    <a:moveTo>
                      <a:pt x="56019" y="67498"/>
                    </a:moveTo>
                    <a:lnTo>
                      <a:pt x="56019" y="104691"/>
                    </a:lnTo>
                    <a:cubicBezTo>
                      <a:pt x="56019" y="124435"/>
                      <a:pt x="73467" y="122598"/>
                      <a:pt x="91834" y="118466"/>
                    </a:cubicBezTo>
                    <a:lnTo>
                      <a:pt x="94589" y="149230"/>
                    </a:lnTo>
                    <a:cubicBezTo>
                      <a:pt x="86324" y="152444"/>
                      <a:pt x="73467" y="154740"/>
                      <a:pt x="63825" y="154740"/>
                    </a:cubicBezTo>
                    <a:cubicBezTo>
                      <a:pt x="37193" y="154740"/>
                      <a:pt x="18367" y="141884"/>
                      <a:pt x="18367" y="111119"/>
                    </a:cubicBezTo>
                    <a:lnTo>
                      <a:pt x="18367" y="67957"/>
                    </a:lnTo>
                    <a:lnTo>
                      <a:pt x="0" y="67957"/>
                    </a:lnTo>
                    <a:lnTo>
                      <a:pt x="0" y="37193"/>
                    </a:lnTo>
                    <a:lnTo>
                      <a:pt x="18367" y="37193"/>
                    </a:lnTo>
                    <a:lnTo>
                      <a:pt x="18367" y="0"/>
                    </a:lnTo>
                    <a:lnTo>
                      <a:pt x="55100" y="0"/>
                    </a:lnTo>
                    <a:lnTo>
                      <a:pt x="55100" y="37193"/>
                    </a:lnTo>
                    <a:lnTo>
                      <a:pt x="87701" y="37193"/>
                    </a:lnTo>
                    <a:lnTo>
                      <a:pt x="87701" y="67957"/>
                    </a:lnTo>
                    <a:lnTo>
                      <a:pt x="56019" y="67957"/>
                    </a:lnTo>
                    <a:close/>
                  </a:path>
                </a:pathLst>
              </a:custGeom>
              <a:solidFill>
                <a:schemeClr val="bg1"/>
              </a:solidFill>
              <a:ln w="4583" cap="flat">
                <a:noFill/>
                <a:prstDash val="solid"/>
                <a:miter/>
              </a:ln>
            </p:spPr>
            <p:txBody>
              <a:bodyPr rtlCol="0" anchor="ctr"/>
              <a:lstStyle/>
              <a:p>
                <a:endParaRPr lang="en-GB"/>
              </a:p>
            </p:txBody>
          </p:sp>
          <p:sp>
            <p:nvSpPr>
              <p:cNvPr id="31" name="Freeform: Shape 30">
                <a:extLst>
                  <a:ext uri="{FF2B5EF4-FFF2-40B4-BE49-F238E27FC236}">
                    <a16:creationId xmlns:a16="http://schemas.microsoft.com/office/drawing/2014/main" id="{560C762D-DAF7-494C-9EAC-53B4930EAAA8}"/>
                  </a:ext>
                </a:extLst>
              </p:cNvPr>
              <p:cNvSpPr/>
              <p:nvPr/>
            </p:nvSpPr>
            <p:spPr>
              <a:xfrm>
                <a:off x="3368109" y="3622299"/>
                <a:ext cx="41784" cy="171729"/>
              </a:xfrm>
              <a:custGeom>
                <a:avLst/>
                <a:gdLst>
                  <a:gd name="connsiteX0" fmla="*/ 0 w 41784"/>
                  <a:gd name="connsiteY0" fmla="*/ 20663 h 171729"/>
                  <a:gd name="connsiteX1" fmla="*/ 20663 w 41784"/>
                  <a:gd name="connsiteY1" fmla="*/ 0 h 171729"/>
                  <a:gd name="connsiteX2" fmla="*/ 41784 w 41784"/>
                  <a:gd name="connsiteY2" fmla="*/ 20663 h 171729"/>
                  <a:gd name="connsiteX3" fmla="*/ 20663 w 41784"/>
                  <a:gd name="connsiteY3" fmla="*/ 41325 h 171729"/>
                  <a:gd name="connsiteX4" fmla="*/ 0 w 41784"/>
                  <a:gd name="connsiteY4" fmla="*/ 20663 h 171729"/>
                  <a:gd name="connsiteX5" fmla="*/ 39489 w 41784"/>
                  <a:gd name="connsiteY5" fmla="*/ 171730 h 171729"/>
                  <a:gd name="connsiteX6" fmla="*/ 1837 w 41784"/>
                  <a:gd name="connsiteY6" fmla="*/ 171730 h 171729"/>
                  <a:gd name="connsiteX7" fmla="*/ 1837 w 41784"/>
                  <a:gd name="connsiteY7" fmla="*/ 56478 h 171729"/>
                  <a:gd name="connsiteX8" fmla="*/ 39489 w 41784"/>
                  <a:gd name="connsiteY8" fmla="*/ 56478 h 171729"/>
                  <a:gd name="connsiteX9" fmla="*/ 39489 w 41784"/>
                  <a:gd name="connsiteY9" fmla="*/ 171730 h 171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784" h="171729">
                    <a:moveTo>
                      <a:pt x="0" y="20663"/>
                    </a:moveTo>
                    <a:cubicBezTo>
                      <a:pt x="0" y="8265"/>
                      <a:pt x="8265" y="0"/>
                      <a:pt x="20663" y="0"/>
                    </a:cubicBezTo>
                    <a:cubicBezTo>
                      <a:pt x="33060" y="0"/>
                      <a:pt x="41784" y="8265"/>
                      <a:pt x="41784" y="20663"/>
                    </a:cubicBezTo>
                    <a:cubicBezTo>
                      <a:pt x="41784" y="33060"/>
                      <a:pt x="33060" y="41325"/>
                      <a:pt x="20663" y="41325"/>
                    </a:cubicBezTo>
                    <a:cubicBezTo>
                      <a:pt x="8265" y="41325"/>
                      <a:pt x="0" y="33060"/>
                      <a:pt x="0" y="20663"/>
                    </a:cubicBezTo>
                    <a:close/>
                    <a:moveTo>
                      <a:pt x="39489" y="171730"/>
                    </a:moveTo>
                    <a:lnTo>
                      <a:pt x="1837" y="171730"/>
                    </a:lnTo>
                    <a:lnTo>
                      <a:pt x="1837" y="56478"/>
                    </a:lnTo>
                    <a:lnTo>
                      <a:pt x="39489" y="56478"/>
                    </a:lnTo>
                    <a:lnTo>
                      <a:pt x="39489" y="171730"/>
                    </a:lnTo>
                    <a:close/>
                  </a:path>
                </a:pathLst>
              </a:custGeom>
              <a:solidFill>
                <a:schemeClr val="bg1"/>
              </a:solidFill>
              <a:ln w="4583" cap="flat">
                <a:noFill/>
                <a:prstDash val="solid"/>
                <a:miter/>
              </a:ln>
            </p:spPr>
            <p:txBody>
              <a:bodyPr rtlCol="0" anchor="ctr"/>
              <a:lstStyle/>
              <a:p>
                <a:endParaRPr lang="en-GB"/>
              </a:p>
            </p:txBody>
          </p:sp>
          <p:sp>
            <p:nvSpPr>
              <p:cNvPr id="32" name="Freeform: Shape 31">
                <a:extLst>
                  <a:ext uri="{FF2B5EF4-FFF2-40B4-BE49-F238E27FC236}">
                    <a16:creationId xmlns:a16="http://schemas.microsoft.com/office/drawing/2014/main" id="{2979175C-CDDE-492F-9E38-B1BFBB5F3C84}"/>
                  </a:ext>
                </a:extLst>
              </p:cNvPr>
              <p:cNvSpPr/>
              <p:nvPr/>
            </p:nvSpPr>
            <p:spPr>
              <a:xfrm>
                <a:off x="3423204" y="3676022"/>
                <a:ext cx="103318" cy="120302"/>
              </a:xfrm>
              <a:custGeom>
                <a:avLst/>
                <a:gdLst>
                  <a:gd name="connsiteX0" fmla="*/ 63371 w 103318"/>
                  <a:gd name="connsiteY0" fmla="*/ 0 h 120302"/>
                  <a:gd name="connsiteX1" fmla="*/ 101482 w 103318"/>
                  <a:gd name="connsiteY1" fmla="*/ 7806 h 120302"/>
                  <a:gd name="connsiteX2" fmla="*/ 98727 w 103318"/>
                  <a:gd name="connsiteY2" fmla="*/ 39948 h 120302"/>
                  <a:gd name="connsiteX3" fmla="*/ 70258 w 103318"/>
                  <a:gd name="connsiteY3" fmla="*/ 34438 h 120302"/>
                  <a:gd name="connsiteX4" fmla="*/ 37657 w 103318"/>
                  <a:gd name="connsiteY4" fmla="*/ 60151 h 120302"/>
                  <a:gd name="connsiteX5" fmla="*/ 68422 w 103318"/>
                  <a:gd name="connsiteY5" fmla="*/ 85406 h 120302"/>
                  <a:gd name="connsiteX6" fmla="*/ 99645 w 103318"/>
                  <a:gd name="connsiteY6" fmla="*/ 77600 h 120302"/>
                  <a:gd name="connsiteX7" fmla="*/ 103319 w 103318"/>
                  <a:gd name="connsiteY7" fmla="*/ 110660 h 120302"/>
                  <a:gd name="connsiteX8" fmla="*/ 64289 w 103318"/>
                  <a:gd name="connsiteY8" fmla="*/ 120302 h 120302"/>
                  <a:gd name="connsiteX9" fmla="*/ 5 w 103318"/>
                  <a:gd name="connsiteY9" fmla="*/ 60610 h 120302"/>
                  <a:gd name="connsiteX10" fmla="*/ 63371 w 103318"/>
                  <a:gd name="connsiteY10" fmla="*/ 0 h 120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3318" h="120302">
                    <a:moveTo>
                      <a:pt x="63371" y="0"/>
                    </a:moveTo>
                    <a:cubicBezTo>
                      <a:pt x="76687" y="0"/>
                      <a:pt x="87248" y="1837"/>
                      <a:pt x="101482" y="7806"/>
                    </a:cubicBezTo>
                    <a:lnTo>
                      <a:pt x="98727" y="39948"/>
                    </a:lnTo>
                    <a:cubicBezTo>
                      <a:pt x="90462" y="36274"/>
                      <a:pt x="79901" y="34438"/>
                      <a:pt x="70258" y="34438"/>
                    </a:cubicBezTo>
                    <a:cubicBezTo>
                      <a:pt x="52810" y="34438"/>
                      <a:pt x="37657" y="40866"/>
                      <a:pt x="37657" y="60151"/>
                    </a:cubicBezTo>
                    <a:cubicBezTo>
                      <a:pt x="37657" y="76681"/>
                      <a:pt x="51433" y="85406"/>
                      <a:pt x="68422" y="85406"/>
                    </a:cubicBezTo>
                    <a:cubicBezTo>
                      <a:pt x="80819" y="85406"/>
                      <a:pt x="88625" y="82651"/>
                      <a:pt x="99645" y="77600"/>
                    </a:cubicBezTo>
                    <a:lnTo>
                      <a:pt x="103319" y="110660"/>
                    </a:lnTo>
                    <a:cubicBezTo>
                      <a:pt x="90003" y="117088"/>
                      <a:pt x="79442" y="120302"/>
                      <a:pt x="64289" y="120302"/>
                    </a:cubicBezTo>
                    <a:cubicBezTo>
                      <a:pt x="27556" y="120302"/>
                      <a:pt x="5" y="95966"/>
                      <a:pt x="5" y="60610"/>
                    </a:cubicBezTo>
                    <a:cubicBezTo>
                      <a:pt x="-454" y="20663"/>
                      <a:pt x="28015" y="0"/>
                      <a:pt x="63371" y="0"/>
                    </a:cubicBezTo>
                    <a:close/>
                  </a:path>
                </a:pathLst>
              </a:custGeom>
              <a:solidFill>
                <a:schemeClr val="bg1"/>
              </a:solidFill>
              <a:ln w="4583" cap="flat">
                <a:noFill/>
                <a:prstDash val="solid"/>
                <a:miter/>
              </a:ln>
            </p:spPr>
            <p:txBody>
              <a:bodyPr rtlCol="0" anchor="ctr"/>
              <a:lstStyle/>
              <a:p>
                <a:endParaRPr lang="en-GB"/>
              </a:p>
            </p:txBody>
          </p:sp>
          <p:sp>
            <p:nvSpPr>
              <p:cNvPr id="33" name="Freeform: Shape 32">
                <a:extLst>
                  <a:ext uri="{FF2B5EF4-FFF2-40B4-BE49-F238E27FC236}">
                    <a16:creationId xmlns:a16="http://schemas.microsoft.com/office/drawing/2014/main" id="{2EC2B2E0-CEFD-4726-99EF-F9BC39CFE34A}"/>
                  </a:ext>
                </a:extLst>
              </p:cNvPr>
              <p:cNvSpPr/>
              <p:nvPr/>
            </p:nvSpPr>
            <p:spPr>
              <a:xfrm>
                <a:off x="3534788" y="3676022"/>
                <a:ext cx="115282" cy="120302"/>
              </a:xfrm>
              <a:custGeom>
                <a:avLst/>
                <a:gdLst>
                  <a:gd name="connsiteX0" fmla="*/ 111578 w 115282"/>
                  <a:gd name="connsiteY0" fmla="*/ 109742 h 120302"/>
                  <a:gd name="connsiteX1" fmla="*/ 68416 w 115282"/>
                  <a:gd name="connsiteY1" fmla="*/ 120302 h 120302"/>
                  <a:gd name="connsiteX2" fmla="*/ 0 w 115282"/>
                  <a:gd name="connsiteY2" fmla="*/ 60151 h 120302"/>
                  <a:gd name="connsiteX3" fmla="*/ 59233 w 115282"/>
                  <a:gd name="connsiteY3" fmla="*/ 0 h 120302"/>
                  <a:gd name="connsiteX4" fmla="*/ 113874 w 115282"/>
                  <a:gd name="connsiteY4" fmla="*/ 69794 h 120302"/>
                  <a:gd name="connsiteX5" fmla="*/ 36734 w 115282"/>
                  <a:gd name="connsiteY5" fmla="*/ 69794 h 120302"/>
                  <a:gd name="connsiteX6" fmla="*/ 68416 w 115282"/>
                  <a:gd name="connsiteY6" fmla="*/ 88161 h 120302"/>
                  <a:gd name="connsiteX7" fmla="*/ 106068 w 115282"/>
                  <a:gd name="connsiteY7" fmla="*/ 81273 h 120302"/>
                  <a:gd name="connsiteX8" fmla="*/ 111578 w 115282"/>
                  <a:gd name="connsiteY8" fmla="*/ 109742 h 120302"/>
                  <a:gd name="connsiteX9" fmla="*/ 79896 w 115282"/>
                  <a:gd name="connsiteY9" fmla="*/ 47754 h 120302"/>
                  <a:gd name="connsiteX10" fmla="*/ 59692 w 115282"/>
                  <a:gd name="connsiteY10" fmla="*/ 30305 h 120302"/>
                  <a:gd name="connsiteX11" fmla="*/ 37193 w 115282"/>
                  <a:gd name="connsiteY11" fmla="*/ 47754 h 120302"/>
                  <a:gd name="connsiteX12" fmla="*/ 79896 w 115282"/>
                  <a:gd name="connsiteY12" fmla="*/ 47754 h 120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5282" h="120302">
                    <a:moveTo>
                      <a:pt x="111578" y="109742"/>
                    </a:moveTo>
                    <a:cubicBezTo>
                      <a:pt x="102395" y="114792"/>
                      <a:pt x="86324" y="120302"/>
                      <a:pt x="68416" y="120302"/>
                    </a:cubicBezTo>
                    <a:cubicBezTo>
                      <a:pt x="25714" y="120302"/>
                      <a:pt x="0" y="96426"/>
                      <a:pt x="0" y="60151"/>
                    </a:cubicBezTo>
                    <a:cubicBezTo>
                      <a:pt x="0" y="23877"/>
                      <a:pt x="25254" y="0"/>
                      <a:pt x="59233" y="0"/>
                    </a:cubicBezTo>
                    <a:cubicBezTo>
                      <a:pt x="92752" y="0"/>
                      <a:pt x="122139" y="22040"/>
                      <a:pt x="113874" y="69794"/>
                    </a:cubicBezTo>
                    <a:lnTo>
                      <a:pt x="36734" y="69794"/>
                    </a:lnTo>
                    <a:cubicBezTo>
                      <a:pt x="38570" y="83110"/>
                      <a:pt x="52805" y="88161"/>
                      <a:pt x="68416" y="88161"/>
                    </a:cubicBezTo>
                    <a:cubicBezTo>
                      <a:pt x="83569" y="88161"/>
                      <a:pt x="98722" y="84946"/>
                      <a:pt x="106068" y="81273"/>
                    </a:cubicBezTo>
                    <a:lnTo>
                      <a:pt x="111578" y="109742"/>
                    </a:lnTo>
                    <a:close/>
                    <a:moveTo>
                      <a:pt x="79896" y="47754"/>
                    </a:moveTo>
                    <a:cubicBezTo>
                      <a:pt x="79896" y="38570"/>
                      <a:pt x="72549" y="30305"/>
                      <a:pt x="59692" y="30305"/>
                    </a:cubicBezTo>
                    <a:cubicBezTo>
                      <a:pt x="45917" y="30305"/>
                      <a:pt x="38111" y="38570"/>
                      <a:pt x="37193" y="47754"/>
                    </a:cubicBezTo>
                    <a:lnTo>
                      <a:pt x="79896" y="47754"/>
                    </a:lnTo>
                    <a:close/>
                  </a:path>
                </a:pathLst>
              </a:custGeom>
              <a:solidFill>
                <a:schemeClr val="bg1"/>
              </a:solidFill>
              <a:ln w="4583" cap="flat">
                <a:noFill/>
                <a:prstDash val="solid"/>
                <a:miter/>
              </a:ln>
            </p:spPr>
            <p:txBody>
              <a:bodyPr rtlCol="0" anchor="ctr"/>
              <a:lstStyle/>
              <a:p>
                <a:endParaRPr lang="en-GB"/>
              </a:p>
            </p:txBody>
          </p:sp>
          <p:sp>
            <p:nvSpPr>
              <p:cNvPr id="34" name="Freeform: Shape 33">
                <a:extLst>
                  <a:ext uri="{FF2B5EF4-FFF2-40B4-BE49-F238E27FC236}">
                    <a16:creationId xmlns:a16="http://schemas.microsoft.com/office/drawing/2014/main" id="{368F4DA7-A1BB-47A6-B4A8-3B3FEED17C8E}"/>
                  </a:ext>
                </a:extLst>
              </p:cNvPr>
              <p:cNvSpPr/>
              <p:nvPr/>
            </p:nvSpPr>
            <p:spPr>
              <a:xfrm>
                <a:off x="3661519" y="3676022"/>
                <a:ext cx="97803" cy="120302"/>
              </a:xfrm>
              <a:custGeom>
                <a:avLst/>
                <a:gdLst>
                  <a:gd name="connsiteX0" fmla="*/ 46835 w 97803"/>
                  <a:gd name="connsiteY0" fmla="*/ 120302 h 120302"/>
                  <a:gd name="connsiteX1" fmla="*/ 1837 w 97803"/>
                  <a:gd name="connsiteY1" fmla="*/ 112497 h 120302"/>
                  <a:gd name="connsiteX2" fmla="*/ 5510 w 97803"/>
                  <a:gd name="connsiteY2" fmla="*/ 82651 h 120302"/>
                  <a:gd name="connsiteX3" fmla="*/ 43621 w 97803"/>
                  <a:gd name="connsiteY3" fmla="*/ 90456 h 120302"/>
                  <a:gd name="connsiteX4" fmla="*/ 61070 w 97803"/>
                  <a:gd name="connsiteY4" fmla="*/ 83569 h 120302"/>
                  <a:gd name="connsiteX5" fmla="*/ 45458 w 97803"/>
                  <a:gd name="connsiteY5" fmla="*/ 75304 h 120302"/>
                  <a:gd name="connsiteX6" fmla="*/ 34897 w 97803"/>
                  <a:gd name="connsiteY6" fmla="*/ 73467 h 120302"/>
                  <a:gd name="connsiteX7" fmla="*/ 0 w 97803"/>
                  <a:gd name="connsiteY7" fmla="*/ 38570 h 120302"/>
                  <a:gd name="connsiteX8" fmla="*/ 52805 w 97803"/>
                  <a:gd name="connsiteY8" fmla="*/ 0 h 120302"/>
                  <a:gd name="connsiteX9" fmla="*/ 92293 w 97803"/>
                  <a:gd name="connsiteY9" fmla="*/ 7347 h 120302"/>
                  <a:gd name="connsiteX10" fmla="*/ 89538 w 97803"/>
                  <a:gd name="connsiteY10" fmla="*/ 36734 h 120302"/>
                  <a:gd name="connsiteX11" fmla="*/ 55100 w 97803"/>
                  <a:gd name="connsiteY11" fmla="*/ 30764 h 120302"/>
                  <a:gd name="connsiteX12" fmla="*/ 36274 w 97803"/>
                  <a:gd name="connsiteY12" fmla="*/ 38111 h 120302"/>
                  <a:gd name="connsiteX13" fmla="*/ 54182 w 97803"/>
                  <a:gd name="connsiteY13" fmla="*/ 46376 h 120302"/>
                  <a:gd name="connsiteX14" fmla="*/ 65202 w 97803"/>
                  <a:gd name="connsiteY14" fmla="*/ 48213 h 120302"/>
                  <a:gd name="connsiteX15" fmla="*/ 97803 w 97803"/>
                  <a:gd name="connsiteY15" fmla="*/ 82191 h 120302"/>
                  <a:gd name="connsiteX16" fmla="*/ 46835 w 97803"/>
                  <a:gd name="connsiteY16" fmla="*/ 120302 h 120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7803" h="120302">
                    <a:moveTo>
                      <a:pt x="46835" y="120302"/>
                    </a:moveTo>
                    <a:cubicBezTo>
                      <a:pt x="29846" y="120302"/>
                      <a:pt x="12857" y="117088"/>
                      <a:pt x="1837" y="112497"/>
                    </a:cubicBezTo>
                    <a:lnTo>
                      <a:pt x="5510" y="82651"/>
                    </a:lnTo>
                    <a:cubicBezTo>
                      <a:pt x="16530" y="86783"/>
                      <a:pt x="33060" y="90456"/>
                      <a:pt x="43621" y="90456"/>
                    </a:cubicBezTo>
                    <a:cubicBezTo>
                      <a:pt x="56019" y="90456"/>
                      <a:pt x="61070" y="88620"/>
                      <a:pt x="61070" y="83569"/>
                    </a:cubicBezTo>
                    <a:cubicBezTo>
                      <a:pt x="61070" y="79436"/>
                      <a:pt x="57396" y="77600"/>
                      <a:pt x="45458" y="75304"/>
                    </a:cubicBezTo>
                    <a:lnTo>
                      <a:pt x="34897" y="73467"/>
                    </a:lnTo>
                    <a:cubicBezTo>
                      <a:pt x="11020" y="69794"/>
                      <a:pt x="0" y="58774"/>
                      <a:pt x="0" y="38570"/>
                    </a:cubicBezTo>
                    <a:cubicBezTo>
                      <a:pt x="0" y="15153"/>
                      <a:pt x="20663" y="0"/>
                      <a:pt x="52805" y="0"/>
                    </a:cubicBezTo>
                    <a:cubicBezTo>
                      <a:pt x="67498" y="0"/>
                      <a:pt x="81273" y="2296"/>
                      <a:pt x="92293" y="7347"/>
                    </a:cubicBezTo>
                    <a:lnTo>
                      <a:pt x="89538" y="36734"/>
                    </a:lnTo>
                    <a:cubicBezTo>
                      <a:pt x="82191" y="33519"/>
                      <a:pt x="65202" y="30764"/>
                      <a:pt x="55100" y="30764"/>
                    </a:cubicBezTo>
                    <a:cubicBezTo>
                      <a:pt x="42243" y="30764"/>
                      <a:pt x="36274" y="33060"/>
                      <a:pt x="36274" y="38111"/>
                    </a:cubicBezTo>
                    <a:cubicBezTo>
                      <a:pt x="36274" y="42244"/>
                      <a:pt x="40866" y="44539"/>
                      <a:pt x="54182" y="46376"/>
                    </a:cubicBezTo>
                    <a:lnTo>
                      <a:pt x="65202" y="48213"/>
                    </a:lnTo>
                    <a:cubicBezTo>
                      <a:pt x="87242" y="51886"/>
                      <a:pt x="97803" y="62447"/>
                      <a:pt x="97803" y="82191"/>
                    </a:cubicBezTo>
                    <a:cubicBezTo>
                      <a:pt x="97344" y="105609"/>
                      <a:pt x="78059" y="120302"/>
                      <a:pt x="46835" y="120302"/>
                    </a:cubicBezTo>
                    <a:close/>
                  </a:path>
                </a:pathLst>
              </a:custGeom>
              <a:solidFill>
                <a:schemeClr val="bg1"/>
              </a:solidFill>
              <a:ln w="4583" cap="flat">
                <a:noFill/>
                <a:prstDash val="solid"/>
                <a:miter/>
              </a:ln>
            </p:spPr>
            <p:txBody>
              <a:bodyPr rtlCol="0" anchor="ctr"/>
              <a:lstStyle/>
              <a:p>
                <a:endParaRPr lang="en-GB"/>
              </a:p>
            </p:txBody>
          </p:sp>
          <p:sp>
            <p:nvSpPr>
              <p:cNvPr id="35" name="Freeform: Shape 34">
                <a:extLst>
                  <a:ext uri="{FF2B5EF4-FFF2-40B4-BE49-F238E27FC236}">
                    <a16:creationId xmlns:a16="http://schemas.microsoft.com/office/drawing/2014/main" id="{BEA20B60-4B27-4486-ADD2-642B67DFF9FE}"/>
                  </a:ext>
                </a:extLst>
              </p:cNvPr>
              <p:cNvSpPr/>
              <p:nvPr/>
            </p:nvSpPr>
            <p:spPr>
              <a:xfrm>
                <a:off x="3775393" y="3624136"/>
                <a:ext cx="114333" cy="169433"/>
              </a:xfrm>
              <a:custGeom>
                <a:avLst/>
                <a:gdLst>
                  <a:gd name="connsiteX0" fmla="*/ 37652 w 114333"/>
                  <a:gd name="connsiteY0" fmla="*/ 64284 h 169433"/>
                  <a:gd name="connsiteX1" fmla="*/ 71630 w 114333"/>
                  <a:gd name="connsiteY1" fmla="*/ 51886 h 169433"/>
                  <a:gd name="connsiteX2" fmla="*/ 114333 w 114333"/>
                  <a:gd name="connsiteY2" fmla="*/ 94589 h 169433"/>
                  <a:gd name="connsiteX3" fmla="*/ 114333 w 114333"/>
                  <a:gd name="connsiteY3" fmla="*/ 169434 h 169433"/>
                  <a:gd name="connsiteX4" fmla="*/ 76681 w 114333"/>
                  <a:gd name="connsiteY4" fmla="*/ 169434 h 169433"/>
                  <a:gd name="connsiteX5" fmla="*/ 76681 w 114333"/>
                  <a:gd name="connsiteY5" fmla="*/ 105150 h 169433"/>
                  <a:gd name="connsiteX6" fmla="*/ 57396 w 114333"/>
                  <a:gd name="connsiteY6" fmla="*/ 86324 h 169433"/>
                  <a:gd name="connsiteX7" fmla="*/ 38111 w 114333"/>
                  <a:gd name="connsiteY7" fmla="*/ 105150 h 169433"/>
                  <a:gd name="connsiteX8" fmla="*/ 38111 w 114333"/>
                  <a:gd name="connsiteY8" fmla="*/ 169434 h 169433"/>
                  <a:gd name="connsiteX9" fmla="*/ 0 w 114333"/>
                  <a:gd name="connsiteY9" fmla="*/ 169434 h 169433"/>
                  <a:gd name="connsiteX10" fmla="*/ 0 w 114333"/>
                  <a:gd name="connsiteY10" fmla="*/ 0 h 169433"/>
                  <a:gd name="connsiteX11" fmla="*/ 37652 w 114333"/>
                  <a:gd name="connsiteY11" fmla="*/ 0 h 169433"/>
                  <a:gd name="connsiteX12" fmla="*/ 37652 w 114333"/>
                  <a:gd name="connsiteY12" fmla="*/ 64284 h 169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4333" h="169433">
                    <a:moveTo>
                      <a:pt x="37652" y="64284"/>
                    </a:moveTo>
                    <a:cubicBezTo>
                      <a:pt x="45917" y="55560"/>
                      <a:pt x="58774" y="51886"/>
                      <a:pt x="71630" y="51886"/>
                    </a:cubicBezTo>
                    <a:cubicBezTo>
                      <a:pt x="93211" y="51886"/>
                      <a:pt x="114333" y="67039"/>
                      <a:pt x="114333" y="94589"/>
                    </a:cubicBezTo>
                    <a:lnTo>
                      <a:pt x="114333" y="169434"/>
                    </a:lnTo>
                    <a:lnTo>
                      <a:pt x="76681" y="169434"/>
                    </a:lnTo>
                    <a:lnTo>
                      <a:pt x="76681" y="105150"/>
                    </a:lnTo>
                    <a:cubicBezTo>
                      <a:pt x="76681" y="92293"/>
                      <a:pt x="66580" y="86324"/>
                      <a:pt x="57396" y="86324"/>
                    </a:cubicBezTo>
                    <a:cubicBezTo>
                      <a:pt x="47754" y="86324"/>
                      <a:pt x="38111" y="92293"/>
                      <a:pt x="38111" y="105150"/>
                    </a:cubicBezTo>
                    <a:lnTo>
                      <a:pt x="38111" y="169434"/>
                    </a:lnTo>
                    <a:lnTo>
                      <a:pt x="0" y="169434"/>
                    </a:lnTo>
                    <a:lnTo>
                      <a:pt x="0" y="0"/>
                    </a:lnTo>
                    <a:lnTo>
                      <a:pt x="37652" y="0"/>
                    </a:lnTo>
                    <a:lnTo>
                      <a:pt x="37652" y="64284"/>
                    </a:lnTo>
                    <a:close/>
                  </a:path>
                </a:pathLst>
              </a:custGeom>
              <a:solidFill>
                <a:schemeClr val="bg1"/>
              </a:solidFill>
              <a:ln w="4583" cap="flat">
                <a:noFill/>
                <a:prstDash val="solid"/>
                <a:miter/>
              </a:ln>
            </p:spPr>
            <p:txBody>
              <a:bodyPr rtlCol="0" anchor="ctr"/>
              <a:lstStyle/>
              <a:p>
                <a:endParaRPr lang="en-GB"/>
              </a:p>
            </p:txBody>
          </p:sp>
          <p:sp>
            <p:nvSpPr>
              <p:cNvPr id="36" name="Freeform: Shape 35">
                <a:extLst>
                  <a:ext uri="{FF2B5EF4-FFF2-40B4-BE49-F238E27FC236}">
                    <a16:creationId xmlns:a16="http://schemas.microsoft.com/office/drawing/2014/main" id="{60815B67-1A90-48F3-9A6B-F80182990209}"/>
                  </a:ext>
                </a:extLst>
              </p:cNvPr>
              <p:cNvSpPr/>
              <p:nvPr/>
            </p:nvSpPr>
            <p:spPr>
              <a:xfrm>
                <a:off x="3908093" y="3622299"/>
                <a:ext cx="41784" cy="171729"/>
              </a:xfrm>
              <a:custGeom>
                <a:avLst/>
                <a:gdLst>
                  <a:gd name="connsiteX0" fmla="*/ 0 w 41784"/>
                  <a:gd name="connsiteY0" fmla="*/ 20663 h 171729"/>
                  <a:gd name="connsiteX1" fmla="*/ 20663 w 41784"/>
                  <a:gd name="connsiteY1" fmla="*/ 0 h 171729"/>
                  <a:gd name="connsiteX2" fmla="*/ 41785 w 41784"/>
                  <a:gd name="connsiteY2" fmla="*/ 20663 h 171729"/>
                  <a:gd name="connsiteX3" fmla="*/ 20663 w 41784"/>
                  <a:gd name="connsiteY3" fmla="*/ 41325 h 171729"/>
                  <a:gd name="connsiteX4" fmla="*/ 0 w 41784"/>
                  <a:gd name="connsiteY4" fmla="*/ 20663 h 171729"/>
                  <a:gd name="connsiteX5" fmla="*/ 39948 w 41784"/>
                  <a:gd name="connsiteY5" fmla="*/ 171730 h 171729"/>
                  <a:gd name="connsiteX6" fmla="*/ 1837 w 41784"/>
                  <a:gd name="connsiteY6" fmla="*/ 171730 h 171729"/>
                  <a:gd name="connsiteX7" fmla="*/ 1837 w 41784"/>
                  <a:gd name="connsiteY7" fmla="*/ 56478 h 171729"/>
                  <a:gd name="connsiteX8" fmla="*/ 39489 w 41784"/>
                  <a:gd name="connsiteY8" fmla="*/ 56478 h 171729"/>
                  <a:gd name="connsiteX9" fmla="*/ 39489 w 41784"/>
                  <a:gd name="connsiteY9" fmla="*/ 171730 h 171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784" h="171729">
                    <a:moveTo>
                      <a:pt x="0" y="20663"/>
                    </a:moveTo>
                    <a:cubicBezTo>
                      <a:pt x="0" y="8265"/>
                      <a:pt x="8265" y="0"/>
                      <a:pt x="20663" y="0"/>
                    </a:cubicBezTo>
                    <a:cubicBezTo>
                      <a:pt x="33060" y="0"/>
                      <a:pt x="41785" y="8265"/>
                      <a:pt x="41785" y="20663"/>
                    </a:cubicBezTo>
                    <a:cubicBezTo>
                      <a:pt x="41785" y="33060"/>
                      <a:pt x="33060" y="41325"/>
                      <a:pt x="20663" y="41325"/>
                    </a:cubicBezTo>
                    <a:cubicBezTo>
                      <a:pt x="8724" y="41325"/>
                      <a:pt x="0" y="33060"/>
                      <a:pt x="0" y="20663"/>
                    </a:cubicBezTo>
                    <a:close/>
                    <a:moveTo>
                      <a:pt x="39948" y="171730"/>
                    </a:moveTo>
                    <a:lnTo>
                      <a:pt x="1837" y="171730"/>
                    </a:lnTo>
                    <a:lnTo>
                      <a:pt x="1837" y="56478"/>
                    </a:lnTo>
                    <a:lnTo>
                      <a:pt x="39489" y="56478"/>
                    </a:lnTo>
                    <a:lnTo>
                      <a:pt x="39489" y="171730"/>
                    </a:lnTo>
                    <a:close/>
                  </a:path>
                </a:pathLst>
              </a:custGeom>
              <a:solidFill>
                <a:schemeClr val="bg1"/>
              </a:solidFill>
              <a:ln w="4583" cap="flat">
                <a:noFill/>
                <a:prstDash val="solid"/>
                <a:miter/>
              </a:ln>
            </p:spPr>
            <p:txBody>
              <a:bodyPr rtlCol="0" anchor="ctr"/>
              <a:lstStyle/>
              <a:p>
                <a:endParaRPr lang="en-GB"/>
              </a:p>
            </p:txBody>
          </p:sp>
          <p:sp>
            <p:nvSpPr>
              <p:cNvPr id="37" name="Freeform: Shape 36">
                <a:extLst>
                  <a:ext uri="{FF2B5EF4-FFF2-40B4-BE49-F238E27FC236}">
                    <a16:creationId xmlns:a16="http://schemas.microsoft.com/office/drawing/2014/main" id="{391275B8-97A2-43D5-ADA9-24AE58059E5D}"/>
                  </a:ext>
                </a:extLst>
              </p:cNvPr>
              <p:cNvSpPr/>
              <p:nvPr/>
            </p:nvSpPr>
            <p:spPr>
              <a:xfrm>
                <a:off x="3969163" y="3675563"/>
                <a:ext cx="125353" cy="166219"/>
              </a:xfrm>
              <a:custGeom>
                <a:avLst/>
                <a:gdLst>
                  <a:gd name="connsiteX0" fmla="*/ 0 w 125353"/>
                  <a:gd name="connsiteY0" fmla="*/ 166219 h 166219"/>
                  <a:gd name="connsiteX1" fmla="*/ 0 w 125353"/>
                  <a:gd name="connsiteY1" fmla="*/ 2755 h 166219"/>
                  <a:gd name="connsiteX2" fmla="*/ 35356 w 125353"/>
                  <a:gd name="connsiteY2" fmla="*/ 2755 h 166219"/>
                  <a:gd name="connsiteX3" fmla="*/ 36734 w 125353"/>
                  <a:gd name="connsiteY3" fmla="*/ 14693 h 166219"/>
                  <a:gd name="connsiteX4" fmla="*/ 71630 w 125353"/>
                  <a:gd name="connsiteY4" fmla="*/ 0 h 166219"/>
                  <a:gd name="connsiteX5" fmla="*/ 125353 w 125353"/>
                  <a:gd name="connsiteY5" fmla="*/ 60151 h 166219"/>
                  <a:gd name="connsiteX6" fmla="*/ 71630 w 125353"/>
                  <a:gd name="connsiteY6" fmla="*/ 119843 h 166219"/>
                  <a:gd name="connsiteX7" fmla="*/ 37652 w 125353"/>
                  <a:gd name="connsiteY7" fmla="*/ 108823 h 166219"/>
                  <a:gd name="connsiteX8" fmla="*/ 37652 w 125353"/>
                  <a:gd name="connsiteY8" fmla="*/ 165301 h 166219"/>
                  <a:gd name="connsiteX9" fmla="*/ 0 w 125353"/>
                  <a:gd name="connsiteY9" fmla="*/ 165301 h 166219"/>
                  <a:gd name="connsiteX10" fmla="*/ 37652 w 125353"/>
                  <a:gd name="connsiteY10" fmla="*/ 60610 h 166219"/>
                  <a:gd name="connsiteX11" fmla="*/ 62447 w 125353"/>
                  <a:gd name="connsiteY11" fmla="*/ 86783 h 166219"/>
                  <a:gd name="connsiteX12" fmla="*/ 87701 w 125353"/>
                  <a:gd name="connsiteY12" fmla="*/ 60610 h 166219"/>
                  <a:gd name="connsiteX13" fmla="*/ 62447 w 125353"/>
                  <a:gd name="connsiteY13" fmla="*/ 34438 h 166219"/>
                  <a:gd name="connsiteX14" fmla="*/ 37652 w 125353"/>
                  <a:gd name="connsiteY14" fmla="*/ 60610 h 166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5353" h="166219">
                    <a:moveTo>
                      <a:pt x="0" y="166219"/>
                    </a:moveTo>
                    <a:lnTo>
                      <a:pt x="0" y="2755"/>
                    </a:lnTo>
                    <a:lnTo>
                      <a:pt x="35356" y="2755"/>
                    </a:lnTo>
                    <a:lnTo>
                      <a:pt x="36734" y="14693"/>
                    </a:lnTo>
                    <a:cubicBezTo>
                      <a:pt x="43621" y="6428"/>
                      <a:pt x="54182" y="0"/>
                      <a:pt x="71630" y="0"/>
                    </a:cubicBezTo>
                    <a:cubicBezTo>
                      <a:pt x="104231" y="0"/>
                      <a:pt x="125353" y="25714"/>
                      <a:pt x="125353" y="60151"/>
                    </a:cubicBezTo>
                    <a:cubicBezTo>
                      <a:pt x="125353" y="94589"/>
                      <a:pt x="104231" y="119843"/>
                      <a:pt x="71630" y="119843"/>
                    </a:cubicBezTo>
                    <a:cubicBezTo>
                      <a:pt x="57396" y="119843"/>
                      <a:pt x="44539" y="115711"/>
                      <a:pt x="37652" y="108823"/>
                    </a:cubicBezTo>
                    <a:lnTo>
                      <a:pt x="37652" y="165301"/>
                    </a:lnTo>
                    <a:lnTo>
                      <a:pt x="0" y="165301"/>
                    </a:lnTo>
                    <a:close/>
                    <a:moveTo>
                      <a:pt x="37652" y="60610"/>
                    </a:moveTo>
                    <a:cubicBezTo>
                      <a:pt x="37652" y="76222"/>
                      <a:pt x="48213" y="86783"/>
                      <a:pt x="62447" y="86783"/>
                    </a:cubicBezTo>
                    <a:cubicBezTo>
                      <a:pt x="76681" y="86783"/>
                      <a:pt x="87701" y="75763"/>
                      <a:pt x="87701" y="60610"/>
                    </a:cubicBezTo>
                    <a:cubicBezTo>
                      <a:pt x="87701" y="44539"/>
                      <a:pt x="76681" y="34438"/>
                      <a:pt x="62447" y="34438"/>
                    </a:cubicBezTo>
                    <a:cubicBezTo>
                      <a:pt x="48213" y="34438"/>
                      <a:pt x="37652" y="44999"/>
                      <a:pt x="37652" y="60610"/>
                    </a:cubicBezTo>
                    <a:close/>
                  </a:path>
                </a:pathLst>
              </a:custGeom>
              <a:solidFill>
                <a:schemeClr val="bg1"/>
              </a:solidFill>
              <a:ln w="4583" cap="flat">
                <a:noFill/>
                <a:prstDash val="solid"/>
                <a:miter/>
              </a:ln>
            </p:spPr>
            <p:txBody>
              <a:bodyPr rtlCol="0" anchor="ctr"/>
              <a:lstStyle/>
              <a:p>
                <a:endParaRPr lang="en-GB"/>
              </a:p>
            </p:txBody>
          </p:sp>
          <p:sp>
            <p:nvSpPr>
              <p:cNvPr id="38" name="Freeform: Shape 37">
                <a:extLst>
                  <a:ext uri="{FF2B5EF4-FFF2-40B4-BE49-F238E27FC236}">
                    <a16:creationId xmlns:a16="http://schemas.microsoft.com/office/drawing/2014/main" id="{FF572E5D-4492-4B91-9736-76AD4FE73D92}"/>
                  </a:ext>
                </a:extLst>
              </p:cNvPr>
              <p:cNvSpPr/>
              <p:nvPr/>
            </p:nvSpPr>
            <p:spPr>
              <a:xfrm>
                <a:off x="4105995" y="3676022"/>
                <a:ext cx="97803" cy="120302"/>
              </a:xfrm>
              <a:custGeom>
                <a:avLst/>
                <a:gdLst>
                  <a:gd name="connsiteX0" fmla="*/ 46835 w 97803"/>
                  <a:gd name="connsiteY0" fmla="*/ 120302 h 120302"/>
                  <a:gd name="connsiteX1" fmla="*/ 1837 w 97803"/>
                  <a:gd name="connsiteY1" fmla="*/ 112497 h 120302"/>
                  <a:gd name="connsiteX2" fmla="*/ 5510 w 97803"/>
                  <a:gd name="connsiteY2" fmla="*/ 82651 h 120302"/>
                  <a:gd name="connsiteX3" fmla="*/ 43621 w 97803"/>
                  <a:gd name="connsiteY3" fmla="*/ 90456 h 120302"/>
                  <a:gd name="connsiteX4" fmla="*/ 61070 w 97803"/>
                  <a:gd name="connsiteY4" fmla="*/ 83569 h 120302"/>
                  <a:gd name="connsiteX5" fmla="*/ 45458 w 97803"/>
                  <a:gd name="connsiteY5" fmla="*/ 75304 h 120302"/>
                  <a:gd name="connsiteX6" fmla="*/ 34897 w 97803"/>
                  <a:gd name="connsiteY6" fmla="*/ 73467 h 120302"/>
                  <a:gd name="connsiteX7" fmla="*/ 0 w 97803"/>
                  <a:gd name="connsiteY7" fmla="*/ 38570 h 120302"/>
                  <a:gd name="connsiteX8" fmla="*/ 52805 w 97803"/>
                  <a:gd name="connsiteY8" fmla="*/ 0 h 120302"/>
                  <a:gd name="connsiteX9" fmla="*/ 92293 w 97803"/>
                  <a:gd name="connsiteY9" fmla="*/ 7347 h 120302"/>
                  <a:gd name="connsiteX10" fmla="*/ 89538 w 97803"/>
                  <a:gd name="connsiteY10" fmla="*/ 36734 h 120302"/>
                  <a:gd name="connsiteX11" fmla="*/ 55100 w 97803"/>
                  <a:gd name="connsiteY11" fmla="*/ 30764 h 120302"/>
                  <a:gd name="connsiteX12" fmla="*/ 36274 w 97803"/>
                  <a:gd name="connsiteY12" fmla="*/ 38111 h 120302"/>
                  <a:gd name="connsiteX13" fmla="*/ 54182 w 97803"/>
                  <a:gd name="connsiteY13" fmla="*/ 46376 h 120302"/>
                  <a:gd name="connsiteX14" fmla="*/ 65202 w 97803"/>
                  <a:gd name="connsiteY14" fmla="*/ 48213 h 120302"/>
                  <a:gd name="connsiteX15" fmla="*/ 97803 w 97803"/>
                  <a:gd name="connsiteY15" fmla="*/ 82191 h 120302"/>
                  <a:gd name="connsiteX16" fmla="*/ 46835 w 97803"/>
                  <a:gd name="connsiteY16" fmla="*/ 120302 h 120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7803" h="120302">
                    <a:moveTo>
                      <a:pt x="46835" y="120302"/>
                    </a:moveTo>
                    <a:cubicBezTo>
                      <a:pt x="29846" y="120302"/>
                      <a:pt x="12857" y="117088"/>
                      <a:pt x="1837" y="112497"/>
                    </a:cubicBezTo>
                    <a:lnTo>
                      <a:pt x="5510" y="82651"/>
                    </a:lnTo>
                    <a:cubicBezTo>
                      <a:pt x="16530" y="86783"/>
                      <a:pt x="33060" y="90456"/>
                      <a:pt x="43621" y="90456"/>
                    </a:cubicBezTo>
                    <a:cubicBezTo>
                      <a:pt x="56019" y="90456"/>
                      <a:pt x="61070" y="88620"/>
                      <a:pt x="61070" y="83569"/>
                    </a:cubicBezTo>
                    <a:cubicBezTo>
                      <a:pt x="61070" y="79436"/>
                      <a:pt x="57396" y="77600"/>
                      <a:pt x="45458" y="75304"/>
                    </a:cubicBezTo>
                    <a:lnTo>
                      <a:pt x="34897" y="73467"/>
                    </a:lnTo>
                    <a:cubicBezTo>
                      <a:pt x="11020" y="69794"/>
                      <a:pt x="0" y="58774"/>
                      <a:pt x="0" y="38570"/>
                    </a:cubicBezTo>
                    <a:cubicBezTo>
                      <a:pt x="0" y="15153"/>
                      <a:pt x="20663" y="0"/>
                      <a:pt x="52805" y="0"/>
                    </a:cubicBezTo>
                    <a:cubicBezTo>
                      <a:pt x="67498" y="0"/>
                      <a:pt x="81273" y="2296"/>
                      <a:pt x="92293" y="7347"/>
                    </a:cubicBezTo>
                    <a:lnTo>
                      <a:pt x="89538" y="36734"/>
                    </a:lnTo>
                    <a:cubicBezTo>
                      <a:pt x="82191" y="33519"/>
                      <a:pt x="65202" y="30764"/>
                      <a:pt x="55100" y="30764"/>
                    </a:cubicBezTo>
                    <a:cubicBezTo>
                      <a:pt x="42244" y="30764"/>
                      <a:pt x="36274" y="33060"/>
                      <a:pt x="36274" y="38111"/>
                    </a:cubicBezTo>
                    <a:cubicBezTo>
                      <a:pt x="36274" y="42244"/>
                      <a:pt x="40866" y="44539"/>
                      <a:pt x="54182" y="46376"/>
                    </a:cubicBezTo>
                    <a:lnTo>
                      <a:pt x="65202" y="48213"/>
                    </a:lnTo>
                    <a:cubicBezTo>
                      <a:pt x="87242" y="51886"/>
                      <a:pt x="97803" y="62447"/>
                      <a:pt x="97803" y="82191"/>
                    </a:cubicBezTo>
                    <a:cubicBezTo>
                      <a:pt x="97344" y="105609"/>
                      <a:pt x="78059" y="120302"/>
                      <a:pt x="46835" y="120302"/>
                    </a:cubicBezTo>
                    <a:close/>
                  </a:path>
                </a:pathLst>
              </a:custGeom>
              <a:solidFill>
                <a:schemeClr val="bg1"/>
              </a:solidFill>
              <a:ln w="4583" cap="flat">
                <a:noFill/>
                <a:prstDash val="solid"/>
                <a:miter/>
              </a:ln>
            </p:spPr>
            <p:txBody>
              <a:bodyPr rtlCol="0" anchor="ctr"/>
              <a:lstStyle/>
              <a:p>
                <a:endParaRPr lang="en-GB"/>
              </a:p>
            </p:txBody>
          </p:sp>
        </p:grpSp>
        <p:grpSp>
          <p:nvGrpSpPr>
            <p:cNvPr id="18" name="Graphic 15">
              <a:extLst>
                <a:ext uri="{FF2B5EF4-FFF2-40B4-BE49-F238E27FC236}">
                  <a16:creationId xmlns:a16="http://schemas.microsoft.com/office/drawing/2014/main" id="{F87B467D-27E2-4074-AB45-4A572E97EF34}"/>
                </a:ext>
              </a:extLst>
            </p:cNvPr>
            <p:cNvGrpSpPr/>
            <p:nvPr/>
          </p:nvGrpSpPr>
          <p:grpSpPr>
            <a:xfrm>
              <a:off x="2450306" y="2928953"/>
              <a:ext cx="1746607" cy="607022"/>
              <a:chOff x="2450306" y="2928953"/>
              <a:chExt cx="1746607" cy="607022"/>
            </a:xfrm>
            <a:solidFill>
              <a:srgbClr val="463977"/>
            </a:solidFill>
          </p:grpSpPr>
          <p:sp>
            <p:nvSpPr>
              <p:cNvPr id="20" name="Freeform: Shape 19">
                <a:extLst>
                  <a:ext uri="{FF2B5EF4-FFF2-40B4-BE49-F238E27FC236}">
                    <a16:creationId xmlns:a16="http://schemas.microsoft.com/office/drawing/2014/main" id="{40EB60B4-9863-4343-BD98-3A54AD186599}"/>
                  </a:ext>
                </a:extLst>
              </p:cNvPr>
              <p:cNvSpPr/>
              <p:nvPr/>
            </p:nvSpPr>
            <p:spPr>
              <a:xfrm>
                <a:off x="2450306" y="2955126"/>
                <a:ext cx="522243" cy="568452"/>
              </a:xfrm>
              <a:custGeom>
                <a:avLst/>
                <a:gdLst>
                  <a:gd name="connsiteX0" fmla="*/ 401696 w 522243"/>
                  <a:gd name="connsiteY0" fmla="*/ 568452 h 568452"/>
                  <a:gd name="connsiteX1" fmla="*/ 512356 w 522243"/>
                  <a:gd name="connsiteY1" fmla="*/ 568452 h 568452"/>
                  <a:gd name="connsiteX2" fmla="*/ 521999 w 522243"/>
                  <a:gd name="connsiteY2" fmla="*/ 556055 h 568452"/>
                  <a:gd name="connsiteX3" fmla="*/ 327310 w 522243"/>
                  <a:gd name="connsiteY3" fmla="*/ 7806 h 568452"/>
                  <a:gd name="connsiteX4" fmla="*/ 315372 w 522243"/>
                  <a:gd name="connsiteY4" fmla="*/ 0 h 568452"/>
                  <a:gd name="connsiteX5" fmla="*/ 207008 w 522243"/>
                  <a:gd name="connsiteY5" fmla="*/ 0 h 568452"/>
                  <a:gd name="connsiteX6" fmla="*/ 195070 w 522243"/>
                  <a:gd name="connsiteY6" fmla="*/ 7806 h 568452"/>
                  <a:gd name="connsiteX7" fmla="*/ 382 w 522243"/>
                  <a:gd name="connsiteY7" fmla="*/ 556055 h 568452"/>
                  <a:gd name="connsiteX8" fmla="*/ 10024 w 522243"/>
                  <a:gd name="connsiteY8" fmla="*/ 568452 h 568452"/>
                  <a:gd name="connsiteX9" fmla="*/ 120684 w 522243"/>
                  <a:gd name="connsiteY9" fmla="*/ 568452 h 568452"/>
                  <a:gd name="connsiteX10" fmla="*/ 133082 w 522243"/>
                  <a:gd name="connsiteY10" fmla="*/ 558810 h 568452"/>
                  <a:gd name="connsiteX11" fmla="*/ 156499 w 522243"/>
                  <a:gd name="connsiteY11" fmla="*/ 471108 h 568452"/>
                  <a:gd name="connsiteX12" fmla="*/ 365422 w 522243"/>
                  <a:gd name="connsiteY12" fmla="*/ 471108 h 568452"/>
                  <a:gd name="connsiteX13" fmla="*/ 388839 w 522243"/>
                  <a:gd name="connsiteY13" fmla="*/ 558810 h 568452"/>
                  <a:gd name="connsiteX14" fmla="*/ 401696 w 522243"/>
                  <a:gd name="connsiteY14" fmla="*/ 568452 h 568452"/>
                  <a:gd name="connsiteX15" fmla="*/ 193233 w 522243"/>
                  <a:gd name="connsiteY15" fmla="*/ 349887 h 568452"/>
                  <a:gd name="connsiteX16" fmla="*/ 252466 w 522243"/>
                  <a:gd name="connsiteY16" fmla="*/ 172648 h 568452"/>
                  <a:gd name="connsiteX17" fmla="*/ 261190 w 522243"/>
                  <a:gd name="connsiteY17" fmla="*/ 166679 h 568452"/>
                  <a:gd name="connsiteX18" fmla="*/ 261190 w 522243"/>
                  <a:gd name="connsiteY18" fmla="*/ 166679 h 568452"/>
                  <a:gd name="connsiteX19" fmla="*/ 269914 w 522243"/>
                  <a:gd name="connsiteY19" fmla="*/ 172648 h 568452"/>
                  <a:gd name="connsiteX20" fmla="*/ 329147 w 522243"/>
                  <a:gd name="connsiteY20" fmla="*/ 349887 h 568452"/>
                  <a:gd name="connsiteX21" fmla="*/ 193233 w 522243"/>
                  <a:gd name="connsiteY21" fmla="*/ 349887 h 568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22243" h="568452">
                    <a:moveTo>
                      <a:pt x="401696" y="568452"/>
                    </a:moveTo>
                    <a:lnTo>
                      <a:pt x="512356" y="568452"/>
                    </a:lnTo>
                    <a:cubicBezTo>
                      <a:pt x="518784" y="568452"/>
                      <a:pt x="523376" y="562483"/>
                      <a:pt x="521999" y="556055"/>
                    </a:cubicBezTo>
                    <a:cubicBezTo>
                      <a:pt x="506387" y="498658"/>
                      <a:pt x="435675" y="248870"/>
                      <a:pt x="327310" y="7806"/>
                    </a:cubicBezTo>
                    <a:cubicBezTo>
                      <a:pt x="325015" y="3214"/>
                      <a:pt x="320423" y="0"/>
                      <a:pt x="315372" y="0"/>
                    </a:cubicBezTo>
                    <a:lnTo>
                      <a:pt x="207008" y="0"/>
                    </a:lnTo>
                    <a:cubicBezTo>
                      <a:pt x="201957" y="0"/>
                      <a:pt x="197365" y="3214"/>
                      <a:pt x="195070" y="7806"/>
                    </a:cubicBezTo>
                    <a:cubicBezTo>
                      <a:pt x="87165" y="248870"/>
                      <a:pt x="16453" y="498658"/>
                      <a:pt x="382" y="556055"/>
                    </a:cubicBezTo>
                    <a:cubicBezTo>
                      <a:pt x="-1455" y="562483"/>
                      <a:pt x="3596" y="568452"/>
                      <a:pt x="10024" y="568452"/>
                    </a:cubicBezTo>
                    <a:lnTo>
                      <a:pt x="120684" y="568452"/>
                    </a:lnTo>
                    <a:cubicBezTo>
                      <a:pt x="126653" y="568452"/>
                      <a:pt x="131704" y="564320"/>
                      <a:pt x="133082" y="558810"/>
                    </a:cubicBezTo>
                    <a:cubicBezTo>
                      <a:pt x="136755" y="544116"/>
                      <a:pt x="144561" y="513352"/>
                      <a:pt x="156499" y="471108"/>
                    </a:cubicBezTo>
                    <a:lnTo>
                      <a:pt x="365422" y="471108"/>
                    </a:lnTo>
                    <a:cubicBezTo>
                      <a:pt x="377360" y="513352"/>
                      <a:pt x="385166" y="544116"/>
                      <a:pt x="388839" y="558810"/>
                    </a:cubicBezTo>
                    <a:cubicBezTo>
                      <a:pt x="390676" y="564320"/>
                      <a:pt x="395727" y="568452"/>
                      <a:pt x="401696" y="568452"/>
                    </a:cubicBezTo>
                    <a:close/>
                    <a:moveTo>
                      <a:pt x="193233" y="349887"/>
                    </a:moveTo>
                    <a:cubicBezTo>
                      <a:pt x="209763" y="298001"/>
                      <a:pt x="229507" y="235095"/>
                      <a:pt x="252466" y="172648"/>
                    </a:cubicBezTo>
                    <a:cubicBezTo>
                      <a:pt x="253843" y="168975"/>
                      <a:pt x="257517" y="166679"/>
                      <a:pt x="261190" y="166679"/>
                    </a:cubicBezTo>
                    <a:lnTo>
                      <a:pt x="261190" y="166679"/>
                    </a:lnTo>
                    <a:cubicBezTo>
                      <a:pt x="265323" y="166679"/>
                      <a:pt x="268537" y="168975"/>
                      <a:pt x="269914" y="172648"/>
                    </a:cubicBezTo>
                    <a:cubicBezTo>
                      <a:pt x="292873" y="235095"/>
                      <a:pt x="312617" y="298001"/>
                      <a:pt x="329147" y="349887"/>
                    </a:cubicBezTo>
                    <a:lnTo>
                      <a:pt x="193233" y="349887"/>
                    </a:lnTo>
                    <a:close/>
                  </a:path>
                </a:pathLst>
              </a:custGeom>
              <a:solidFill>
                <a:schemeClr val="bg1"/>
              </a:solidFill>
              <a:ln w="4583" cap="flat">
                <a:noFill/>
                <a:prstDash val="solid"/>
                <a:miter/>
              </a:ln>
            </p:spPr>
            <p:txBody>
              <a:bodyPr rtlCol="0" anchor="ctr"/>
              <a:lstStyle/>
              <a:p>
                <a:endParaRPr lang="en-GB"/>
              </a:p>
            </p:txBody>
          </p:sp>
          <p:sp>
            <p:nvSpPr>
              <p:cNvPr id="21" name="Freeform: Shape 20">
                <a:extLst>
                  <a:ext uri="{FF2B5EF4-FFF2-40B4-BE49-F238E27FC236}">
                    <a16:creationId xmlns:a16="http://schemas.microsoft.com/office/drawing/2014/main" id="{AEE8E059-506A-47F1-8844-2A50C2CB7A39}"/>
                  </a:ext>
                </a:extLst>
              </p:cNvPr>
              <p:cNvSpPr/>
              <p:nvPr/>
            </p:nvSpPr>
            <p:spPr>
              <a:xfrm>
                <a:off x="3797398" y="2928953"/>
                <a:ext cx="399515" cy="594165"/>
              </a:xfrm>
              <a:custGeom>
                <a:avLst/>
                <a:gdLst>
                  <a:gd name="connsiteX0" fmla="*/ 245691 w 399515"/>
                  <a:gd name="connsiteY0" fmla="*/ 156118 h 594165"/>
                  <a:gd name="connsiteX1" fmla="*/ 187835 w 399515"/>
                  <a:gd name="connsiteY1" fmla="*/ 164842 h 594165"/>
                  <a:gd name="connsiteX2" fmla="*/ 141000 w 399515"/>
                  <a:gd name="connsiteY2" fmla="*/ 191474 h 594165"/>
                  <a:gd name="connsiteX3" fmla="*/ 139623 w 399515"/>
                  <a:gd name="connsiteY3" fmla="*/ 192851 h 594165"/>
                  <a:gd name="connsiteX4" fmla="*/ 138704 w 399515"/>
                  <a:gd name="connsiteY4" fmla="*/ 193310 h 594165"/>
                  <a:gd name="connsiteX5" fmla="*/ 138245 w 399515"/>
                  <a:gd name="connsiteY5" fmla="*/ 193310 h 594165"/>
                  <a:gd name="connsiteX6" fmla="*/ 125847 w 399515"/>
                  <a:gd name="connsiteY6" fmla="*/ 191933 h 594165"/>
                  <a:gd name="connsiteX7" fmla="*/ 126307 w 399515"/>
                  <a:gd name="connsiteY7" fmla="*/ 181372 h 594165"/>
                  <a:gd name="connsiteX8" fmla="*/ 127225 w 399515"/>
                  <a:gd name="connsiteY8" fmla="*/ 179995 h 594165"/>
                  <a:gd name="connsiteX9" fmla="*/ 136408 w 399515"/>
                  <a:gd name="connsiteY9" fmla="*/ 151067 h 594165"/>
                  <a:gd name="connsiteX10" fmla="*/ 136408 w 399515"/>
                  <a:gd name="connsiteY10" fmla="*/ 151067 h 594165"/>
                  <a:gd name="connsiteX11" fmla="*/ 124929 w 399515"/>
                  <a:gd name="connsiteY11" fmla="*/ 8724 h 594165"/>
                  <a:gd name="connsiteX12" fmla="*/ 115286 w 399515"/>
                  <a:gd name="connsiteY12" fmla="*/ 0 h 594165"/>
                  <a:gd name="connsiteX13" fmla="*/ 9677 w 399515"/>
                  <a:gd name="connsiteY13" fmla="*/ 0 h 594165"/>
                  <a:gd name="connsiteX14" fmla="*/ 35 w 399515"/>
                  <a:gd name="connsiteY14" fmla="*/ 10561 h 594165"/>
                  <a:gd name="connsiteX15" fmla="*/ 17483 w 399515"/>
                  <a:gd name="connsiteY15" fmla="*/ 309021 h 594165"/>
                  <a:gd name="connsiteX16" fmla="*/ 7841 w 399515"/>
                  <a:gd name="connsiteY16" fmla="*/ 584064 h 594165"/>
                  <a:gd name="connsiteX17" fmla="*/ 17483 w 399515"/>
                  <a:gd name="connsiteY17" fmla="*/ 594166 h 594165"/>
                  <a:gd name="connsiteX18" fmla="*/ 123092 w 399515"/>
                  <a:gd name="connsiteY18" fmla="*/ 594166 h 594165"/>
                  <a:gd name="connsiteX19" fmla="*/ 132735 w 399515"/>
                  <a:gd name="connsiteY19" fmla="*/ 584523 h 594165"/>
                  <a:gd name="connsiteX20" fmla="*/ 142377 w 399515"/>
                  <a:gd name="connsiteY20" fmla="*/ 337490 h 594165"/>
                  <a:gd name="connsiteX21" fmla="*/ 208498 w 399515"/>
                  <a:gd name="connsiteY21" fmla="*/ 282389 h 594165"/>
                  <a:gd name="connsiteX22" fmla="*/ 275078 w 399515"/>
                  <a:gd name="connsiteY22" fmla="*/ 353102 h 594165"/>
                  <a:gd name="connsiteX23" fmla="*/ 275078 w 399515"/>
                  <a:gd name="connsiteY23" fmla="*/ 584523 h 594165"/>
                  <a:gd name="connsiteX24" fmla="*/ 284720 w 399515"/>
                  <a:gd name="connsiteY24" fmla="*/ 594166 h 594165"/>
                  <a:gd name="connsiteX25" fmla="*/ 389870 w 399515"/>
                  <a:gd name="connsiteY25" fmla="*/ 594166 h 594165"/>
                  <a:gd name="connsiteX26" fmla="*/ 399513 w 399515"/>
                  <a:gd name="connsiteY26" fmla="*/ 584523 h 594165"/>
                  <a:gd name="connsiteX27" fmla="*/ 399513 w 399515"/>
                  <a:gd name="connsiteY27" fmla="*/ 318205 h 594165"/>
                  <a:gd name="connsiteX28" fmla="*/ 245691 w 399515"/>
                  <a:gd name="connsiteY28" fmla="*/ 156118 h 5941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99515" h="594165">
                    <a:moveTo>
                      <a:pt x="245691" y="156118"/>
                    </a:moveTo>
                    <a:cubicBezTo>
                      <a:pt x="226865" y="156118"/>
                      <a:pt x="206202" y="158873"/>
                      <a:pt x="187835" y="164842"/>
                    </a:cubicBezTo>
                    <a:cubicBezTo>
                      <a:pt x="171305" y="170352"/>
                      <a:pt x="155693" y="179076"/>
                      <a:pt x="141000" y="191474"/>
                    </a:cubicBezTo>
                    <a:cubicBezTo>
                      <a:pt x="140541" y="191933"/>
                      <a:pt x="140082" y="192392"/>
                      <a:pt x="139623" y="192851"/>
                    </a:cubicBezTo>
                    <a:cubicBezTo>
                      <a:pt x="139163" y="192851"/>
                      <a:pt x="139163" y="193310"/>
                      <a:pt x="138704" y="193310"/>
                    </a:cubicBezTo>
                    <a:cubicBezTo>
                      <a:pt x="138704" y="193310"/>
                      <a:pt x="138704" y="193310"/>
                      <a:pt x="138245" y="193310"/>
                    </a:cubicBezTo>
                    <a:cubicBezTo>
                      <a:pt x="134572" y="196525"/>
                      <a:pt x="128602" y="196066"/>
                      <a:pt x="125847" y="191933"/>
                    </a:cubicBezTo>
                    <a:cubicBezTo>
                      <a:pt x="123552" y="188719"/>
                      <a:pt x="124011" y="184586"/>
                      <a:pt x="126307" y="181372"/>
                    </a:cubicBezTo>
                    <a:lnTo>
                      <a:pt x="127225" y="179995"/>
                    </a:lnTo>
                    <a:cubicBezTo>
                      <a:pt x="133653" y="171730"/>
                      <a:pt x="136867" y="161628"/>
                      <a:pt x="136408" y="151067"/>
                    </a:cubicBezTo>
                    <a:lnTo>
                      <a:pt x="136408" y="151067"/>
                    </a:lnTo>
                    <a:cubicBezTo>
                      <a:pt x="131817" y="74385"/>
                      <a:pt x="127225" y="32601"/>
                      <a:pt x="124929" y="8724"/>
                    </a:cubicBezTo>
                    <a:cubicBezTo>
                      <a:pt x="124470" y="3673"/>
                      <a:pt x="120337" y="0"/>
                      <a:pt x="115286" y="0"/>
                    </a:cubicBezTo>
                    <a:lnTo>
                      <a:pt x="9677" y="0"/>
                    </a:lnTo>
                    <a:cubicBezTo>
                      <a:pt x="3708" y="0"/>
                      <a:pt x="-424" y="5051"/>
                      <a:pt x="35" y="10561"/>
                    </a:cubicBezTo>
                    <a:cubicBezTo>
                      <a:pt x="4167" y="50968"/>
                      <a:pt x="17483" y="196525"/>
                      <a:pt x="17483" y="309021"/>
                    </a:cubicBezTo>
                    <a:cubicBezTo>
                      <a:pt x="17483" y="420600"/>
                      <a:pt x="8300" y="547790"/>
                      <a:pt x="7841" y="584064"/>
                    </a:cubicBezTo>
                    <a:cubicBezTo>
                      <a:pt x="7841" y="589574"/>
                      <a:pt x="11973" y="594166"/>
                      <a:pt x="17483" y="594166"/>
                    </a:cubicBezTo>
                    <a:lnTo>
                      <a:pt x="123092" y="594166"/>
                    </a:lnTo>
                    <a:cubicBezTo>
                      <a:pt x="128602" y="594166"/>
                      <a:pt x="132735" y="590033"/>
                      <a:pt x="132735" y="584523"/>
                    </a:cubicBezTo>
                    <a:cubicBezTo>
                      <a:pt x="133194" y="553300"/>
                      <a:pt x="139623" y="372387"/>
                      <a:pt x="142377" y="337490"/>
                    </a:cubicBezTo>
                    <a:cubicBezTo>
                      <a:pt x="145592" y="302593"/>
                      <a:pt x="172683" y="282389"/>
                      <a:pt x="208498" y="282389"/>
                    </a:cubicBezTo>
                    <a:cubicBezTo>
                      <a:pt x="253497" y="282389"/>
                      <a:pt x="275078" y="312695"/>
                      <a:pt x="275078" y="353102"/>
                    </a:cubicBezTo>
                    <a:lnTo>
                      <a:pt x="275078" y="584523"/>
                    </a:lnTo>
                    <a:cubicBezTo>
                      <a:pt x="275078" y="590033"/>
                      <a:pt x="279669" y="594166"/>
                      <a:pt x="284720" y="594166"/>
                    </a:cubicBezTo>
                    <a:lnTo>
                      <a:pt x="389870" y="594166"/>
                    </a:lnTo>
                    <a:cubicBezTo>
                      <a:pt x="395380" y="594166"/>
                      <a:pt x="399513" y="589574"/>
                      <a:pt x="399513" y="584523"/>
                    </a:cubicBezTo>
                    <a:lnTo>
                      <a:pt x="399513" y="318205"/>
                    </a:lnTo>
                    <a:cubicBezTo>
                      <a:pt x="399972" y="229126"/>
                      <a:pt x="352218" y="156118"/>
                      <a:pt x="245691" y="156118"/>
                    </a:cubicBezTo>
                    <a:close/>
                  </a:path>
                </a:pathLst>
              </a:custGeom>
              <a:solidFill>
                <a:schemeClr val="bg1"/>
              </a:solidFill>
              <a:ln w="4583" cap="flat">
                <a:noFill/>
                <a:prstDash val="solid"/>
                <a:miter/>
              </a:ln>
            </p:spPr>
            <p:txBody>
              <a:bodyPr rtlCol="0" anchor="ctr"/>
              <a:lstStyle/>
              <a:p>
                <a:endParaRPr lang="en-GB"/>
              </a:p>
            </p:txBody>
          </p:sp>
          <p:sp>
            <p:nvSpPr>
              <p:cNvPr id="22" name="Freeform: Shape 21">
                <a:extLst>
                  <a:ext uri="{FF2B5EF4-FFF2-40B4-BE49-F238E27FC236}">
                    <a16:creationId xmlns:a16="http://schemas.microsoft.com/office/drawing/2014/main" id="{4C0F650E-C10A-4076-80FC-C7413B6B6A8B}"/>
                  </a:ext>
                </a:extLst>
              </p:cNvPr>
              <p:cNvSpPr/>
              <p:nvPr/>
            </p:nvSpPr>
            <p:spPr>
              <a:xfrm>
                <a:off x="3334590" y="3075887"/>
                <a:ext cx="424311" cy="460088"/>
              </a:xfrm>
              <a:custGeom>
                <a:avLst/>
                <a:gdLst>
                  <a:gd name="connsiteX0" fmla="*/ 233258 w 424311"/>
                  <a:gd name="connsiteY0" fmla="*/ 346214 h 460088"/>
                  <a:gd name="connsiteX1" fmla="*/ 150148 w 424311"/>
                  <a:gd name="connsiteY1" fmla="*/ 311776 h 460088"/>
                  <a:gd name="connsiteX2" fmla="*/ 118466 w 424311"/>
                  <a:gd name="connsiteY2" fmla="*/ 229585 h 460088"/>
                  <a:gd name="connsiteX3" fmla="*/ 150148 w 424311"/>
                  <a:gd name="connsiteY3" fmla="*/ 147394 h 460088"/>
                  <a:gd name="connsiteX4" fmla="*/ 233258 w 424311"/>
                  <a:gd name="connsiteY4" fmla="*/ 112956 h 460088"/>
                  <a:gd name="connsiteX5" fmla="*/ 323255 w 424311"/>
                  <a:gd name="connsiteY5" fmla="*/ 155659 h 460088"/>
                  <a:gd name="connsiteX6" fmla="*/ 336112 w 424311"/>
                  <a:gd name="connsiteY6" fmla="*/ 157954 h 460088"/>
                  <a:gd name="connsiteX7" fmla="*/ 419681 w 424311"/>
                  <a:gd name="connsiteY7" fmla="*/ 105150 h 460088"/>
                  <a:gd name="connsiteX8" fmla="*/ 422436 w 424311"/>
                  <a:gd name="connsiteY8" fmla="*/ 90916 h 460088"/>
                  <a:gd name="connsiteX9" fmla="*/ 348510 w 424311"/>
                  <a:gd name="connsiteY9" fmla="*/ 27550 h 460088"/>
                  <a:gd name="connsiteX10" fmla="*/ 233717 w 424311"/>
                  <a:gd name="connsiteY10" fmla="*/ 0 h 460088"/>
                  <a:gd name="connsiteX11" fmla="*/ 68416 w 424311"/>
                  <a:gd name="connsiteY11" fmla="*/ 63825 h 460088"/>
                  <a:gd name="connsiteX12" fmla="*/ 18367 w 424311"/>
                  <a:gd name="connsiteY12" fmla="*/ 136373 h 460088"/>
                  <a:gd name="connsiteX13" fmla="*/ 0 w 424311"/>
                  <a:gd name="connsiteY13" fmla="*/ 230044 h 460088"/>
                  <a:gd name="connsiteX14" fmla="*/ 18367 w 424311"/>
                  <a:gd name="connsiteY14" fmla="*/ 323715 h 460088"/>
                  <a:gd name="connsiteX15" fmla="*/ 68416 w 424311"/>
                  <a:gd name="connsiteY15" fmla="*/ 396264 h 460088"/>
                  <a:gd name="connsiteX16" fmla="*/ 233717 w 424311"/>
                  <a:gd name="connsiteY16" fmla="*/ 460088 h 460088"/>
                  <a:gd name="connsiteX17" fmla="*/ 348510 w 424311"/>
                  <a:gd name="connsiteY17" fmla="*/ 432538 h 460088"/>
                  <a:gd name="connsiteX18" fmla="*/ 422436 w 424311"/>
                  <a:gd name="connsiteY18" fmla="*/ 369173 h 460088"/>
                  <a:gd name="connsiteX19" fmla="*/ 419681 w 424311"/>
                  <a:gd name="connsiteY19" fmla="*/ 354938 h 460088"/>
                  <a:gd name="connsiteX20" fmla="*/ 336112 w 424311"/>
                  <a:gd name="connsiteY20" fmla="*/ 302134 h 460088"/>
                  <a:gd name="connsiteX21" fmla="*/ 323255 w 424311"/>
                  <a:gd name="connsiteY21" fmla="*/ 304430 h 460088"/>
                  <a:gd name="connsiteX22" fmla="*/ 233258 w 424311"/>
                  <a:gd name="connsiteY22" fmla="*/ 346214 h 46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24311" h="460088">
                    <a:moveTo>
                      <a:pt x="233258" y="346214"/>
                    </a:moveTo>
                    <a:cubicBezTo>
                      <a:pt x="200657" y="346214"/>
                      <a:pt x="171270" y="334276"/>
                      <a:pt x="150148" y="311776"/>
                    </a:cubicBezTo>
                    <a:cubicBezTo>
                      <a:pt x="129486" y="290195"/>
                      <a:pt x="118466" y="261268"/>
                      <a:pt x="118466" y="229585"/>
                    </a:cubicBezTo>
                    <a:cubicBezTo>
                      <a:pt x="118466" y="197902"/>
                      <a:pt x="129945" y="168515"/>
                      <a:pt x="150148" y="147394"/>
                    </a:cubicBezTo>
                    <a:cubicBezTo>
                      <a:pt x="171270" y="125353"/>
                      <a:pt x="200657" y="112956"/>
                      <a:pt x="233258" y="112956"/>
                    </a:cubicBezTo>
                    <a:cubicBezTo>
                      <a:pt x="269992" y="112956"/>
                      <a:pt x="302134" y="128108"/>
                      <a:pt x="323255" y="155659"/>
                    </a:cubicBezTo>
                    <a:cubicBezTo>
                      <a:pt x="326470" y="159791"/>
                      <a:pt x="331980" y="160709"/>
                      <a:pt x="336112" y="157954"/>
                    </a:cubicBezTo>
                    <a:lnTo>
                      <a:pt x="419681" y="105150"/>
                    </a:lnTo>
                    <a:cubicBezTo>
                      <a:pt x="424273" y="101936"/>
                      <a:pt x="425651" y="95507"/>
                      <a:pt x="422436" y="90916"/>
                    </a:cubicBezTo>
                    <a:cubicBezTo>
                      <a:pt x="403151" y="64743"/>
                      <a:pt x="377438" y="43162"/>
                      <a:pt x="348510" y="27550"/>
                    </a:cubicBezTo>
                    <a:cubicBezTo>
                      <a:pt x="314072" y="9643"/>
                      <a:pt x="274584" y="0"/>
                      <a:pt x="233717" y="0"/>
                    </a:cubicBezTo>
                    <a:cubicBezTo>
                      <a:pt x="170352" y="0"/>
                      <a:pt x="111578" y="22499"/>
                      <a:pt x="68416" y="63825"/>
                    </a:cubicBezTo>
                    <a:cubicBezTo>
                      <a:pt x="46835" y="84487"/>
                      <a:pt x="30305" y="108823"/>
                      <a:pt x="18367" y="136373"/>
                    </a:cubicBezTo>
                    <a:cubicBezTo>
                      <a:pt x="5969" y="165301"/>
                      <a:pt x="0" y="196525"/>
                      <a:pt x="0" y="230044"/>
                    </a:cubicBezTo>
                    <a:cubicBezTo>
                      <a:pt x="0" y="263104"/>
                      <a:pt x="5969" y="294787"/>
                      <a:pt x="18367" y="323715"/>
                    </a:cubicBezTo>
                    <a:cubicBezTo>
                      <a:pt x="29846" y="351265"/>
                      <a:pt x="46835" y="375601"/>
                      <a:pt x="68416" y="396264"/>
                    </a:cubicBezTo>
                    <a:cubicBezTo>
                      <a:pt x="111578" y="437130"/>
                      <a:pt x="169893" y="460088"/>
                      <a:pt x="233717" y="460088"/>
                    </a:cubicBezTo>
                    <a:cubicBezTo>
                      <a:pt x="274584" y="460088"/>
                      <a:pt x="314531" y="450446"/>
                      <a:pt x="348510" y="432538"/>
                    </a:cubicBezTo>
                    <a:cubicBezTo>
                      <a:pt x="377897" y="416926"/>
                      <a:pt x="403151" y="395345"/>
                      <a:pt x="422436" y="369173"/>
                    </a:cubicBezTo>
                    <a:cubicBezTo>
                      <a:pt x="425651" y="364581"/>
                      <a:pt x="424732" y="358152"/>
                      <a:pt x="419681" y="354938"/>
                    </a:cubicBezTo>
                    <a:lnTo>
                      <a:pt x="336112" y="302134"/>
                    </a:lnTo>
                    <a:cubicBezTo>
                      <a:pt x="331980" y="299379"/>
                      <a:pt x="326470" y="300297"/>
                      <a:pt x="323255" y="304430"/>
                    </a:cubicBezTo>
                    <a:cubicBezTo>
                      <a:pt x="302134" y="331061"/>
                      <a:pt x="269992" y="346214"/>
                      <a:pt x="233258" y="346214"/>
                    </a:cubicBezTo>
                    <a:close/>
                  </a:path>
                </a:pathLst>
              </a:custGeom>
              <a:solidFill>
                <a:schemeClr val="bg1"/>
              </a:solidFill>
              <a:ln w="4583" cap="flat">
                <a:noFill/>
                <a:prstDash val="solid"/>
                <a:miter/>
              </a:ln>
            </p:spPr>
            <p:txBody>
              <a:bodyPr rtlCol="0" anchor="ctr"/>
              <a:lstStyle/>
              <a:p>
                <a:endParaRPr lang="en-GB"/>
              </a:p>
            </p:txBody>
          </p:sp>
          <p:sp>
            <p:nvSpPr>
              <p:cNvPr id="23" name="Freeform: Shape 22">
                <a:extLst>
                  <a:ext uri="{FF2B5EF4-FFF2-40B4-BE49-F238E27FC236}">
                    <a16:creationId xmlns:a16="http://schemas.microsoft.com/office/drawing/2014/main" id="{963E7E4D-156F-46CB-8E6E-C3E4506BFBFA}"/>
                  </a:ext>
                </a:extLst>
              </p:cNvPr>
              <p:cNvSpPr/>
              <p:nvPr/>
            </p:nvSpPr>
            <p:spPr>
              <a:xfrm>
                <a:off x="3018190" y="3076063"/>
                <a:ext cx="313354" cy="447514"/>
              </a:xfrm>
              <a:custGeom>
                <a:avLst/>
                <a:gdLst>
                  <a:gd name="connsiteX0" fmla="*/ 312726 w 313354"/>
                  <a:gd name="connsiteY0" fmla="*/ 22323 h 447514"/>
                  <a:gd name="connsiteX1" fmla="*/ 307216 w 313354"/>
                  <a:gd name="connsiteY1" fmla="*/ 9926 h 447514"/>
                  <a:gd name="connsiteX2" fmla="*/ 134109 w 313354"/>
                  <a:gd name="connsiteY2" fmla="*/ 46200 h 447514"/>
                  <a:gd name="connsiteX3" fmla="*/ 122171 w 313354"/>
                  <a:gd name="connsiteY3" fmla="*/ 45741 h 447514"/>
                  <a:gd name="connsiteX4" fmla="*/ 122630 w 313354"/>
                  <a:gd name="connsiteY4" fmla="*/ 36098 h 447514"/>
                  <a:gd name="connsiteX5" fmla="*/ 131814 w 313354"/>
                  <a:gd name="connsiteY5" fmla="*/ 22323 h 447514"/>
                  <a:gd name="connsiteX6" fmla="*/ 123549 w 313354"/>
                  <a:gd name="connsiteY6" fmla="*/ 8548 h 447514"/>
                  <a:gd name="connsiteX7" fmla="*/ 9674 w 313354"/>
                  <a:gd name="connsiteY7" fmla="*/ 8548 h 447514"/>
                  <a:gd name="connsiteX8" fmla="*/ 32 w 313354"/>
                  <a:gd name="connsiteY8" fmla="*/ 19109 h 447514"/>
                  <a:gd name="connsiteX9" fmla="*/ 3705 w 313354"/>
                  <a:gd name="connsiteY9" fmla="*/ 436954 h 447514"/>
                  <a:gd name="connsiteX10" fmla="*/ 13348 w 313354"/>
                  <a:gd name="connsiteY10" fmla="*/ 447515 h 447514"/>
                  <a:gd name="connsiteX11" fmla="*/ 118498 w 313354"/>
                  <a:gd name="connsiteY11" fmla="*/ 447515 h 447514"/>
                  <a:gd name="connsiteX12" fmla="*/ 128140 w 313354"/>
                  <a:gd name="connsiteY12" fmla="*/ 437413 h 447514"/>
                  <a:gd name="connsiteX13" fmla="*/ 130436 w 313354"/>
                  <a:gd name="connsiteY13" fmla="*/ 209205 h 447514"/>
                  <a:gd name="connsiteX14" fmla="*/ 265891 w 313354"/>
                  <a:gd name="connsiteY14" fmla="*/ 126096 h 447514"/>
                  <a:gd name="connsiteX15" fmla="*/ 278748 w 313354"/>
                  <a:gd name="connsiteY15" fmla="*/ 120127 h 447514"/>
                  <a:gd name="connsiteX16" fmla="*/ 312726 w 313354"/>
                  <a:gd name="connsiteY16" fmla="*/ 22323 h 447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13354" h="447514">
                    <a:moveTo>
                      <a:pt x="312726" y="22323"/>
                    </a:moveTo>
                    <a:cubicBezTo>
                      <a:pt x="314563" y="17272"/>
                      <a:pt x="312267" y="12222"/>
                      <a:pt x="307216" y="9926"/>
                    </a:cubicBezTo>
                    <a:cubicBezTo>
                      <a:pt x="244310" y="-16247"/>
                      <a:pt x="163037" y="14058"/>
                      <a:pt x="134109" y="46200"/>
                    </a:cubicBezTo>
                    <a:cubicBezTo>
                      <a:pt x="130895" y="49874"/>
                      <a:pt x="124926" y="49874"/>
                      <a:pt x="122171" y="45741"/>
                    </a:cubicBezTo>
                    <a:cubicBezTo>
                      <a:pt x="120334" y="42986"/>
                      <a:pt x="120793" y="38394"/>
                      <a:pt x="122630" y="36098"/>
                    </a:cubicBezTo>
                    <a:cubicBezTo>
                      <a:pt x="126303" y="31966"/>
                      <a:pt x="129977" y="25997"/>
                      <a:pt x="131814" y="22323"/>
                    </a:cubicBezTo>
                    <a:cubicBezTo>
                      <a:pt x="135028" y="15895"/>
                      <a:pt x="130436" y="8548"/>
                      <a:pt x="123549" y="8548"/>
                    </a:cubicBezTo>
                    <a:cubicBezTo>
                      <a:pt x="103804" y="8548"/>
                      <a:pt x="36306" y="8548"/>
                      <a:pt x="9674" y="8548"/>
                    </a:cubicBezTo>
                    <a:cubicBezTo>
                      <a:pt x="4164" y="8548"/>
                      <a:pt x="-427" y="13140"/>
                      <a:pt x="32" y="19109"/>
                    </a:cubicBezTo>
                    <a:cubicBezTo>
                      <a:pt x="13807" y="217011"/>
                      <a:pt x="7378" y="392873"/>
                      <a:pt x="3705" y="436954"/>
                    </a:cubicBezTo>
                    <a:cubicBezTo>
                      <a:pt x="3246" y="442464"/>
                      <a:pt x="7838" y="447515"/>
                      <a:pt x="13348" y="447515"/>
                    </a:cubicBezTo>
                    <a:cubicBezTo>
                      <a:pt x="38143" y="447515"/>
                      <a:pt x="95539" y="447515"/>
                      <a:pt x="118498" y="447515"/>
                    </a:cubicBezTo>
                    <a:cubicBezTo>
                      <a:pt x="124008" y="447515"/>
                      <a:pt x="128599" y="442923"/>
                      <a:pt x="128140" y="437413"/>
                    </a:cubicBezTo>
                    <a:cubicBezTo>
                      <a:pt x="126763" y="402975"/>
                      <a:pt x="123549" y="288183"/>
                      <a:pt x="130436" y="209205"/>
                    </a:cubicBezTo>
                    <a:cubicBezTo>
                      <a:pt x="138701" y="115076"/>
                      <a:pt x="233749" y="112780"/>
                      <a:pt x="265891" y="126096"/>
                    </a:cubicBezTo>
                    <a:cubicBezTo>
                      <a:pt x="270942" y="128392"/>
                      <a:pt x="276911" y="125637"/>
                      <a:pt x="278748" y="120127"/>
                    </a:cubicBezTo>
                    <a:lnTo>
                      <a:pt x="312726" y="22323"/>
                    </a:lnTo>
                    <a:close/>
                  </a:path>
                </a:pathLst>
              </a:custGeom>
              <a:solidFill>
                <a:schemeClr val="bg1"/>
              </a:solidFill>
              <a:ln w="4583" cap="flat">
                <a:noFill/>
                <a:prstDash val="solid"/>
                <a:miter/>
              </a:ln>
            </p:spPr>
            <p:txBody>
              <a:bodyPr rtlCol="0" anchor="ctr"/>
              <a:lstStyle/>
              <a:p>
                <a:endParaRPr lang="en-GB"/>
              </a:p>
            </p:txBody>
          </p:sp>
        </p:grpSp>
        <p:sp>
          <p:nvSpPr>
            <p:cNvPr id="19" name="Freeform: Shape 18">
              <a:extLst>
                <a:ext uri="{FF2B5EF4-FFF2-40B4-BE49-F238E27FC236}">
                  <a16:creationId xmlns:a16="http://schemas.microsoft.com/office/drawing/2014/main" id="{3C01C09D-36DA-428F-8B66-80BC2AB6A67D}"/>
                </a:ext>
              </a:extLst>
            </p:cNvPr>
            <p:cNvSpPr/>
            <p:nvPr/>
          </p:nvSpPr>
          <p:spPr>
            <a:xfrm>
              <a:off x="1274078" y="2754928"/>
              <a:ext cx="1049878" cy="1214963"/>
            </a:xfrm>
            <a:custGeom>
              <a:avLst/>
              <a:gdLst>
                <a:gd name="connsiteX0" fmla="*/ 953912 w 1049878"/>
                <a:gd name="connsiteY0" fmla="*/ 375601 h 1214963"/>
                <a:gd name="connsiteX1" fmla="*/ 794121 w 1049878"/>
                <a:gd name="connsiteY1" fmla="*/ 381570 h 1214963"/>
                <a:gd name="connsiteX2" fmla="*/ 712848 w 1049878"/>
                <a:gd name="connsiteY2" fmla="*/ 194229 h 1214963"/>
                <a:gd name="connsiteX3" fmla="*/ 464896 w 1049878"/>
                <a:gd name="connsiteY3" fmla="*/ 0 h 1214963"/>
                <a:gd name="connsiteX4" fmla="*/ 106744 w 1049878"/>
                <a:gd name="connsiteY4" fmla="*/ 412335 h 1214963"/>
                <a:gd name="connsiteX5" fmla="*/ 216 w 1049878"/>
                <a:gd name="connsiteY5" fmla="*/ 962420 h 1214963"/>
                <a:gd name="connsiteX6" fmla="*/ 94805 w 1049878"/>
                <a:gd name="connsiteY6" fmla="*/ 1063437 h 1214963"/>
                <a:gd name="connsiteX7" fmla="*/ 95264 w 1049878"/>
                <a:gd name="connsiteY7" fmla="*/ 1063437 h 1214963"/>
                <a:gd name="connsiteX8" fmla="*/ 189853 w 1049878"/>
                <a:gd name="connsiteY8" fmla="*/ 975277 h 1214963"/>
                <a:gd name="connsiteX9" fmla="*/ 286738 w 1049878"/>
                <a:gd name="connsiteY9" fmla="*/ 472027 h 1214963"/>
                <a:gd name="connsiteX10" fmla="*/ 464896 w 1049878"/>
                <a:gd name="connsiteY10" fmla="*/ 190096 h 1214963"/>
                <a:gd name="connsiteX11" fmla="*/ 601729 w 1049878"/>
                <a:gd name="connsiteY11" fmla="*/ 405447 h 1214963"/>
                <a:gd name="connsiteX12" fmla="*/ 369848 w 1049878"/>
                <a:gd name="connsiteY12" fmla="*/ 529423 h 1214963"/>
                <a:gd name="connsiteX13" fmla="*/ 331278 w 1049878"/>
                <a:gd name="connsiteY13" fmla="*/ 791609 h 1214963"/>
                <a:gd name="connsiteX14" fmla="*/ 635707 w 1049878"/>
                <a:gd name="connsiteY14" fmla="*/ 1185117 h 1214963"/>
                <a:gd name="connsiteX15" fmla="*/ 758765 w 1049878"/>
                <a:gd name="connsiteY15" fmla="*/ 1214963 h 1214963"/>
                <a:gd name="connsiteX16" fmla="*/ 837283 w 1049878"/>
                <a:gd name="connsiteY16" fmla="*/ 1197974 h 1214963"/>
                <a:gd name="connsiteX17" fmla="*/ 909373 w 1049878"/>
                <a:gd name="connsiteY17" fmla="*/ 942676 h 1214963"/>
                <a:gd name="connsiteX18" fmla="*/ 885037 w 1049878"/>
                <a:gd name="connsiteY18" fmla="*/ 746610 h 1214963"/>
                <a:gd name="connsiteX19" fmla="*/ 855650 w 1049878"/>
                <a:gd name="connsiteY19" fmla="*/ 598757 h 1214963"/>
                <a:gd name="connsiteX20" fmla="*/ 848303 w 1049878"/>
                <a:gd name="connsiteY20" fmla="*/ 567993 h 1214963"/>
                <a:gd name="connsiteX21" fmla="*/ 956667 w 1049878"/>
                <a:gd name="connsiteY21" fmla="*/ 564779 h 1214963"/>
                <a:gd name="connsiteX22" fmla="*/ 1049879 w 1049878"/>
                <a:gd name="connsiteY22" fmla="*/ 470190 h 1214963"/>
                <a:gd name="connsiteX23" fmla="*/ 1049879 w 1049878"/>
                <a:gd name="connsiteY23" fmla="*/ 470190 h 1214963"/>
                <a:gd name="connsiteX24" fmla="*/ 953912 w 1049878"/>
                <a:gd name="connsiteY24" fmla="*/ 375601 h 1214963"/>
                <a:gd name="connsiteX25" fmla="*/ 722031 w 1049878"/>
                <a:gd name="connsiteY25" fmla="*/ 1001909 h 1214963"/>
                <a:gd name="connsiteX26" fmla="*/ 709634 w 1049878"/>
                <a:gd name="connsiteY26" fmla="*/ 1009714 h 1214963"/>
                <a:gd name="connsiteX27" fmla="*/ 514946 w 1049878"/>
                <a:gd name="connsiteY27" fmla="*/ 744314 h 1214963"/>
                <a:gd name="connsiteX28" fmla="*/ 519537 w 1049878"/>
                <a:gd name="connsiteY28" fmla="*/ 645593 h 1214963"/>
                <a:gd name="connsiteX29" fmla="*/ 756469 w 1049878"/>
                <a:gd name="connsiteY29" fmla="*/ 573503 h 1214963"/>
                <a:gd name="connsiteX30" fmla="*/ 765652 w 1049878"/>
                <a:gd name="connsiteY30" fmla="*/ 580850 h 1214963"/>
                <a:gd name="connsiteX31" fmla="*/ 765652 w 1049878"/>
                <a:gd name="connsiteY31" fmla="*/ 580850 h 1214963"/>
                <a:gd name="connsiteX32" fmla="*/ 758306 w 1049878"/>
                <a:gd name="connsiteY32" fmla="*/ 590492 h 1214963"/>
                <a:gd name="connsiteX33" fmla="*/ 675196 w 1049878"/>
                <a:gd name="connsiteY33" fmla="*/ 666255 h 1214963"/>
                <a:gd name="connsiteX34" fmla="*/ 722031 w 1049878"/>
                <a:gd name="connsiteY34" fmla="*/ 1001909 h 1214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9878" h="1214963">
                  <a:moveTo>
                    <a:pt x="953912" y="375601"/>
                  </a:moveTo>
                  <a:cubicBezTo>
                    <a:pt x="896516" y="376519"/>
                    <a:pt x="843252" y="378356"/>
                    <a:pt x="794121" y="381570"/>
                  </a:cubicBezTo>
                  <a:cubicBezTo>
                    <a:pt x="771162" y="314531"/>
                    <a:pt x="744071" y="250248"/>
                    <a:pt x="712848" y="194229"/>
                  </a:cubicBezTo>
                  <a:cubicBezTo>
                    <a:pt x="649482" y="79896"/>
                    <a:pt x="568209" y="0"/>
                    <a:pt x="464896" y="0"/>
                  </a:cubicBezTo>
                  <a:cubicBezTo>
                    <a:pt x="317503" y="0"/>
                    <a:pt x="196741" y="138669"/>
                    <a:pt x="106744" y="412335"/>
                  </a:cubicBezTo>
                  <a:cubicBezTo>
                    <a:pt x="53939" y="571666"/>
                    <a:pt x="11695" y="795282"/>
                    <a:pt x="216" y="962420"/>
                  </a:cubicBezTo>
                  <a:cubicBezTo>
                    <a:pt x="-3457" y="1017061"/>
                    <a:pt x="40164" y="1063437"/>
                    <a:pt x="94805" y="1063437"/>
                  </a:cubicBezTo>
                  <a:lnTo>
                    <a:pt x="95264" y="1063437"/>
                  </a:lnTo>
                  <a:cubicBezTo>
                    <a:pt x="145314" y="1063437"/>
                    <a:pt x="186180" y="1024867"/>
                    <a:pt x="189853" y="975277"/>
                  </a:cubicBezTo>
                  <a:cubicBezTo>
                    <a:pt x="199955" y="824669"/>
                    <a:pt x="239444" y="615288"/>
                    <a:pt x="286738" y="472027"/>
                  </a:cubicBezTo>
                  <a:cubicBezTo>
                    <a:pt x="360205" y="248870"/>
                    <a:pt x="420816" y="190096"/>
                    <a:pt x="464896" y="190096"/>
                  </a:cubicBezTo>
                  <a:cubicBezTo>
                    <a:pt x="542955" y="190096"/>
                    <a:pt x="601729" y="405447"/>
                    <a:pt x="601729" y="405447"/>
                  </a:cubicBezTo>
                  <a:cubicBezTo>
                    <a:pt x="494742" y="427946"/>
                    <a:pt x="418520" y="466517"/>
                    <a:pt x="369848" y="529423"/>
                  </a:cubicBezTo>
                  <a:cubicBezTo>
                    <a:pt x="317043" y="597380"/>
                    <a:pt x="304187" y="685541"/>
                    <a:pt x="331278" y="791609"/>
                  </a:cubicBezTo>
                  <a:cubicBezTo>
                    <a:pt x="385919" y="1003286"/>
                    <a:pt x="524588" y="1133690"/>
                    <a:pt x="635707" y="1185117"/>
                  </a:cubicBezTo>
                  <a:cubicBezTo>
                    <a:pt x="678869" y="1204862"/>
                    <a:pt x="720654" y="1214963"/>
                    <a:pt x="758765" y="1214963"/>
                  </a:cubicBezTo>
                  <a:cubicBezTo>
                    <a:pt x="787233" y="1214963"/>
                    <a:pt x="813865" y="1209453"/>
                    <a:pt x="837283" y="1197974"/>
                  </a:cubicBezTo>
                  <a:cubicBezTo>
                    <a:pt x="908913" y="1163077"/>
                    <a:pt x="918097" y="1074457"/>
                    <a:pt x="909373" y="942676"/>
                  </a:cubicBezTo>
                  <a:cubicBezTo>
                    <a:pt x="905240" y="883902"/>
                    <a:pt x="896975" y="816404"/>
                    <a:pt x="885037" y="746610"/>
                  </a:cubicBezTo>
                  <a:cubicBezTo>
                    <a:pt x="876772" y="697938"/>
                    <a:pt x="866670" y="647889"/>
                    <a:pt x="855650" y="598757"/>
                  </a:cubicBezTo>
                  <a:cubicBezTo>
                    <a:pt x="853354" y="588656"/>
                    <a:pt x="851058" y="578095"/>
                    <a:pt x="848303" y="567993"/>
                  </a:cubicBezTo>
                  <a:cubicBezTo>
                    <a:pt x="885496" y="566156"/>
                    <a:pt x="922688" y="565238"/>
                    <a:pt x="956667" y="564779"/>
                  </a:cubicBezTo>
                  <a:cubicBezTo>
                    <a:pt x="1008553" y="564320"/>
                    <a:pt x="1049879" y="521617"/>
                    <a:pt x="1049879" y="470190"/>
                  </a:cubicBezTo>
                  <a:lnTo>
                    <a:pt x="1049879" y="470190"/>
                  </a:lnTo>
                  <a:cubicBezTo>
                    <a:pt x="1049879" y="417385"/>
                    <a:pt x="1006717" y="374683"/>
                    <a:pt x="953912" y="375601"/>
                  </a:cubicBezTo>
                  <a:close/>
                  <a:moveTo>
                    <a:pt x="722031" y="1001909"/>
                  </a:moveTo>
                  <a:cubicBezTo>
                    <a:pt x="722490" y="1008337"/>
                    <a:pt x="715603" y="1012929"/>
                    <a:pt x="709634" y="1009714"/>
                  </a:cubicBezTo>
                  <a:cubicBezTo>
                    <a:pt x="648105" y="978032"/>
                    <a:pt x="554434" y="895840"/>
                    <a:pt x="514946" y="744314"/>
                  </a:cubicBezTo>
                  <a:cubicBezTo>
                    <a:pt x="497038" y="674980"/>
                    <a:pt x="514027" y="652939"/>
                    <a:pt x="519537" y="645593"/>
                  </a:cubicBezTo>
                  <a:cubicBezTo>
                    <a:pt x="535608" y="624930"/>
                    <a:pt x="585658" y="590952"/>
                    <a:pt x="756469" y="573503"/>
                  </a:cubicBezTo>
                  <a:cubicBezTo>
                    <a:pt x="761061" y="573044"/>
                    <a:pt x="765193" y="576258"/>
                    <a:pt x="765652" y="580850"/>
                  </a:cubicBezTo>
                  <a:lnTo>
                    <a:pt x="765652" y="580850"/>
                  </a:lnTo>
                  <a:cubicBezTo>
                    <a:pt x="766112" y="585442"/>
                    <a:pt x="762897" y="589574"/>
                    <a:pt x="758306" y="590492"/>
                  </a:cubicBezTo>
                  <a:cubicBezTo>
                    <a:pt x="729837" y="594625"/>
                    <a:pt x="663717" y="608859"/>
                    <a:pt x="675196" y="666255"/>
                  </a:cubicBezTo>
                  <a:cubicBezTo>
                    <a:pt x="675655" y="665796"/>
                    <a:pt x="715144" y="837985"/>
                    <a:pt x="722031" y="1001909"/>
                  </a:cubicBezTo>
                  <a:close/>
                </a:path>
              </a:pathLst>
            </a:custGeom>
            <a:solidFill>
              <a:schemeClr val="bg1"/>
            </a:solidFill>
            <a:ln w="4583" cap="flat">
              <a:noFill/>
              <a:prstDash val="solid"/>
              <a:miter/>
            </a:ln>
          </p:spPr>
          <p:txBody>
            <a:bodyPr rtlCol="0" anchor="ctr"/>
            <a:lstStyle/>
            <a:p>
              <a:endParaRPr lang="en-GB"/>
            </a:p>
          </p:txBody>
        </p:sp>
      </p:grpSp>
      <p:grpSp>
        <p:nvGrpSpPr>
          <p:cNvPr id="39" name="Graphic 7">
            <a:extLst>
              <a:ext uri="{FF2B5EF4-FFF2-40B4-BE49-F238E27FC236}">
                <a16:creationId xmlns:a16="http://schemas.microsoft.com/office/drawing/2014/main" id="{0902C3CC-1645-4773-83FE-762C65E85740}"/>
              </a:ext>
            </a:extLst>
          </p:cNvPr>
          <p:cNvGrpSpPr>
            <a:grpSpLocks noChangeAspect="1"/>
          </p:cNvGrpSpPr>
          <p:nvPr userDrawn="1"/>
        </p:nvGrpSpPr>
        <p:grpSpPr>
          <a:xfrm>
            <a:off x="515938" y="6308725"/>
            <a:ext cx="1015200" cy="360328"/>
            <a:chOff x="1274295" y="2748478"/>
            <a:chExt cx="3428314" cy="1216822"/>
          </a:xfrm>
          <a:solidFill>
            <a:schemeClr val="accent1"/>
          </a:solidFill>
        </p:grpSpPr>
        <p:sp>
          <p:nvSpPr>
            <p:cNvPr id="40" name="Freeform: Shape 39">
              <a:extLst>
                <a:ext uri="{FF2B5EF4-FFF2-40B4-BE49-F238E27FC236}">
                  <a16:creationId xmlns:a16="http://schemas.microsoft.com/office/drawing/2014/main" id="{F04F83EF-3CDA-432F-86BC-C5E847AA504A}"/>
                </a:ext>
              </a:extLst>
            </p:cNvPr>
            <p:cNvSpPr>
              <a:spLocks noChangeAspect="1"/>
            </p:cNvSpPr>
            <p:nvPr/>
          </p:nvSpPr>
          <p:spPr>
            <a:xfrm>
              <a:off x="3650599" y="2748478"/>
              <a:ext cx="1052010" cy="1216822"/>
            </a:xfrm>
            <a:custGeom>
              <a:avLst/>
              <a:gdLst>
                <a:gd name="connsiteX0" fmla="*/ 952975 w 1052011"/>
                <a:gd name="connsiteY0" fmla="*/ 376318 h 1216822"/>
                <a:gd name="connsiteX1" fmla="*/ 795639 w 1052011"/>
                <a:gd name="connsiteY1" fmla="*/ 381839 h 1216822"/>
                <a:gd name="connsiteX2" fmla="*/ 714211 w 1052011"/>
                <a:gd name="connsiteY2" fmla="*/ 194140 h 1216822"/>
                <a:gd name="connsiteX3" fmla="*/ 465326 w 1052011"/>
                <a:gd name="connsiteY3" fmla="*/ 0 h 1216822"/>
                <a:gd name="connsiteX4" fmla="*/ 106490 w 1052011"/>
                <a:gd name="connsiteY4" fmla="*/ 413122 h 1216822"/>
                <a:gd name="connsiteX5" fmla="*/ 89008 w 1052011"/>
                <a:gd name="connsiteY5" fmla="*/ 469707 h 1216822"/>
                <a:gd name="connsiteX6" fmla="*/ 100049 w 1052011"/>
                <a:gd name="connsiteY6" fmla="*/ 527673 h 1216822"/>
                <a:gd name="connsiteX7" fmla="*/ 149734 w 1052011"/>
                <a:gd name="connsiteY7" fmla="*/ 681329 h 1216822"/>
                <a:gd name="connsiteX8" fmla="*/ 73826 w 1052011"/>
                <a:gd name="connsiteY8" fmla="*/ 864427 h 1216822"/>
                <a:gd name="connsiteX9" fmla="*/ 31042 w 1052011"/>
                <a:gd name="connsiteY9" fmla="*/ 897091 h 1216822"/>
                <a:gd name="connsiteX10" fmla="*/ 2059 w 1052011"/>
                <a:gd name="connsiteY10" fmla="*/ 936194 h 1216822"/>
                <a:gd name="connsiteX11" fmla="*/ 219 w 1052011"/>
                <a:gd name="connsiteY11" fmla="*/ 963337 h 1216822"/>
                <a:gd name="connsiteX12" fmla="*/ 94988 w 1052011"/>
                <a:gd name="connsiteY12" fmla="*/ 1065008 h 1216822"/>
                <a:gd name="connsiteX13" fmla="*/ 95448 w 1052011"/>
                <a:gd name="connsiteY13" fmla="*/ 1065008 h 1216822"/>
                <a:gd name="connsiteX14" fmla="*/ 190218 w 1052011"/>
                <a:gd name="connsiteY14" fmla="*/ 976679 h 1216822"/>
                <a:gd name="connsiteX15" fmla="*/ 287288 w 1052011"/>
                <a:gd name="connsiteY15" fmla="*/ 472468 h 1216822"/>
                <a:gd name="connsiteX16" fmla="*/ 465786 w 1052011"/>
                <a:gd name="connsiteY16" fmla="*/ 189999 h 1216822"/>
                <a:gd name="connsiteX17" fmla="*/ 602880 w 1052011"/>
                <a:gd name="connsiteY17" fmla="*/ 405761 h 1216822"/>
                <a:gd name="connsiteX18" fmla="*/ 370556 w 1052011"/>
                <a:gd name="connsiteY18" fmla="*/ 529973 h 1216822"/>
                <a:gd name="connsiteX19" fmla="*/ 331912 w 1052011"/>
                <a:gd name="connsiteY19" fmla="*/ 792660 h 1216822"/>
                <a:gd name="connsiteX20" fmla="*/ 636923 w 1052011"/>
                <a:gd name="connsiteY20" fmla="*/ 1186920 h 1216822"/>
                <a:gd name="connsiteX21" fmla="*/ 760215 w 1052011"/>
                <a:gd name="connsiteY21" fmla="*/ 1216823 h 1216822"/>
                <a:gd name="connsiteX22" fmla="*/ 838884 w 1052011"/>
                <a:gd name="connsiteY22" fmla="*/ 1199801 h 1216822"/>
                <a:gd name="connsiteX23" fmla="*/ 911111 w 1052011"/>
                <a:gd name="connsiteY23" fmla="*/ 944015 h 1216822"/>
                <a:gd name="connsiteX24" fmla="*/ 886728 w 1052011"/>
                <a:gd name="connsiteY24" fmla="*/ 747575 h 1216822"/>
                <a:gd name="connsiteX25" fmla="*/ 857285 w 1052011"/>
                <a:gd name="connsiteY25" fmla="*/ 599441 h 1216822"/>
                <a:gd name="connsiteX26" fmla="*/ 849925 w 1052011"/>
                <a:gd name="connsiteY26" fmla="*/ 568617 h 1216822"/>
                <a:gd name="connsiteX27" fmla="*/ 958496 w 1052011"/>
                <a:gd name="connsiteY27" fmla="*/ 565397 h 1216822"/>
                <a:gd name="connsiteX28" fmla="*/ 1051885 w 1052011"/>
                <a:gd name="connsiteY28" fmla="*/ 466027 h 1216822"/>
                <a:gd name="connsiteX29" fmla="*/ 952975 w 1052011"/>
                <a:gd name="connsiteY29" fmla="*/ 376318 h 1216822"/>
                <a:gd name="connsiteX30" fmla="*/ 759756 w 1052011"/>
                <a:gd name="connsiteY30" fmla="*/ 592540 h 1216822"/>
                <a:gd name="connsiteX31" fmla="*/ 676487 w 1052011"/>
                <a:gd name="connsiteY31" fmla="*/ 667067 h 1216822"/>
                <a:gd name="connsiteX32" fmla="*/ 722952 w 1052011"/>
                <a:gd name="connsiteY32" fmla="*/ 1001521 h 1216822"/>
                <a:gd name="connsiteX33" fmla="*/ 708690 w 1052011"/>
                <a:gd name="connsiteY33" fmla="*/ 1010722 h 1216822"/>
                <a:gd name="connsiteX34" fmla="*/ 515471 w 1052011"/>
                <a:gd name="connsiteY34" fmla="*/ 745735 h 1216822"/>
                <a:gd name="connsiteX35" fmla="*/ 520071 w 1052011"/>
                <a:gd name="connsiteY35" fmla="*/ 646825 h 1216822"/>
                <a:gd name="connsiteX36" fmla="*/ 757915 w 1052011"/>
                <a:gd name="connsiteY36" fmla="*/ 574598 h 1216822"/>
                <a:gd name="connsiteX37" fmla="*/ 768036 w 1052011"/>
                <a:gd name="connsiteY37" fmla="*/ 584259 h 1216822"/>
                <a:gd name="connsiteX38" fmla="*/ 759756 w 1052011"/>
                <a:gd name="connsiteY38" fmla="*/ 592540 h 1216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52011" h="1216822">
                  <a:moveTo>
                    <a:pt x="952975" y="376318"/>
                  </a:moveTo>
                  <a:cubicBezTo>
                    <a:pt x="896389" y="377238"/>
                    <a:pt x="843944" y="379078"/>
                    <a:pt x="795639" y="381839"/>
                  </a:cubicBezTo>
                  <a:cubicBezTo>
                    <a:pt x="772637" y="314672"/>
                    <a:pt x="745494" y="250265"/>
                    <a:pt x="714211" y="194140"/>
                  </a:cubicBezTo>
                  <a:cubicBezTo>
                    <a:pt x="650724" y="80048"/>
                    <a:pt x="569296" y="0"/>
                    <a:pt x="465326" y="0"/>
                  </a:cubicBezTo>
                  <a:cubicBezTo>
                    <a:pt x="317651" y="0"/>
                    <a:pt x="196659" y="138934"/>
                    <a:pt x="106490" y="413122"/>
                  </a:cubicBezTo>
                  <a:cubicBezTo>
                    <a:pt x="100509" y="431063"/>
                    <a:pt x="94528" y="449925"/>
                    <a:pt x="89008" y="469707"/>
                  </a:cubicBezTo>
                  <a:cubicBezTo>
                    <a:pt x="83027" y="489949"/>
                    <a:pt x="87627" y="511112"/>
                    <a:pt x="100049" y="527673"/>
                  </a:cubicBezTo>
                  <a:cubicBezTo>
                    <a:pt x="132252" y="570458"/>
                    <a:pt x="149734" y="623823"/>
                    <a:pt x="149734" y="681329"/>
                  </a:cubicBezTo>
                  <a:cubicBezTo>
                    <a:pt x="149734" y="752636"/>
                    <a:pt x="123051" y="817963"/>
                    <a:pt x="73826" y="864427"/>
                  </a:cubicBezTo>
                  <a:cubicBezTo>
                    <a:pt x="60945" y="876849"/>
                    <a:pt x="46684" y="887890"/>
                    <a:pt x="31042" y="897091"/>
                  </a:cubicBezTo>
                  <a:cubicBezTo>
                    <a:pt x="24601" y="900771"/>
                    <a:pt x="5739" y="915032"/>
                    <a:pt x="2059" y="936194"/>
                  </a:cubicBezTo>
                  <a:cubicBezTo>
                    <a:pt x="219" y="946315"/>
                    <a:pt x="679" y="953676"/>
                    <a:pt x="219" y="963337"/>
                  </a:cubicBezTo>
                  <a:cubicBezTo>
                    <a:pt x="-3462" y="1018083"/>
                    <a:pt x="39783" y="1065008"/>
                    <a:pt x="94988" y="1065008"/>
                  </a:cubicBezTo>
                  <a:lnTo>
                    <a:pt x="95448" y="1065008"/>
                  </a:lnTo>
                  <a:cubicBezTo>
                    <a:pt x="145593" y="1065008"/>
                    <a:pt x="186537" y="1026364"/>
                    <a:pt x="190218" y="976679"/>
                  </a:cubicBezTo>
                  <a:cubicBezTo>
                    <a:pt x="200339" y="825783"/>
                    <a:pt x="239903" y="616002"/>
                    <a:pt x="287288" y="472468"/>
                  </a:cubicBezTo>
                  <a:cubicBezTo>
                    <a:pt x="360895" y="248885"/>
                    <a:pt x="421621" y="189999"/>
                    <a:pt x="465786" y="189999"/>
                  </a:cubicBezTo>
                  <a:cubicBezTo>
                    <a:pt x="543994" y="189999"/>
                    <a:pt x="602880" y="405761"/>
                    <a:pt x="602880" y="405761"/>
                  </a:cubicBezTo>
                  <a:cubicBezTo>
                    <a:pt x="495689" y="428303"/>
                    <a:pt x="419321" y="466947"/>
                    <a:pt x="370556" y="529973"/>
                  </a:cubicBezTo>
                  <a:cubicBezTo>
                    <a:pt x="317651" y="598060"/>
                    <a:pt x="304769" y="686389"/>
                    <a:pt x="331912" y="792660"/>
                  </a:cubicBezTo>
                  <a:cubicBezTo>
                    <a:pt x="386658" y="1004741"/>
                    <a:pt x="525592" y="1135395"/>
                    <a:pt x="636923" y="1186920"/>
                  </a:cubicBezTo>
                  <a:cubicBezTo>
                    <a:pt x="680168" y="1206702"/>
                    <a:pt x="722032" y="1216823"/>
                    <a:pt x="760215" y="1216823"/>
                  </a:cubicBezTo>
                  <a:cubicBezTo>
                    <a:pt x="788738" y="1216823"/>
                    <a:pt x="815421" y="1211302"/>
                    <a:pt x="838884" y="1199801"/>
                  </a:cubicBezTo>
                  <a:cubicBezTo>
                    <a:pt x="910651" y="1164838"/>
                    <a:pt x="919852" y="1076049"/>
                    <a:pt x="911111" y="944015"/>
                  </a:cubicBezTo>
                  <a:cubicBezTo>
                    <a:pt x="906970" y="885129"/>
                    <a:pt x="898690" y="817502"/>
                    <a:pt x="886728" y="747575"/>
                  </a:cubicBezTo>
                  <a:cubicBezTo>
                    <a:pt x="878447" y="698811"/>
                    <a:pt x="868326" y="648665"/>
                    <a:pt x="857285" y="599441"/>
                  </a:cubicBezTo>
                  <a:cubicBezTo>
                    <a:pt x="854985" y="589320"/>
                    <a:pt x="852685" y="578738"/>
                    <a:pt x="849925" y="568617"/>
                  </a:cubicBezTo>
                  <a:cubicBezTo>
                    <a:pt x="887188" y="566777"/>
                    <a:pt x="924452" y="565857"/>
                    <a:pt x="958496" y="565397"/>
                  </a:cubicBezTo>
                  <a:cubicBezTo>
                    <a:pt x="1011861" y="564937"/>
                    <a:pt x="1054645" y="519852"/>
                    <a:pt x="1051885" y="466027"/>
                  </a:cubicBezTo>
                  <a:cubicBezTo>
                    <a:pt x="1049125" y="414962"/>
                    <a:pt x="1004500" y="375398"/>
                    <a:pt x="952975" y="376318"/>
                  </a:cubicBezTo>
                  <a:close/>
                  <a:moveTo>
                    <a:pt x="759756" y="592540"/>
                  </a:moveTo>
                  <a:cubicBezTo>
                    <a:pt x="728932" y="596680"/>
                    <a:pt x="664986" y="610482"/>
                    <a:pt x="676487" y="667067"/>
                  </a:cubicBezTo>
                  <a:cubicBezTo>
                    <a:pt x="676487" y="667067"/>
                    <a:pt x="715591" y="837745"/>
                    <a:pt x="722952" y="1001521"/>
                  </a:cubicBezTo>
                  <a:cubicBezTo>
                    <a:pt x="723412" y="1008882"/>
                    <a:pt x="715591" y="1013942"/>
                    <a:pt x="708690" y="1010722"/>
                  </a:cubicBezTo>
                  <a:cubicBezTo>
                    <a:pt x="647044" y="978059"/>
                    <a:pt x="554575" y="896170"/>
                    <a:pt x="515471" y="745735"/>
                  </a:cubicBezTo>
                  <a:cubicBezTo>
                    <a:pt x="497529" y="676268"/>
                    <a:pt x="514551" y="654186"/>
                    <a:pt x="520071" y="646825"/>
                  </a:cubicBezTo>
                  <a:cubicBezTo>
                    <a:pt x="536173" y="626123"/>
                    <a:pt x="586778" y="592080"/>
                    <a:pt x="757915" y="574598"/>
                  </a:cubicBezTo>
                  <a:cubicBezTo>
                    <a:pt x="763436" y="574138"/>
                    <a:pt x="768036" y="578278"/>
                    <a:pt x="768036" y="584259"/>
                  </a:cubicBezTo>
                  <a:cubicBezTo>
                    <a:pt x="768036" y="588399"/>
                    <a:pt x="764356" y="592080"/>
                    <a:pt x="759756" y="592540"/>
                  </a:cubicBezTo>
                  <a:close/>
                </a:path>
              </a:pathLst>
            </a:custGeom>
            <a:solidFill>
              <a:schemeClr val="bg1"/>
            </a:solidFill>
            <a:ln w="4590" cap="flat">
              <a:noFill/>
              <a:prstDash val="solid"/>
              <a:miter/>
            </a:ln>
          </p:spPr>
          <p:txBody>
            <a:bodyPr rtlCol="0" anchor="ctr"/>
            <a:lstStyle/>
            <a:p>
              <a:endParaRPr lang="en-GB">
                <a:solidFill>
                  <a:schemeClr val="tx2"/>
                </a:solidFill>
              </a:endParaRPr>
            </a:p>
          </p:txBody>
        </p:sp>
        <p:sp>
          <p:nvSpPr>
            <p:cNvPr id="41" name="Freeform: Shape 40">
              <a:extLst>
                <a:ext uri="{FF2B5EF4-FFF2-40B4-BE49-F238E27FC236}">
                  <a16:creationId xmlns:a16="http://schemas.microsoft.com/office/drawing/2014/main" id="{C417B4D7-7406-4990-A752-733ADBC3F86B}"/>
                </a:ext>
              </a:extLst>
            </p:cNvPr>
            <p:cNvSpPr/>
            <p:nvPr/>
          </p:nvSpPr>
          <p:spPr>
            <a:xfrm>
              <a:off x="2228354" y="3199782"/>
              <a:ext cx="489984" cy="460966"/>
            </a:xfrm>
            <a:custGeom>
              <a:avLst/>
              <a:gdLst>
                <a:gd name="connsiteX0" fmla="*/ 487189 w 489984"/>
                <a:gd name="connsiteY0" fmla="*/ 23002 h 460966"/>
                <a:gd name="connsiteX1" fmla="*/ 474308 w 489984"/>
                <a:gd name="connsiteY1" fmla="*/ 8281 h 460966"/>
                <a:gd name="connsiteX2" fmla="*/ 374478 w 489984"/>
                <a:gd name="connsiteY2" fmla="*/ 8281 h 460966"/>
                <a:gd name="connsiteX3" fmla="*/ 365737 w 489984"/>
                <a:gd name="connsiteY3" fmla="*/ 22082 h 460966"/>
                <a:gd name="connsiteX4" fmla="*/ 372638 w 489984"/>
                <a:gd name="connsiteY4" fmla="*/ 34043 h 460966"/>
                <a:gd name="connsiteX5" fmla="*/ 372638 w 489984"/>
                <a:gd name="connsiteY5" fmla="*/ 44164 h 460966"/>
                <a:gd name="connsiteX6" fmla="*/ 360676 w 489984"/>
                <a:gd name="connsiteY6" fmla="*/ 44164 h 460966"/>
                <a:gd name="connsiteX7" fmla="*/ 234624 w 489984"/>
                <a:gd name="connsiteY7" fmla="*/ 0 h 460966"/>
                <a:gd name="connsiteX8" fmla="*/ 0 w 489984"/>
                <a:gd name="connsiteY8" fmla="*/ 230483 h 460966"/>
                <a:gd name="connsiteX9" fmla="*/ 234624 w 489984"/>
                <a:gd name="connsiteY9" fmla="*/ 460967 h 460966"/>
                <a:gd name="connsiteX10" fmla="*/ 376778 w 489984"/>
                <a:gd name="connsiteY10" fmla="*/ 401621 h 460966"/>
                <a:gd name="connsiteX11" fmla="*/ 386899 w 489984"/>
                <a:gd name="connsiteY11" fmla="*/ 400700 h 460966"/>
                <a:gd name="connsiteX12" fmla="*/ 388279 w 489984"/>
                <a:gd name="connsiteY12" fmla="*/ 412202 h 460966"/>
                <a:gd name="connsiteX13" fmla="*/ 374018 w 489984"/>
                <a:gd name="connsiteY13" fmla="*/ 434744 h 460966"/>
                <a:gd name="connsiteX14" fmla="*/ 383219 w 489984"/>
                <a:gd name="connsiteY14" fmla="*/ 448085 h 460966"/>
                <a:gd name="connsiteX15" fmla="*/ 480288 w 489984"/>
                <a:gd name="connsiteY15" fmla="*/ 448085 h 460966"/>
                <a:gd name="connsiteX16" fmla="*/ 489949 w 489984"/>
                <a:gd name="connsiteY16" fmla="*/ 437044 h 460966"/>
                <a:gd name="connsiteX17" fmla="*/ 487189 w 489984"/>
                <a:gd name="connsiteY17" fmla="*/ 23002 h 460966"/>
                <a:gd name="connsiteX18" fmla="*/ 235084 w 489984"/>
                <a:gd name="connsiteY18" fmla="*/ 339054 h 460966"/>
                <a:gd name="connsiteX19" fmla="*/ 127433 w 489984"/>
                <a:gd name="connsiteY19" fmla="*/ 229563 h 460966"/>
                <a:gd name="connsiteX20" fmla="*/ 235084 w 489984"/>
                <a:gd name="connsiteY20" fmla="*/ 120072 h 460966"/>
                <a:gd name="connsiteX21" fmla="*/ 342735 w 489984"/>
                <a:gd name="connsiteY21" fmla="*/ 229563 h 460966"/>
                <a:gd name="connsiteX22" fmla="*/ 235084 w 489984"/>
                <a:gd name="connsiteY22" fmla="*/ 33905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9984" h="460966">
                  <a:moveTo>
                    <a:pt x="487189" y="23002"/>
                  </a:moveTo>
                  <a:cubicBezTo>
                    <a:pt x="488109" y="15182"/>
                    <a:pt x="482129" y="8281"/>
                    <a:pt x="474308" y="8281"/>
                  </a:cubicBezTo>
                  <a:cubicBezTo>
                    <a:pt x="453606" y="8281"/>
                    <a:pt x="399320" y="8281"/>
                    <a:pt x="374478" y="8281"/>
                  </a:cubicBezTo>
                  <a:cubicBezTo>
                    <a:pt x="367577" y="8281"/>
                    <a:pt x="362517" y="15642"/>
                    <a:pt x="365737" y="22082"/>
                  </a:cubicBezTo>
                  <a:cubicBezTo>
                    <a:pt x="367117" y="25763"/>
                    <a:pt x="369417" y="29903"/>
                    <a:pt x="372638" y="34043"/>
                  </a:cubicBezTo>
                  <a:cubicBezTo>
                    <a:pt x="374938" y="36804"/>
                    <a:pt x="374938" y="41404"/>
                    <a:pt x="372638" y="44164"/>
                  </a:cubicBezTo>
                  <a:cubicBezTo>
                    <a:pt x="369417" y="47845"/>
                    <a:pt x="363897" y="47845"/>
                    <a:pt x="360676" y="44164"/>
                  </a:cubicBezTo>
                  <a:cubicBezTo>
                    <a:pt x="330313" y="9201"/>
                    <a:pt x="280628" y="0"/>
                    <a:pt x="234624" y="0"/>
                  </a:cubicBezTo>
                  <a:cubicBezTo>
                    <a:pt x="105351" y="0"/>
                    <a:pt x="0" y="93849"/>
                    <a:pt x="0" y="230483"/>
                  </a:cubicBezTo>
                  <a:cubicBezTo>
                    <a:pt x="0" y="367577"/>
                    <a:pt x="104891" y="460967"/>
                    <a:pt x="234624" y="460967"/>
                  </a:cubicBezTo>
                  <a:cubicBezTo>
                    <a:pt x="287989" y="460967"/>
                    <a:pt x="337214" y="436584"/>
                    <a:pt x="376778" y="401621"/>
                  </a:cubicBezTo>
                  <a:cubicBezTo>
                    <a:pt x="379538" y="399320"/>
                    <a:pt x="383679" y="398400"/>
                    <a:pt x="386899" y="400700"/>
                  </a:cubicBezTo>
                  <a:cubicBezTo>
                    <a:pt x="391039" y="403461"/>
                    <a:pt x="391500" y="408981"/>
                    <a:pt x="388279" y="412202"/>
                  </a:cubicBezTo>
                  <a:cubicBezTo>
                    <a:pt x="383679" y="417262"/>
                    <a:pt x="377238" y="425543"/>
                    <a:pt x="374018" y="434744"/>
                  </a:cubicBezTo>
                  <a:cubicBezTo>
                    <a:pt x="371258" y="441185"/>
                    <a:pt x="376318" y="448085"/>
                    <a:pt x="383219" y="448085"/>
                  </a:cubicBezTo>
                  <a:lnTo>
                    <a:pt x="480288" y="448085"/>
                  </a:lnTo>
                  <a:cubicBezTo>
                    <a:pt x="486269" y="448085"/>
                    <a:pt x="490410" y="443025"/>
                    <a:pt x="489949" y="437044"/>
                  </a:cubicBezTo>
                  <a:cubicBezTo>
                    <a:pt x="477068" y="311451"/>
                    <a:pt x="460507" y="237844"/>
                    <a:pt x="487189" y="23002"/>
                  </a:cubicBezTo>
                  <a:close/>
                  <a:moveTo>
                    <a:pt x="235084" y="339054"/>
                  </a:moveTo>
                  <a:cubicBezTo>
                    <a:pt x="171137" y="339054"/>
                    <a:pt x="127433" y="289829"/>
                    <a:pt x="127433" y="229563"/>
                  </a:cubicBezTo>
                  <a:cubicBezTo>
                    <a:pt x="127433" y="169297"/>
                    <a:pt x="171137" y="120072"/>
                    <a:pt x="235084" y="120072"/>
                  </a:cubicBezTo>
                  <a:cubicBezTo>
                    <a:pt x="299030" y="120072"/>
                    <a:pt x="342735" y="169297"/>
                    <a:pt x="342735" y="229563"/>
                  </a:cubicBezTo>
                  <a:cubicBezTo>
                    <a:pt x="342735" y="289829"/>
                    <a:pt x="299030" y="339054"/>
                    <a:pt x="235084" y="33905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42" name="Freeform: Shape 41">
              <a:extLst>
                <a:ext uri="{FF2B5EF4-FFF2-40B4-BE49-F238E27FC236}">
                  <a16:creationId xmlns:a16="http://schemas.microsoft.com/office/drawing/2014/main" id="{EC9BB4ED-53C0-44B7-A42C-44B760D79BF7}"/>
                </a:ext>
              </a:extLst>
            </p:cNvPr>
            <p:cNvSpPr/>
            <p:nvPr/>
          </p:nvSpPr>
          <p:spPr>
            <a:xfrm>
              <a:off x="3294281" y="3198862"/>
              <a:ext cx="469247" cy="460966"/>
            </a:xfrm>
            <a:custGeom>
              <a:avLst/>
              <a:gdLst>
                <a:gd name="connsiteX0" fmla="*/ 469247 w 469247"/>
                <a:gd name="connsiteY0" fmla="*/ 230483 h 460966"/>
                <a:gd name="connsiteX1" fmla="*/ 414962 w 469247"/>
                <a:gd name="connsiteY1" fmla="*/ 79128 h 460966"/>
                <a:gd name="connsiteX2" fmla="*/ 234624 w 469247"/>
                <a:gd name="connsiteY2" fmla="*/ 0 h 460966"/>
                <a:gd name="connsiteX3" fmla="*/ 0 w 469247"/>
                <a:gd name="connsiteY3" fmla="*/ 230483 h 460966"/>
                <a:gd name="connsiteX4" fmla="*/ 234624 w 469247"/>
                <a:gd name="connsiteY4" fmla="*/ 460967 h 460966"/>
                <a:gd name="connsiteX5" fmla="*/ 350095 w 469247"/>
                <a:gd name="connsiteY5" fmla="*/ 433364 h 460966"/>
                <a:gd name="connsiteX6" fmla="*/ 469247 w 469247"/>
                <a:gd name="connsiteY6" fmla="*/ 230483 h 460966"/>
                <a:gd name="connsiteX7" fmla="*/ 234624 w 469247"/>
                <a:gd name="connsiteY7" fmla="*/ 339974 h 460966"/>
                <a:gd name="connsiteX8" fmla="*/ 126973 w 469247"/>
                <a:gd name="connsiteY8" fmla="*/ 230483 h 460966"/>
                <a:gd name="connsiteX9" fmla="*/ 234624 w 469247"/>
                <a:gd name="connsiteY9" fmla="*/ 120992 h 460966"/>
                <a:gd name="connsiteX10" fmla="*/ 342275 w 469247"/>
                <a:gd name="connsiteY10" fmla="*/ 230483 h 460966"/>
                <a:gd name="connsiteX11" fmla="*/ 234624 w 469247"/>
                <a:gd name="connsiteY11" fmla="*/ 33997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9247" h="460966">
                  <a:moveTo>
                    <a:pt x="469247" y="230483"/>
                  </a:moveTo>
                  <a:cubicBezTo>
                    <a:pt x="469247" y="170217"/>
                    <a:pt x="449005" y="118232"/>
                    <a:pt x="414962" y="79128"/>
                  </a:cubicBezTo>
                  <a:cubicBezTo>
                    <a:pt x="372178" y="28983"/>
                    <a:pt x="307311" y="0"/>
                    <a:pt x="234624" y="0"/>
                  </a:cubicBezTo>
                  <a:cubicBezTo>
                    <a:pt x="105351" y="0"/>
                    <a:pt x="0" y="93849"/>
                    <a:pt x="0" y="230483"/>
                  </a:cubicBezTo>
                  <a:cubicBezTo>
                    <a:pt x="0" y="367117"/>
                    <a:pt x="104891" y="460967"/>
                    <a:pt x="234624" y="460967"/>
                  </a:cubicBezTo>
                  <a:cubicBezTo>
                    <a:pt x="276488" y="460967"/>
                    <a:pt x="316052" y="451306"/>
                    <a:pt x="350095" y="433364"/>
                  </a:cubicBezTo>
                  <a:cubicBezTo>
                    <a:pt x="420942" y="395640"/>
                    <a:pt x="469247" y="322953"/>
                    <a:pt x="469247" y="230483"/>
                  </a:cubicBezTo>
                  <a:close/>
                  <a:moveTo>
                    <a:pt x="234624" y="339974"/>
                  </a:moveTo>
                  <a:cubicBezTo>
                    <a:pt x="170677" y="339974"/>
                    <a:pt x="126973" y="290749"/>
                    <a:pt x="126973" y="230483"/>
                  </a:cubicBezTo>
                  <a:cubicBezTo>
                    <a:pt x="126973" y="170217"/>
                    <a:pt x="170677" y="120992"/>
                    <a:pt x="234624" y="120992"/>
                  </a:cubicBezTo>
                  <a:cubicBezTo>
                    <a:pt x="298570" y="120992"/>
                    <a:pt x="342275" y="170217"/>
                    <a:pt x="342275" y="230483"/>
                  </a:cubicBezTo>
                  <a:cubicBezTo>
                    <a:pt x="342275" y="290749"/>
                    <a:pt x="298570" y="339974"/>
                    <a:pt x="234624" y="33997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43" name="Freeform: Shape 42">
              <a:extLst>
                <a:ext uri="{FF2B5EF4-FFF2-40B4-BE49-F238E27FC236}">
                  <a16:creationId xmlns:a16="http://schemas.microsoft.com/office/drawing/2014/main" id="{43DEDA5F-A277-4776-90DB-8BB779B0AF15}"/>
                </a:ext>
              </a:extLst>
            </p:cNvPr>
            <p:cNvSpPr/>
            <p:nvPr/>
          </p:nvSpPr>
          <p:spPr>
            <a:xfrm>
              <a:off x="2759707" y="3052567"/>
              <a:ext cx="494549" cy="608181"/>
            </a:xfrm>
            <a:custGeom>
              <a:avLst/>
              <a:gdLst>
                <a:gd name="connsiteX0" fmla="*/ 483969 w 494549"/>
                <a:gd name="connsiteY0" fmla="*/ 0 h 608181"/>
                <a:gd name="connsiteX1" fmla="*/ 375398 w 494549"/>
                <a:gd name="connsiteY1" fmla="*/ 0 h 608181"/>
                <a:gd name="connsiteX2" fmla="*/ 365737 w 494549"/>
                <a:gd name="connsiteY2" fmla="*/ 8281 h 608181"/>
                <a:gd name="connsiteX3" fmla="*/ 353316 w 494549"/>
                <a:gd name="connsiteY3" fmla="*/ 139854 h 608181"/>
                <a:gd name="connsiteX4" fmla="*/ 362517 w 494549"/>
                <a:gd name="connsiteY4" fmla="*/ 168837 h 608181"/>
                <a:gd name="connsiteX5" fmla="*/ 363437 w 494549"/>
                <a:gd name="connsiteY5" fmla="*/ 170217 h 608181"/>
                <a:gd name="connsiteX6" fmla="*/ 363897 w 494549"/>
                <a:gd name="connsiteY6" fmla="*/ 180798 h 608181"/>
                <a:gd name="connsiteX7" fmla="*/ 351475 w 494549"/>
                <a:gd name="connsiteY7" fmla="*/ 182178 h 608181"/>
                <a:gd name="connsiteX8" fmla="*/ 234624 w 494549"/>
                <a:gd name="connsiteY8" fmla="*/ 147215 h 608181"/>
                <a:gd name="connsiteX9" fmla="*/ 0 w 494549"/>
                <a:gd name="connsiteY9" fmla="*/ 377698 h 608181"/>
                <a:gd name="connsiteX10" fmla="*/ 234624 w 494549"/>
                <a:gd name="connsiteY10" fmla="*/ 608181 h 608181"/>
                <a:gd name="connsiteX11" fmla="*/ 376778 w 494549"/>
                <a:gd name="connsiteY11" fmla="*/ 548835 h 608181"/>
                <a:gd name="connsiteX12" fmla="*/ 386899 w 494549"/>
                <a:gd name="connsiteY12" fmla="*/ 547915 h 608181"/>
                <a:gd name="connsiteX13" fmla="*/ 388279 w 494549"/>
                <a:gd name="connsiteY13" fmla="*/ 559416 h 608181"/>
                <a:gd name="connsiteX14" fmla="*/ 374018 w 494549"/>
                <a:gd name="connsiteY14" fmla="*/ 581959 h 608181"/>
                <a:gd name="connsiteX15" fmla="*/ 383219 w 494549"/>
                <a:gd name="connsiteY15" fmla="*/ 595300 h 608181"/>
                <a:gd name="connsiteX16" fmla="*/ 480749 w 494549"/>
                <a:gd name="connsiteY16" fmla="*/ 595300 h 608181"/>
                <a:gd name="connsiteX17" fmla="*/ 490410 w 494549"/>
                <a:gd name="connsiteY17" fmla="*/ 584719 h 608181"/>
                <a:gd name="connsiteX18" fmla="*/ 494550 w 494549"/>
                <a:gd name="connsiteY18" fmla="*/ 11041 h 608181"/>
                <a:gd name="connsiteX19" fmla="*/ 483969 w 494549"/>
                <a:gd name="connsiteY19" fmla="*/ 0 h 608181"/>
                <a:gd name="connsiteX20" fmla="*/ 234164 w 494549"/>
                <a:gd name="connsiteY20" fmla="*/ 486269 h 608181"/>
                <a:gd name="connsiteX21" fmla="*/ 126513 w 494549"/>
                <a:gd name="connsiteY21" fmla="*/ 376778 h 608181"/>
                <a:gd name="connsiteX22" fmla="*/ 234164 w 494549"/>
                <a:gd name="connsiteY22" fmla="*/ 267287 h 608181"/>
                <a:gd name="connsiteX23" fmla="*/ 341815 w 494549"/>
                <a:gd name="connsiteY23" fmla="*/ 376778 h 608181"/>
                <a:gd name="connsiteX24" fmla="*/ 234164 w 494549"/>
                <a:gd name="connsiteY24" fmla="*/ 486269 h 60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94549" h="608181">
                  <a:moveTo>
                    <a:pt x="483969" y="0"/>
                  </a:moveTo>
                  <a:lnTo>
                    <a:pt x="375398" y="0"/>
                  </a:lnTo>
                  <a:cubicBezTo>
                    <a:pt x="370337" y="0"/>
                    <a:pt x="366197" y="3680"/>
                    <a:pt x="365737" y="8281"/>
                  </a:cubicBezTo>
                  <a:cubicBezTo>
                    <a:pt x="357916" y="60266"/>
                    <a:pt x="354696" y="113631"/>
                    <a:pt x="353316" y="139854"/>
                  </a:cubicBezTo>
                  <a:cubicBezTo>
                    <a:pt x="352856" y="150435"/>
                    <a:pt x="356076" y="160556"/>
                    <a:pt x="362517" y="168837"/>
                  </a:cubicBezTo>
                  <a:lnTo>
                    <a:pt x="363437" y="170217"/>
                  </a:lnTo>
                  <a:cubicBezTo>
                    <a:pt x="365737" y="173438"/>
                    <a:pt x="366197" y="177578"/>
                    <a:pt x="363897" y="180798"/>
                  </a:cubicBezTo>
                  <a:cubicBezTo>
                    <a:pt x="360676" y="184939"/>
                    <a:pt x="355156" y="185399"/>
                    <a:pt x="351475" y="182178"/>
                  </a:cubicBezTo>
                  <a:cubicBezTo>
                    <a:pt x="320652" y="154576"/>
                    <a:pt x="276028" y="147215"/>
                    <a:pt x="234624" y="147215"/>
                  </a:cubicBezTo>
                  <a:cubicBezTo>
                    <a:pt x="105351" y="147215"/>
                    <a:pt x="0" y="241064"/>
                    <a:pt x="0" y="377698"/>
                  </a:cubicBezTo>
                  <a:cubicBezTo>
                    <a:pt x="0" y="514792"/>
                    <a:pt x="104891" y="608181"/>
                    <a:pt x="234624" y="608181"/>
                  </a:cubicBezTo>
                  <a:cubicBezTo>
                    <a:pt x="287989" y="608181"/>
                    <a:pt x="337214" y="583799"/>
                    <a:pt x="376778" y="548835"/>
                  </a:cubicBezTo>
                  <a:cubicBezTo>
                    <a:pt x="379538" y="546535"/>
                    <a:pt x="383679" y="545615"/>
                    <a:pt x="386899" y="547915"/>
                  </a:cubicBezTo>
                  <a:cubicBezTo>
                    <a:pt x="391039" y="550676"/>
                    <a:pt x="391500" y="556196"/>
                    <a:pt x="388279" y="559416"/>
                  </a:cubicBezTo>
                  <a:cubicBezTo>
                    <a:pt x="383679" y="564477"/>
                    <a:pt x="377238" y="572758"/>
                    <a:pt x="374018" y="581959"/>
                  </a:cubicBezTo>
                  <a:cubicBezTo>
                    <a:pt x="371258" y="588399"/>
                    <a:pt x="376318" y="595300"/>
                    <a:pt x="383219" y="595300"/>
                  </a:cubicBezTo>
                  <a:lnTo>
                    <a:pt x="480749" y="595300"/>
                  </a:lnTo>
                  <a:cubicBezTo>
                    <a:pt x="486269" y="595300"/>
                    <a:pt x="490870" y="590240"/>
                    <a:pt x="490410" y="584719"/>
                  </a:cubicBezTo>
                  <a:cubicBezTo>
                    <a:pt x="478908" y="444865"/>
                    <a:pt x="462807" y="255326"/>
                    <a:pt x="494550" y="11041"/>
                  </a:cubicBezTo>
                  <a:cubicBezTo>
                    <a:pt x="494550" y="5521"/>
                    <a:pt x="489949" y="0"/>
                    <a:pt x="483969" y="0"/>
                  </a:cubicBezTo>
                  <a:close/>
                  <a:moveTo>
                    <a:pt x="234164" y="486269"/>
                  </a:moveTo>
                  <a:cubicBezTo>
                    <a:pt x="170217" y="486269"/>
                    <a:pt x="126513" y="437044"/>
                    <a:pt x="126513" y="376778"/>
                  </a:cubicBezTo>
                  <a:cubicBezTo>
                    <a:pt x="126513" y="316512"/>
                    <a:pt x="170217" y="267287"/>
                    <a:pt x="234164" y="267287"/>
                  </a:cubicBezTo>
                  <a:cubicBezTo>
                    <a:pt x="298110" y="267287"/>
                    <a:pt x="341815" y="316512"/>
                    <a:pt x="341815" y="376778"/>
                  </a:cubicBezTo>
                  <a:cubicBezTo>
                    <a:pt x="341815" y="437044"/>
                    <a:pt x="298110" y="486269"/>
                    <a:pt x="234164" y="486269"/>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44" name="Freeform: Shape 43">
              <a:extLst>
                <a:ext uri="{FF2B5EF4-FFF2-40B4-BE49-F238E27FC236}">
                  <a16:creationId xmlns:a16="http://schemas.microsoft.com/office/drawing/2014/main" id="{FE2D0A00-5F8B-4FE0-B30E-EEB4EF065167}"/>
                </a:ext>
              </a:extLst>
            </p:cNvPr>
            <p:cNvSpPr/>
            <p:nvPr/>
          </p:nvSpPr>
          <p:spPr>
            <a:xfrm>
              <a:off x="1274295" y="3078790"/>
              <a:ext cx="521562" cy="569077"/>
            </a:xfrm>
            <a:custGeom>
              <a:avLst/>
              <a:gdLst>
                <a:gd name="connsiteX0" fmla="*/ 327935 w 521562"/>
                <a:gd name="connsiteY0" fmla="*/ 7821 h 569077"/>
                <a:gd name="connsiteX1" fmla="*/ 315514 w 521562"/>
                <a:gd name="connsiteY1" fmla="*/ 0 h 569077"/>
                <a:gd name="connsiteX2" fmla="*/ 207403 w 521562"/>
                <a:gd name="connsiteY2" fmla="*/ 0 h 569077"/>
                <a:gd name="connsiteX3" fmla="*/ 194982 w 521562"/>
                <a:gd name="connsiteY3" fmla="*/ 7821 h 569077"/>
                <a:gd name="connsiteX4" fmla="*/ 382 w 521562"/>
                <a:gd name="connsiteY4" fmla="*/ 556196 h 569077"/>
                <a:gd name="connsiteX5" fmla="*/ 10043 w 521562"/>
                <a:gd name="connsiteY5" fmla="*/ 569077 h 569077"/>
                <a:gd name="connsiteX6" fmla="*/ 120454 w 521562"/>
                <a:gd name="connsiteY6" fmla="*/ 569077 h 569077"/>
                <a:gd name="connsiteX7" fmla="*/ 132876 w 521562"/>
                <a:gd name="connsiteY7" fmla="*/ 559416 h 569077"/>
                <a:gd name="connsiteX8" fmla="*/ 154038 w 521562"/>
                <a:gd name="connsiteY8" fmla="*/ 479368 h 569077"/>
                <a:gd name="connsiteX9" fmla="*/ 164159 w 521562"/>
                <a:gd name="connsiteY9" fmla="*/ 471548 h 569077"/>
                <a:gd name="connsiteX10" fmla="*/ 357378 w 521562"/>
                <a:gd name="connsiteY10" fmla="*/ 471548 h 569077"/>
                <a:gd name="connsiteX11" fmla="*/ 367499 w 521562"/>
                <a:gd name="connsiteY11" fmla="*/ 479368 h 569077"/>
                <a:gd name="connsiteX12" fmla="*/ 388662 w 521562"/>
                <a:gd name="connsiteY12" fmla="*/ 559416 h 569077"/>
                <a:gd name="connsiteX13" fmla="*/ 401083 w 521562"/>
                <a:gd name="connsiteY13" fmla="*/ 569077 h 569077"/>
                <a:gd name="connsiteX14" fmla="*/ 511494 w 521562"/>
                <a:gd name="connsiteY14" fmla="*/ 569077 h 569077"/>
                <a:gd name="connsiteX15" fmla="*/ 521155 w 521562"/>
                <a:gd name="connsiteY15" fmla="*/ 556196 h 569077"/>
                <a:gd name="connsiteX16" fmla="*/ 327935 w 521562"/>
                <a:gd name="connsiteY16" fmla="*/ 7821 h 569077"/>
                <a:gd name="connsiteX17" fmla="*/ 197282 w 521562"/>
                <a:gd name="connsiteY17" fmla="*/ 336754 h 569077"/>
                <a:gd name="connsiteX18" fmla="*/ 252028 w 521562"/>
                <a:gd name="connsiteY18" fmla="*/ 173437 h 569077"/>
                <a:gd name="connsiteX19" fmla="*/ 258928 w 521562"/>
                <a:gd name="connsiteY19" fmla="*/ 166997 h 569077"/>
                <a:gd name="connsiteX20" fmla="*/ 269970 w 521562"/>
                <a:gd name="connsiteY20" fmla="*/ 172977 h 569077"/>
                <a:gd name="connsiteX21" fmla="*/ 324715 w 521562"/>
                <a:gd name="connsiteY21" fmla="*/ 336294 h 569077"/>
                <a:gd name="connsiteX22" fmla="*/ 314134 w 521562"/>
                <a:gd name="connsiteY22" fmla="*/ 350555 h 569077"/>
                <a:gd name="connsiteX23" fmla="*/ 206483 w 521562"/>
                <a:gd name="connsiteY23" fmla="*/ 350555 h 569077"/>
                <a:gd name="connsiteX24" fmla="*/ 197282 w 521562"/>
                <a:gd name="connsiteY24" fmla="*/ 336754 h 569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1562" h="569077">
                  <a:moveTo>
                    <a:pt x="327935" y="7821"/>
                  </a:moveTo>
                  <a:cubicBezTo>
                    <a:pt x="325635" y="2760"/>
                    <a:pt x="321035" y="0"/>
                    <a:pt x="315514" y="0"/>
                  </a:cubicBezTo>
                  <a:lnTo>
                    <a:pt x="207403" y="0"/>
                  </a:lnTo>
                  <a:cubicBezTo>
                    <a:pt x="201883" y="0"/>
                    <a:pt x="197282" y="3220"/>
                    <a:pt x="194982" y="7821"/>
                  </a:cubicBezTo>
                  <a:cubicBezTo>
                    <a:pt x="87331" y="248425"/>
                    <a:pt x="16484" y="497770"/>
                    <a:pt x="382" y="556196"/>
                  </a:cubicBezTo>
                  <a:cubicBezTo>
                    <a:pt x="-1458" y="562637"/>
                    <a:pt x="3603" y="569077"/>
                    <a:pt x="10043" y="569077"/>
                  </a:cubicBezTo>
                  <a:lnTo>
                    <a:pt x="120454" y="569077"/>
                  </a:lnTo>
                  <a:cubicBezTo>
                    <a:pt x="126435" y="569077"/>
                    <a:pt x="131496" y="564937"/>
                    <a:pt x="132876" y="559416"/>
                  </a:cubicBezTo>
                  <a:cubicBezTo>
                    <a:pt x="136096" y="545615"/>
                    <a:pt x="143457" y="518012"/>
                    <a:pt x="154038" y="479368"/>
                  </a:cubicBezTo>
                  <a:cubicBezTo>
                    <a:pt x="155418" y="474768"/>
                    <a:pt x="159558" y="471548"/>
                    <a:pt x="164159" y="471548"/>
                  </a:cubicBezTo>
                  <a:lnTo>
                    <a:pt x="357378" y="471548"/>
                  </a:lnTo>
                  <a:cubicBezTo>
                    <a:pt x="361979" y="471548"/>
                    <a:pt x="366119" y="474768"/>
                    <a:pt x="367499" y="479368"/>
                  </a:cubicBezTo>
                  <a:cubicBezTo>
                    <a:pt x="378080" y="518012"/>
                    <a:pt x="385441" y="545615"/>
                    <a:pt x="388662" y="559416"/>
                  </a:cubicBezTo>
                  <a:cubicBezTo>
                    <a:pt x="390042" y="565397"/>
                    <a:pt x="395102" y="569077"/>
                    <a:pt x="401083" y="569077"/>
                  </a:cubicBezTo>
                  <a:lnTo>
                    <a:pt x="511494" y="569077"/>
                  </a:lnTo>
                  <a:cubicBezTo>
                    <a:pt x="518395" y="569077"/>
                    <a:pt x="522995" y="562637"/>
                    <a:pt x="521155" y="556196"/>
                  </a:cubicBezTo>
                  <a:cubicBezTo>
                    <a:pt x="506433" y="497770"/>
                    <a:pt x="435586" y="248425"/>
                    <a:pt x="327935" y="7821"/>
                  </a:cubicBezTo>
                  <a:close/>
                  <a:moveTo>
                    <a:pt x="197282" y="336754"/>
                  </a:moveTo>
                  <a:cubicBezTo>
                    <a:pt x="212924" y="287989"/>
                    <a:pt x="231326" y="230483"/>
                    <a:pt x="252028" y="173437"/>
                  </a:cubicBezTo>
                  <a:cubicBezTo>
                    <a:pt x="253408" y="170217"/>
                    <a:pt x="255708" y="167457"/>
                    <a:pt x="258928" y="166997"/>
                  </a:cubicBezTo>
                  <a:cubicBezTo>
                    <a:pt x="263989" y="165617"/>
                    <a:pt x="268589" y="168377"/>
                    <a:pt x="269970" y="172977"/>
                  </a:cubicBezTo>
                  <a:cubicBezTo>
                    <a:pt x="291132" y="230023"/>
                    <a:pt x="309073" y="287529"/>
                    <a:pt x="324715" y="336294"/>
                  </a:cubicBezTo>
                  <a:cubicBezTo>
                    <a:pt x="327015" y="343195"/>
                    <a:pt x="321495" y="350555"/>
                    <a:pt x="314134" y="350555"/>
                  </a:cubicBezTo>
                  <a:lnTo>
                    <a:pt x="206483" y="350555"/>
                  </a:lnTo>
                  <a:cubicBezTo>
                    <a:pt x="200042" y="350555"/>
                    <a:pt x="194982" y="343655"/>
                    <a:pt x="197282" y="33675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45" name="Freeform: Shape 44">
              <a:extLst>
                <a:ext uri="{FF2B5EF4-FFF2-40B4-BE49-F238E27FC236}">
                  <a16:creationId xmlns:a16="http://schemas.microsoft.com/office/drawing/2014/main" id="{7D351770-1249-4079-A02E-53B9589AB7E5}"/>
                </a:ext>
              </a:extLst>
            </p:cNvPr>
            <p:cNvSpPr/>
            <p:nvPr/>
          </p:nvSpPr>
          <p:spPr>
            <a:xfrm>
              <a:off x="1754720" y="3208063"/>
              <a:ext cx="462142" cy="440264"/>
            </a:xfrm>
            <a:custGeom>
              <a:avLst/>
              <a:gdLst>
                <a:gd name="connsiteX0" fmla="*/ 448791 w 462142"/>
                <a:gd name="connsiteY0" fmla="*/ 0 h 440264"/>
                <a:gd name="connsiteX1" fmla="*/ 343440 w 462142"/>
                <a:gd name="connsiteY1" fmla="*/ 920 h 440264"/>
                <a:gd name="connsiteX2" fmla="*/ 331019 w 462142"/>
                <a:gd name="connsiteY2" fmla="*/ 10121 h 440264"/>
                <a:gd name="connsiteX3" fmla="*/ 240850 w 462142"/>
                <a:gd name="connsiteY3" fmla="*/ 266827 h 440264"/>
                <a:gd name="connsiteX4" fmla="*/ 231649 w 462142"/>
                <a:gd name="connsiteY4" fmla="*/ 272808 h 440264"/>
                <a:gd name="connsiteX5" fmla="*/ 222448 w 462142"/>
                <a:gd name="connsiteY5" fmla="*/ 266827 h 440264"/>
                <a:gd name="connsiteX6" fmla="*/ 132279 w 462142"/>
                <a:gd name="connsiteY6" fmla="*/ 10121 h 440264"/>
                <a:gd name="connsiteX7" fmla="*/ 119858 w 462142"/>
                <a:gd name="connsiteY7" fmla="*/ 920 h 440264"/>
                <a:gd name="connsiteX8" fmla="*/ 9907 w 462142"/>
                <a:gd name="connsiteY8" fmla="*/ 0 h 440264"/>
                <a:gd name="connsiteX9" fmla="*/ 246 w 462142"/>
                <a:gd name="connsiteY9" fmla="*/ 12421 h 440264"/>
                <a:gd name="connsiteX10" fmla="*/ 173683 w 462142"/>
                <a:gd name="connsiteY10" fmla="*/ 434284 h 440264"/>
                <a:gd name="connsiteX11" fmla="*/ 184724 w 462142"/>
                <a:gd name="connsiteY11" fmla="*/ 440264 h 440264"/>
                <a:gd name="connsiteX12" fmla="*/ 278574 w 462142"/>
                <a:gd name="connsiteY12" fmla="*/ 440264 h 440264"/>
                <a:gd name="connsiteX13" fmla="*/ 289615 w 462142"/>
                <a:gd name="connsiteY13" fmla="*/ 434284 h 440264"/>
                <a:gd name="connsiteX14" fmla="*/ 461672 w 462142"/>
                <a:gd name="connsiteY14" fmla="*/ 16562 h 440264"/>
                <a:gd name="connsiteX15" fmla="*/ 448791 w 462142"/>
                <a:gd name="connsiteY15" fmla="*/ 0 h 440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2142" h="440264">
                  <a:moveTo>
                    <a:pt x="448791" y="0"/>
                  </a:moveTo>
                  <a:lnTo>
                    <a:pt x="343440" y="920"/>
                  </a:lnTo>
                  <a:cubicBezTo>
                    <a:pt x="337920" y="920"/>
                    <a:pt x="332859" y="4600"/>
                    <a:pt x="331019" y="10121"/>
                  </a:cubicBezTo>
                  <a:cubicBezTo>
                    <a:pt x="311237" y="75908"/>
                    <a:pt x="286855" y="156876"/>
                    <a:pt x="240850" y="266827"/>
                  </a:cubicBezTo>
                  <a:cubicBezTo>
                    <a:pt x="239470" y="270507"/>
                    <a:pt x="235789" y="272808"/>
                    <a:pt x="231649" y="272808"/>
                  </a:cubicBezTo>
                  <a:cubicBezTo>
                    <a:pt x="227509" y="272808"/>
                    <a:pt x="223828" y="270507"/>
                    <a:pt x="222448" y="266827"/>
                  </a:cubicBezTo>
                  <a:cubicBezTo>
                    <a:pt x="176443" y="156876"/>
                    <a:pt x="152061" y="75908"/>
                    <a:pt x="132279" y="10121"/>
                  </a:cubicBezTo>
                  <a:cubicBezTo>
                    <a:pt x="130439" y="4600"/>
                    <a:pt x="125378" y="920"/>
                    <a:pt x="119858" y="920"/>
                  </a:cubicBezTo>
                  <a:lnTo>
                    <a:pt x="9907" y="0"/>
                  </a:lnTo>
                  <a:cubicBezTo>
                    <a:pt x="3466" y="0"/>
                    <a:pt x="-1135" y="5981"/>
                    <a:pt x="246" y="12421"/>
                  </a:cubicBezTo>
                  <a:cubicBezTo>
                    <a:pt x="14967" y="66707"/>
                    <a:pt x="77533" y="286609"/>
                    <a:pt x="173683" y="434284"/>
                  </a:cubicBezTo>
                  <a:cubicBezTo>
                    <a:pt x="175983" y="437964"/>
                    <a:pt x="180124" y="440264"/>
                    <a:pt x="184724" y="440264"/>
                  </a:cubicBezTo>
                  <a:lnTo>
                    <a:pt x="278574" y="440264"/>
                  </a:lnTo>
                  <a:cubicBezTo>
                    <a:pt x="283174" y="440264"/>
                    <a:pt x="287315" y="437964"/>
                    <a:pt x="289615" y="434284"/>
                  </a:cubicBezTo>
                  <a:cubicBezTo>
                    <a:pt x="383464" y="290289"/>
                    <a:pt x="445571" y="77288"/>
                    <a:pt x="461672" y="16562"/>
                  </a:cubicBezTo>
                  <a:cubicBezTo>
                    <a:pt x="463972" y="8281"/>
                    <a:pt x="457532" y="0"/>
                    <a:pt x="448791" y="0"/>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grpSp>
    </p:spTree>
    <p:extLst>
      <p:ext uri="{BB962C8B-B14F-4D97-AF65-F5344CB8AC3E}">
        <p14:creationId xmlns:p14="http://schemas.microsoft.com/office/powerpoint/2010/main" val="283306879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Arch_Primary_Logo">
    <p:bg>
      <p:bgRef idx="1001">
        <a:schemeClr val="bg1"/>
      </p:bgRef>
    </p:bg>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E08B58C5-D880-48F1-B284-2163B6A44AE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175" y="0"/>
            <a:ext cx="12185650" cy="6858000"/>
          </a:xfrm>
          <a:prstGeom prst="rect">
            <a:avLst/>
          </a:prstGeom>
        </p:spPr>
      </p:pic>
      <p:pic>
        <p:nvPicPr>
          <p:cNvPr id="10" name="Graphic 18">
            <a:extLst>
              <a:ext uri="{FF2B5EF4-FFF2-40B4-BE49-F238E27FC236}">
                <a16:creationId xmlns:a16="http://schemas.microsoft.com/office/drawing/2014/main" id="{8EFBA2F3-89C6-024C-908F-1CBED0B5F53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4210892" y="2646001"/>
            <a:ext cx="3770217" cy="1565999"/>
          </a:xfrm>
          <a:prstGeom prst="rect">
            <a:avLst/>
          </a:prstGeom>
        </p:spPr>
      </p:pic>
    </p:spTree>
    <p:extLst>
      <p:ext uri="{BB962C8B-B14F-4D97-AF65-F5344CB8AC3E}">
        <p14:creationId xmlns:p14="http://schemas.microsoft.com/office/powerpoint/2010/main" val="41947572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userDrawn="1">
  <p:cSld name="Arch_Secondary_Logo">
    <p:bg>
      <p:bgRef idx="1001">
        <a:schemeClr val="bg1"/>
      </p:bgRef>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BDDFF668-45EC-4748-817D-BE3F01634F2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467" y="0"/>
            <a:ext cx="12187066" cy="6858000"/>
          </a:xfrm>
          <a:prstGeom prst="rect">
            <a:avLst/>
          </a:prstGeom>
        </p:spPr>
      </p:pic>
      <p:grpSp>
        <p:nvGrpSpPr>
          <p:cNvPr id="40" name="Graphic 20">
            <a:extLst>
              <a:ext uri="{FF2B5EF4-FFF2-40B4-BE49-F238E27FC236}">
                <a16:creationId xmlns:a16="http://schemas.microsoft.com/office/drawing/2014/main" id="{4583BC46-8128-6447-A99D-8998F96B31B8}"/>
              </a:ext>
            </a:extLst>
          </p:cNvPr>
          <p:cNvGrpSpPr>
            <a:grpSpLocks noChangeAspect="1"/>
          </p:cNvGrpSpPr>
          <p:nvPr userDrawn="1"/>
        </p:nvGrpSpPr>
        <p:grpSpPr>
          <a:xfrm>
            <a:off x="4207902" y="2646001"/>
            <a:ext cx="3776196" cy="1565999"/>
            <a:chOff x="2598708" y="3560323"/>
            <a:chExt cx="2028267" cy="841128"/>
          </a:xfrm>
          <a:solidFill>
            <a:schemeClr val="accent1"/>
          </a:solidFill>
        </p:grpSpPr>
        <p:grpSp>
          <p:nvGrpSpPr>
            <p:cNvPr id="41" name="Graphic 20">
              <a:extLst>
                <a:ext uri="{FF2B5EF4-FFF2-40B4-BE49-F238E27FC236}">
                  <a16:creationId xmlns:a16="http://schemas.microsoft.com/office/drawing/2014/main" id="{7B1A117C-BD81-5342-9A52-2B7BE2A8E2DA}"/>
                </a:ext>
              </a:extLst>
            </p:cNvPr>
            <p:cNvGrpSpPr/>
            <p:nvPr/>
          </p:nvGrpSpPr>
          <p:grpSpPr>
            <a:xfrm>
              <a:off x="3413284" y="4160811"/>
              <a:ext cx="1213691" cy="151949"/>
              <a:chOff x="3413284" y="4160811"/>
              <a:chExt cx="1213691" cy="151949"/>
            </a:xfrm>
            <a:solidFill>
              <a:srgbClr val="463977"/>
            </a:solidFill>
          </p:grpSpPr>
          <p:sp>
            <p:nvSpPr>
              <p:cNvPr id="48" name="Freeform: Shape 21">
                <a:extLst>
                  <a:ext uri="{FF2B5EF4-FFF2-40B4-BE49-F238E27FC236}">
                    <a16:creationId xmlns:a16="http://schemas.microsoft.com/office/drawing/2014/main" id="{DF67288D-7009-4047-BEEE-179243791D56}"/>
                  </a:ext>
                </a:extLst>
              </p:cNvPr>
              <p:cNvSpPr/>
              <p:nvPr/>
            </p:nvSpPr>
            <p:spPr>
              <a:xfrm>
                <a:off x="3413284" y="4166533"/>
                <a:ext cx="121750" cy="112849"/>
              </a:xfrm>
              <a:custGeom>
                <a:avLst/>
                <a:gdLst>
                  <a:gd name="connsiteX0" fmla="*/ 36875 w 121750"/>
                  <a:gd name="connsiteY0" fmla="*/ 92187 h 112849"/>
                  <a:gd name="connsiteX1" fmla="*/ 29246 w 121750"/>
                  <a:gd name="connsiteY1" fmla="*/ 112850 h 112849"/>
                  <a:gd name="connsiteX2" fmla="*/ 0 w 121750"/>
                  <a:gd name="connsiteY2" fmla="*/ 112850 h 112849"/>
                  <a:gd name="connsiteX3" fmla="*/ 44504 w 121750"/>
                  <a:gd name="connsiteY3" fmla="*/ 0 h 112849"/>
                  <a:gd name="connsiteX4" fmla="*/ 76929 w 121750"/>
                  <a:gd name="connsiteY4" fmla="*/ 0 h 112849"/>
                  <a:gd name="connsiteX5" fmla="*/ 121751 w 121750"/>
                  <a:gd name="connsiteY5" fmla="*/ 112850 h 112849"/>
                  <a:gd name="connsiteX6" fmla="*/ 92505 w 121750"/>
                  <a:gd name="connsiteY6" fmla="*/ 112850 h 112849"/>
                  <a:gd name="connsiteX7" fmla="*/ 84876 w 121750"/>
                  <a:gd name="connsiteY7" fmla="*/ 92187 h 112849"/>
                  <a:gd name="connsiteX8" fmla="*/ 36875 w 121750"/>
                  <a:gd name="connsiteY8" fmla="*/ 92187 h 112849"/>
                  <a:gd name="connsiteX9" fmla="*/ 76929 w 121750"/>
                  <a:gd name="connsiteY9" fmla="*/ 70889 h 112849"/>
                  <a:gd name="connsiteX10" fmla="*/ 60716 w 121750"/>
                  <a:gd name="connsiteY10" fmla="*/ 27338 h 112849"/>
                  <a:gd name="connsiteX11" fmla="*/ 44504 w 121750"/>
                  <a:gd name="connsiteY11" fmla="*/ 70889 h 112849"/>
                  <a:gd name="connsiteX12" fmla="*/ 76929 w 121750"/>
                  <a:gd name="connsiteY12" fmla="*/ 70889 h 11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750" h="112849">
                    <a:moveTo>
                      <a:pt x="36875" y="92187"/>
                    </a:moveTo>
                    <a:lnTo>
                      <a:pt x="29246" y="112850"/>
                    </a:lnTo>
                    <a:lnTo>
                      <a:pt x="0" y="112850"/>
                    </a:lnTo>
                    <a:lnTo>
                      <a:pt x="44504" y="0"/>
                    </a:lnTo>
                    <a:lnTo>
                      <a:pt x="76929" y="0"/>
                    </a:lnTo>
                    <a:lnTo>
                      <a:pt x="121751" y="112850"/>
                    </a:lnTo>
                    <a:lnTo>
                      <a:pt x="92505" y="112850"/>
                    </a:lnTo>
                    <a:lnTo>
                      <a:pt x="84876" y="92187"/>
                    </a:lnTo>
                    <a:lnTo>
                      <a:pt x="36875" y="92187"/>
                    </a:lnTo>
                    <a:close/>
                    <a:moveTo>
                      <a:pt x="76929" y="70889"/>
                    </a:moveTo>
                    <a:lnTo>
                      <a:pt x="60716" y="27338"/>
                    </a:lnTo>
                    <a:lnTo>
                      <a:pt x="44504" y="70889"/>
                    </a:lnTo>
                    <a:lnTo>
                      <a:pt x="76929" y="70889"/>
                    </a:lnTo>
                    <a:close/>
                  </a:path>
                </a:pathLst>
              </a:custGeom>
              <a:solidFill>
                <a:schemeClr val="bg1"/>
              </a:solidFill>
              <a:ln w="3165" cap="flat">
                <a:noFill/>
                <a:prstDash val="solid"/>
                <a:miter/>
              </a:ln>
            </p:spPr>
            <p:txBody>
              <a:bodyPr rtlCol="0" anchor="ctr"/>
              <a:lstStyle/>
              <a:p>
                <a:endParaRPr lang="en-GB"/>
              </a:p>
            </p:txBody>
          </p:sp>
          <p:sp>
            <p:nvSpPr>
              <p:cNvPr id="49" name="Freeform: Shape 22">
                <a:extLst>
                  <a:ext uri="{FF2B5EF4-FFF2-40B4-BE49-F238E27FC236}">
                    <a16:creationId xmlns:a16="http://schemas.microsoft.com/office/drawing/2014/main" id="{4E2AEC7E-3287-864B-A338-58B23B277ECB}"/>
                  </a:ext>
                </a:extLst>
              </p:cNvPr>
              <p:cNvSpPr/>
              <p:nvPr/>
            </p:nvSpPr>
            <p:spPr>
              <a:xfrm>
                <a:off x="3543299" y="4197686"/>
                <a:ext cx="86783" cy="115075"/>
              </a:xfrm>
              <a:custGeom>
                <a:avLst/>
                <a:gdLst>
                  <a:gd name="connsiteX0" fmla="*/ 0 w 86783"/>
                  <a:gd name="connsiteY0" fmla="*/ 115075 h 115075"/>
                  <a:gd name="connsiteX1" fmla="*/ 0 w 86783"/>
                  <a:gd name="connsiteY1" fmla="*/ 1907 h 115075"/>
                  <a:gd name="connsiteX2" fmla="*/ 24477 w 86783"/>
                  <a:gd name="connsiteY2" fmla="*/ 1907 h 115075"/>
                  <a:gd name="connsiteX3" fmla="*/ 25431 w 86783"/>
                  <a:gd name="connsiteY3" fmla="*/ 10172 h 115075"/>
                  <a:gd name="connsiteX4" fmla="*/ 49590 w 86783"/>
                  <a:gd name="connsiteY4" fmla="*/ 0 h 115075"/>
                  <a:gd name="connsiteX5" fmla="*/ 86783 w 86783"/>
                  <a:gd name="connsiteY5" fmla="*/ 41643 h 115075"/>
                  <a:gd name="connsiteX6" fmla="*/ 49590 w 86783"/>
                  <a:gd name="connsiteY6" fmla="*/ 82968 h 115075"/>
                  <a:gd name="connsiteX7" fmla="*/ 26067 w 86783"/>
                  <a:gd name="connsiteY7" fmla="*/ 75339 h 115075"/>
                  <a:gd name="connsiteX8" fmla="*/ 26067 w 86783"/>
                  <a:gd name="connsiteY8" fmla="*/ 114439 h 115075"/>
                  <a:gd name="connsiteX9" fmla="*/ 0 w 86783"/>
                  <a:gd name="connsiteY9" fmla="*/ 114439 h 115075"/>
                  <a:gd name="connsiteX10" fmla="*/ 26067 w 86783"/>
                  <a:gd name="connsiteY10" fmla="*/ 41961 h 115075"/>
                  <a:gd name="connsiteX11" fmla="*/ 43233 w 86783"/>
                  <a:gd name="connsiteY11" fmla="*/ 60081 h 115075"/>
                  <a:gd name="connsiteX12" fmla="*/ 60716 w 86783"/>
                  <a:gd name="connsiteY12" fmla="*/ 41961 h 115075"/>
                  <a:gd name="connsiteX13" fmla="*/ 43233 w 86783"/>
                  <a:gd name="connsiteY13" fmla="*/ 23842 h 115075"/>
                  <a:gd name="connsiteX14" fmla="*/ 26067 w 86783"/>
                  <a:gd name="connsiteY14" fmla="*/ 41961 h 115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6783" h="115075">
                    <a:moveTo>
                      <a:pt x="0" y="115075"/>
                    </a:moveTo>
                    <a:lnTo>
                      <a:pt x="0" y="1907"/>
                    </a:lnTo>
                    <a:lnTo>
                      <a:pt x="24477" y="1907"/>
                    </a:lnTo>
                    <a:lnTo>
                      <a:pt x="25431" y="10172"/>
                    </a:lnTo>
                    <a:cubicBezTo>
                      <a:pt x="30199" y="4450"/>
                      <a:pt x="37511" y="0"/>
                      <a:pt x="49590" y="0"/>
                    </a:cubicBezTo>
                    <a:cubicBezTo>
                      <a:pt x="72160" y="0"/>
                      <a:pt x="86783" y="17802"/>
                      <a:pt x="86783" y="41643"/>
                    </a:cubicBezTo>
                    <a:cubicBezTo>
                      <a:pt x="86783" y="65485"/>
                      <a:pt x="72160" y="82968"/>
                      <a:pt x="49590" y="82968"/>
                    </a:cubicBezTo>
                    <a:cubicBezTo>
                      <a:pt x="39736" y="82968"/>
                      <a:pt x="30835" y="80107"/>
                      <a:pt x="26067" y="75339"/>
                    </a:cubicBezTo>
                    <a:lnTo>
                      <a:pt x="26067" y="114439"/>
                    </a:lnTo>
                    <a:lnTo>
                      <a:pt x="0" y="114439"/>
                    </a:lnTo>
                    <a:close/>
                    <a:moveTo>
                      <a:pt x="26067" y="41961"/>
                    </a:moveTo>
                    <a:cubicBezTo>
                      <a:pt x="26067" y="52769"/>
                      <a:pt x="33378" y="60081"/>
                      <a:pt x="43233" y="60081"/>
                    </a:cubicBezTo>
                    <a:cubicBezTo>
                      <a:pt x="53087" y="60081"/>
                      <a:pt x="60716" y="52451"/>
                      <a:pt x="60716" y="41961"/>
                    </a:cubicBezTo>
                    <a:cubicBezTo>
                      <a:pt x="60716" y="30835"/>
                      <a:pt x="53087" y="23842"/>
                      <a:pt x="43233" y="23842"/>
                    </a:cubicBezTo>
                    <a:cubicBezTo>
                      <a:pt x="33060" y="23842"/>
                      <a:pt x="26067" y="31153"/>
                      <a:pt x="26067" y="41961"/>
                    </a:cubicBezTo>
                    <a:close/>
                  </a:path>
                </a:pathLst>
              </a:custGeom>
              <a:solidFill>
                <a:schemeClr val="bg1"/>
              </a:solidFill>
              <a:ln w="3165" cap="flat">
                <a:noFill/>
                <a:prstDash val="solid"/>
                <a:miter/>
              </a:ln>
            </p:spPr>
            <p:txBody>
              <a:bodyPr rtlCol="0" anchor="ctr"/>
              <a:lstStyle/>
              <a:p>
                <a:endParaRPr lang="en-GB"/>
              </a:p>
            </p:txBody>
          </p:sp>
          <p:sp>
            <p:nvSpPr>
              <p:cNvPr id="50" name="Freeform: Shape 23">
                <a:extLst>
                  <a:ext uri="{FF2B5EF4-FFF2-40B4-BE49-F238E27FC236}">
                    <a16:creationId xmlns:a16="http://schemas.microsoft.com/office/drawing/2014/main" id="{C478E5D2-B80C-EA44-954A-5C4C3D22A9F4}"/>
                  </a:ext>
                </a:extLst>
              </p:cNvPr>
              <p:cNvSpPr/>
              <p:nvPr/>
            </p:nvSpPr>
            <p:spPr>
              <a:xfrm>
                <a:off x="3641526" y="4197686"/>
                <a:ext cx="86783" cy="115075"/>
              </a:xfrm>
              <a:custGeom>
                <a:avLst/>
                <a:gdLst>
                  <a:gd name="connsiteX0" fmla="*/ 0 w 86783"/>
                  <a:gd name="connsiteY0" fmla="*/ 115075 h 115075"/>
                  <a:gd name="connsiteX1" fmla="*/ 0 w 86783"/>
                  <a:gd name="connsiteY1" fmla="*/ 1907 h 115075"/>
                  <a:gd name="connsiteX2" fmla="*/ 24477 w 86783"/>
                  <a:gd name="connsiteY2" fmla="*/ 1907 h 115075"/>
                  <a:gd name="connsiteX3" fmla="*/ 25431 w 86783"/>
                  <a:gd name="connsiteY3" fmla="*/ 10172 h 115075"/>
                  <a:gd name="connsiteX4" fmla="*/ 49590 w 86783"/>
                  <a:gd name="connsiteY4" fmla="*/ 0 h 115075"/>
                  <a:gd name="connsiteX5" fmla="*/ 86783 w 86783"/>
                  <a:gd name="connsiteY5" fmla="*/ 41643 h 115075"/>
                  <a:gd name="connsiteX6" fmla="*/ 49590 w 86783"/>
                  <a:gd name="connsiteY6" fmla="*/ 82968 h 115075"/>
                  <a:gd name="connsiteX7" fmla="*/ 26067 w 86783"/>
                  <a:gd name="connsiteY7" fmla="*/ 75339 h 115075"/>
                  <a:gd name="connsiteX8" fmla="*/ 26067 w 86783"/>
                  <a:gd name="connsiteY8" fmla="*/ 114439 h 115075"/>
                  <a:gd name="connsiteX9" fmla="*/ 0 w 86783"/>
                  <a:gd name="connsiteY9" fmla="*/ 114439 h 115075"/>
                  <a:gd name="connsiteX10" fmla="*/ 25749 w 86783"/>
                  <a:gd name="connsiteY10" fmla="*/ 41961 h 115075"/>
                  <a:gd name="connsiteX11" fmla="*/ 42915 w 86783"/>
                  <a:gd name="connsiteY11" fmla="*/ 60081 h 115075"/>
                  <a:gd name="connsiteX12" fmla="*/ 60399 w 86783"/>
                  <a:gd name="connsiteY12" fmla="*/ 41961 h 115075"/>
                  <a:gd name="connsiteX13" fmla="*/ 42915 w 86783"/>
                  <a:gd name="connsiteY13" fmla="*/ 23842 h 115075"/>
                  <a:gd name="connsiteX14" fmla="*/ 25749 w 86783"/>
                  <a:gd name="connsiteY14" fmla="*/ 41961 h 115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6783" h="115075">
                    <a:moveTo>
                      <a:pt x="0" y="115075"/>
                    </a:moveTo>
                    <a:lnTo>
                      <a:pt x="0" y="1907"/>
                    </a:lnTo>
                    <a:lnTo>
                      <a:pt x="24477" y="1907"/>
                    </a:lnTo>
                    <a:lnTo>
                      <a:pt x="25431" y="10172"/>
                    </a:lnTo>
                    <a:cubicBezTo>
                      <a:pt x="30199" y="4450"/>
                      <a:pt x="37511" y="0"/>
                      <a:pt x="49590" y="0"/>
                    </a:cubicBezTo>
                    <a:cubicBezTo>
                      <a:pt x="72160" y="0"/>
                      <a:pt x="86783" y="17802"/>
                      <a:pt x="86783" y="41643"/>
                    </a:cubicBezTo>
                    <a:cubicBezTo>
                      <a:pt x="86783" y="65485"/>
                      <a:pt x="72160" y="82968"/>
                      <a:pt x="49590" y="82968"/>
                    </a:cubicBezTo>
                    <a:cubicBezTo>
                      <a:pt x="39736" y="82968"/>
                      <a:pt x="30835" y="80107"/>
                      <a:pt x="26067" y="75339"/>
                    </a:cubicBezTo>
                    <a:lnTo>
                      <a:pt x="26067" y="114439"/>
                    </a:lnTo>
                    <a:lnTo>
                      <a:pt x="0" y="114439"/>
                    </a:lnTo>
                    <a:close/>
                    <a:moveTo>
                      <a:pt x="25749" y="41961"/>
                    </a:moveTo>
                    <a:cubicBezTo>
                      <a:pt x="25749" y="52769"/>
                      <a:pt x="33060" y="60081"/>
                      <a:pt x="42915" y="60081"/>
                    </a:cubicBezTo>
                    <a:cubicBezTo>
                      <a:pt x="52769" y="60081"/>
                      <a:pt x="60399" y="52451"/>
                      <a:pt x="60399" y="41961"/>
                    </a:cubicBezTo>
                    <a:cubicBezTo>
                      <a:pt x="60399" y="30835"/>
                      <a:pt x="52769" y="23842"/>
                      <a:pt x="42915" y="23842"/>
                    </a:cubicBezTo>
                    <a:cubicBezTo>
                      <a:pt x="33060" y="23842"/>
                      <a:pt x="25749" y="31153"/>
                      <a:pt x="25749" y="41961"/>
                    </a:cubicBezTo>
                    <a:close/>
                  </a:path>
                </a:pathLst>
              </a:custGeom>
              <a:solidFill>
                <a:schemeClr val="bg1"/>
              </a:solidFill>
              <a:ln w="3165" cap="flat">
                <a:noFill/>
                <a:prstDash val="solid"/>
                <a:miter/>
              </a:ln>
            </p:spPr>
            <p:txBody>
              <a:bodyPr rtlCol="0" anchor="ctr"/>
              <a:lstStyle/>
              <a:p>
                <a:endParaRPr lang="en-GB"/>
              </a:p>
            </p:txBody>
          </p:sp>
          <p:sp>
            <p:nvSpPr>
              <p:cNvPr id="51" name="Freeform: Shape 24">
                <a:extLst>
                  <a:ext uri="{FF2B5EF4-FFF2-40B4-BE49-F238E27FC236}">
                    <a16:creationId xmlns:a16="http://schemas.microsoft.com/office/drawing/2014/main" id="{55284F09-2A2F-AB48-9FA4-731AE0EA3069}"/>
                  </a:ext>
                </a:extLst>
              </p:cNvPr>
              <p:cNvSpPr/>
              <p:nvPr/>
            </p:nvSpPr>
            <p:spPr>
              <a:xfrm>
                <a:off x="3739435" y="4198003"/>
                <a:ext cx="56266" cy="81696"/>
              </a:xfrm>
              <a:custGeom>
                <a:avLst/>
                <a:gdLst>
                  <a:gd name="connsiteX0" fmla="*/ 46411 w 56266"/>
                  <a:gd name="connsiteY0" fmla="*/ 0 h 81696"/>
                  <a:gd name="connsiteX1" fmla="*/ 56266 w 56266"/>
                  <a:gd name="connsiteY1" fmla="*/ 1589 h 81696"/>
                  <a:gd name="connsiteX2" fmla="*/ 54677 w 56266"/>
                  <a:gd name="connsiteY2" fmla="*/ 24477 h 81696"/>
                  <a:gd name="connsiteX3" fmla="*/ 44504 w 56266"/>
                  <a:gd name="connsiteY3" fmla="*/ 22888 h 81696"/>
                  <a:gd name="connsiteX4" fmla="*/ 26067 w 56266"/>
                  <a:gd name="connsiteY4" fmla="*/ 43233 h 81696"/>
                  <a:gd name="connsiteX5" fmla="*/ 26067 w 56266"/>
                  <a:gd name="connsiteY5" fmla="*/ 81697 h 81696"/>
                  <a:gd name="connsiteX6" fmla="*/ 0 w 56266"/>
                  <a:gd name="connsiteY6" fmla="*/ 81697 h 81696"/>
                  <a:gd name="connsiteX7" fmla="*/ 0 w 56266"/>
                  <a:gd name="connsiteY7" fmla="*/ 1907 h 81696"/>
                  <a:gd name="connsiteX8" fmla="*/ 24795 w 56266"/>
                  <a:gd name="connsiteY8" fmla="*/ 1907 h 81696"/>
                  <a:gd name="connsiteX9" fmla="*/ 25749 w 56266"/>
                  <a:gd name="connsiteY9" fmla="*/ 12715 h 81696"/>
                  <a:gd name="connsiteX10" fmla="*/ 46411 w 56266"/>
                  <a:gd name="connsiteY10" fmla="*/ 0 h 81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6266" h="81696">
                    <a:moveTo>
                      <a:pt x="46411" y="0"/>
                    </a:moveTo>
                    <a:cubicBezTo>
                      <a:pt x="49590" y="0"/>
                      <a:pt x="52769" y="636"/>
                      <a:pt x="56266" y="1589"/>
                    </a:cubicBezTo>
                    <a:lnTo>
                      <a:pt x="54677" y="24477"/>
                    </a:lnTo>
                    <a:cubicBezTo>
                      <a:pt x="51498" y="23206"/>
                      <a:pt x="48001" y="22888"/>
                      <a:pt x="44504" y="22888"/>
                    </a:cubicBezTo>
                    <a:cubicBezTo>
                      <a:pt x="34650" y="22888"/>
                      <a:pt x="26067" y="28292"/>
                      <a:pt x="26067" y="43233"/>
                    </a:cubicBezTo>
                    <a:lnTo>
                      <a:pt x="26067" y="81697"/>
                    </a:lnTo>
                    <a:lnTo>
                      <a:pt x="0" y="81697"/>
                    </a:lnTo>
                    <a:lnTo>
                      <a:pt x="0" y="1907"/>
                    </a:lnTo>
                    <a:lnTo>
                      <a:pt x="24795" y="1907"/>
                    </a:lnTo>
                    <a:lnTo>
                      <a:pt x="25749" y="12715"/>
                    </a:lnTo>
                    <a:cubicBezTo>
                      <a:pt x="29246" y="4768"/>
                      <a:pt x="37193" y="0"/>
                      <a:pt x="46411" y="0"/>
                    </a:cubicBezTo>
                    <a:close/>
                  </a:path>
                </a:pathLst>
              </a:custGeom>
              <a:solidFill>
                <a:schemeClr val="bg1"/>
              </a:solidFill>
              <a:ln w="3165" cap="flat">
                <a:noFill/>
                <a:prstDash val="solid"/>
                <a:miter/>
              </a:ln>
            </p:spPr>
            <p:txBody>
              <a:bodyPr rtlCol="0" anchor="ctr"/>
              <a:lstStyle/>
              <a:p>
                <a:endParaRPr lang="en-GB"/>
              </a:p>
            </p:txBody>
          </p:sp>
          <p:sp>
            <p:nvSpPr>
              <p:cNvPr id="52" name="Freeform: Shape 25">
                <a:extLst>
                  <a:ext uri="{FF2B5EF4-FFF2-40B4-BE49-F238E27FC236}">
                    <a16:creationId xmlns:a16="http://schemas.microsoft.com/office/drawing/2014/main" id="{D943BE0A-F908-9D4E-BFE7-202C128F361A}"/>
                  </a:ext>
                </a:extLst>
              </p:cNvPr>
              <p:cNvSpPr/>
              <p:nvPr/>
            </p:nvSpPr>
            <p:spPr>
              <a:xfrm>
                <a:off x="3798562" y="4198003"/>
                <a:ext cx="79811" cy="83286"/>
              </a:xfrm>
              <a:custGeom>
                <a:avLst/>
                <a:gdLst>
                  <a:gd name="connsiteX0" fmla="*/ 77247 w 79811"/>
                  <a:gd name="connsiteY0" fmla="*/ 75975 h 83286"/>
                  <a:gd name="connsiteX1" fmla="*/ 47365 w 79811"/>
                  <a:gd name="connsiteY1" fmla="*/ 83286 h 83286"/>
                  <a:gd name="connsiteX2" fmla="*/ 0 w 79811"/>
                  <a:gd name="connsiteY2" fmla="*/ 41643 h 83286"/>
                  <a:gd name="connsiteX3" fmla="*/ 41007 w 79811"/>
                  <a:gd name="connsiteY3" fmla="*/ 0 h 83286"/>
                  <a:gd name="connsiteX4" fmla="*/ 78836 w 79811"/>
                  <a:gd name="connsiteY4" fmla="*/ 48319 h 83286"/>
                  <a:gd name="connsiteX5" fmla="*/ 25431 w 79811"/>
                  <a:gd name="connsiteY5" fmla="*/ 48319 h 83286"/>
                  <a:gd name="connsiteX6" fmla="*/ 47365 w 79811"/>
                  <a:gd name="connsiteY6" fmla="*/ 61034 h 83286"/>
                  <a:gd name="connsiteX7" fmla="*/ 73432 w 79811"/>
                  <a:gd name="connsiteY7" fmla="*/ 56266 h 83286"/>
                  <a:gd name="connsiteX8" fmla="*/ 77247 w 79811"/>
                  <a:gd name="connsiteY8" fmla="*/ 75975 h 83286"/>
                  <a:gd name="connsiteX9" fmla="*/ 55312 w 79811"/>
                  <a:gd name="connsiteY9" fmla="*/ 33060 h 83286"/>
                  <a:gd name="connsiteX10" fmla="*/ 41325 w 79811"/>
                  <a:gd name="connsiteY10" fmla="*/ 20981 h 83286"/>
                  <a:gd name="connsiteX11" fmla="*/ 25749 w 79811"/>
                  <a:gd name="connsiteY11" fmla="*/ 33060 h 83286"/>
                  <a:gd name="connsiteX12" fmla="*/ 55312 w 79811"/>
                  <a:gd name="connsiteY12" fmla="*/ 33060 h 83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811" h="83286">
                    <a:moveTo>
                      <a:pt x="77247" y="75975"/>
                    </a:moveTo>
                    <a:cubicBezTo>
                      <a:pt x="70889" y="79472"/>
                      <a:pt x="59763" y="83286"/>
                      <a:pt x="47365" y="83286"/>
                    </a:cubicBezTo>
                    <a:cubicBezTo>
                      <a:pt x="17802" y="83286"/>
                      <a:pt x="0" y="66756"/>
                      <a:pt x="0" y="41643"/>
                    </a:cubicBezTo>
                    <a:cubicBezTo>
                      <a:pt x="0" y="16530"/>
                      <a:pt x="17484" y="0"/>
                      <a:pt x="41007" y="0"/>
                    </a:cubicBezTo>
                    <a:cubicBezTo>
                      <a:pt x="64213" y="0"/>
                      <a:pt x="84558" y="15259"/>
                      <a:pt x="78836" y="48319"/>
                    </a:cubicBezTo>
                    <a:lnTo>
                      <a:pt x="25431" y="48319"/>
                    </a:lnTo>
                    <a:cubicBezTo>
                      <a:pt x="26702" y="57537"/>
                      <a:pt x="36557" y="61034"/>
                      <a:pt x="47365" y="61034"/>
                    </a:cubicBezTo>
                    <a:cubicBezTo>
                      <a:pt x="57855" y="61034"/>
                      <a:pt x="68346" y="58809"/>
                      <a:pt x="73432" y="56266"/>
                    </a:cubicBezTo>
                    <a:lnTo>
                      <a:pt x="77247" y="75975"/>
                    </a:lnTo>
                    <a:close/>
                    <a:moveTo>
                      <a:pt x="55312" y="33060"/>
                    </a:moveTo>
                    <a:cubicBezTo>
                      <a:pt x="55312" y="26702"/>
                      <a:pt x="50226" y="20981"/>
                      <a:pt x="41325" y="20981"/>
                    </a:cubicBezTo>
                    <a:cubicBezTo>
                      <a:pt x="31789" y="20981"/>
                      <a:pt x="26385" y="26702"/>
                      <a:pt x="25749" y="33060"/>
                    </a:cubicBezTo>
                    <a:lnTo>
                      <a:pt x="55312" y="33060"/>
                    </a:lnTo>
                    <a:close/>
                  </a:path>
                </a:pathLst>
              </a:custGeom>
              <a:solidFill>
                <a:schemeClr val="bg1"/>
              </a:solidFill>
              <a:ln w="3165" cap="flat">
                <a:noFill/>
                <a:prstDash val="solid"/>
                <a:miter/>
              </a:ln>
            </p:spPr>
            <p:txBody>
              <a:bodyPr rtlCol="0" anchor="ctr"/>
              <a:lstStyle/>
              <a:p>
                <a:endParaRPr lang="en-GB"/>
              </a:p>
            </p:txBody>
          </p:sp>
          <p:sp>
            <p:nvSpPr>
              <p:cNvPr id="53" name="Freeform: Shape 26">
                <a:extLst>
                  <a:ext uri="{FF2B5EF4-FFF2-40B4-BE49-F238E27FC236}">
                    <a16:creationId xmlns:a16="http://schemas.microsoft.com/office/drawing/2014/main" id="{7C25AF61-62C4-E143-98BF-01E40FE593C4}"/>
                  </a:ext>
                </a:extLst>
              </p:cNvPr>
              <p:cNvSpPr/>
              <p:nvPr/>
            </p:nvSpPr>
            <p:spPr>
              <a:xfrm>
                <a:off x="3889478" y="4198003"/>
                <a:ext cx="79471" cy="81696"/>
              </a:xfrm>
              <a:custGeom>
                <a:avLst/>
                <a:gdLst>
                  <a:gd name="connsiteX0" fmla="*/ 53087 w 79471"/>
                  <a:gd name="connsiteY0" fmla="*/ 81697 h 81696"/>
                  <a:gd name="connsiteX1" fmla="*/ 53087 w 79471"/>
                  <a:gd name="connsiteY1" fmla="*/ 37193 h 81696"/>
                  <a:gd name="connsiteX2" fmla="*/ 39736 w 79471"/>
                  <a:gd name="connsiteY2" fmla="*/ 24159 h 81696"/>
                  <a:gd name="connsiteX3" fmla="*/ 26385 w 79471"/>
                  <a:gd name="connsiteY3" fmla="*/ 37193 h 81696"/>
                  <a:gd name="connsiteX4" fmla="*/ 26385 w 79471"/>
                  <a:gd name="connsiteY4" fmla="*/ 81697 h 81696"/>
                  <a:gd name="connsiteX5" fmla="*/ 0 w 79471"/>
                  <a:gd name="connsiteY5" fmla="*/ 81697 h 81696"/>
                  <a:gd name="connsiteX6" fmla="*/ 0 w 79471"/>
                  <a:gd name="connsiteY6" fmla="*/ 1907 h 81696"/>
                  <a:gd name="connsiteX7" fmla="*/ 24159 w 79471"/>
                  <a:gd name="connsiteY7" fmla="*/ 1907 h 81696"/>
                  <a:gd name="connsiteX8" fmla="*/ 25113 w 79471"/>
                  <a:gd name="connsiteY8" fmla="*/ 10172 h 81696"/>
                  <a:gd name="connsiteX9" fmla="*/ 49908 w 79471"/>
                  <a:gd name="connsiteY9" fmla="*/ 0 h 81696"/>
                  <a:gd name="connsiteX10" fmla="*/ 79472 w 79471"/>
                  <a:gd name="connsiteY10" fmla="*/ 29563 h 81696"/>
                  <a:gd name="connsiteX11" fmla="*/ 79472 w 79471"/>
                  <a:gd name="connsiteY11" fmla="*/ 81379 h 81696"/>
                  <a:gd name="connsiteX12" fmla="*/ 53087 w 79471"/>
                  <a:gd name="connsiteY12" fmla="*/ 81379 h 81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471" h="81696">
                    <a:moveTo>
                      <a:pt x="53087" y="81697"/>
                    </a:moveTo>
                    <a:lnTo>
                      <a:pt x="53087" y="37193"/>
                    </a:lnTo>
                    <a:cubicBezTo>
                      <a:pt x="53087" y="28292"/>
                      <a:pt x="46094" y="24159"/>
                      <a:pt x="39736" y="24159"/>
                    </a:cubicBezTo>
                    <a:cubicBezTo>
                      <a:pt x="33060" y="24159"/>
                      <a:pt x="26385" y="28292"/>
                      <a:pt x="26385" y="37193"/>
                    </a:cubicBezTo>
                    <a:lnTo>
                      <a:pt x="26385" y="81697"/>
                    </a:lnTo>
                    <a:lnTo>
                      <a:pt x="0" y="81697"/>
                    </a:lnTo>
                    <a:lnTo>
                      <a:pt x="0" y="1907"/>
                    </a:lnTo>
                    <a:lnTo>
                      <a:pt x="24159" y="1907"/>
                    </a:lnTo>
                    <a:lnTo>
                      <a:pt x="25113" y="10172"/>
                    </a:lnTo>
                    <a:cubicBezTo>
                      <a:pt x="30835" y="2861"/>
                      <a:pt x="40372" y="0"/>
                      <a:pt x="49908" y="0"/>
                    </a:cubicBezTo>
                    <a:cubicBezTo>
                      <a:pt x="64849" y="0"/>
                      <a:pt x="79472" y="10490"/>
                      <a:pt x="79472" y="29563"/>
                    </a:cubicBezTo>
                    <a:lnTo>
                      <a:pt x="79472" y="81379"/>
                    </a:lnTo>
                    <a:lnTo>
                      <a:pt x="53087" y="81379"/>
                    </a:lnTo>
                    <a:close/>
                  </a:path>
                </a:pathLst>
              </a:custGeom>
              <a:solidFill>
                <a:schemeClr val="bg1"/>
              </a:solidFill>
              <a:ln w="3165" cap="flat">
                <a:noFill/>
                <a:prstDash val="solid"/>
                <a:miter/>
              </a:ln>
            </p:spPr>
            <p:txBody>
              <a:bodyPr rtlCol="0" anchor="ctr"/>
              <a:lstStyle/>
              <a:p>
                <a:endParaRPr lang="en-GB"/>
              </a:p>
            </p:txBody>
          </p:sp>
          <p:sp>
            <p:nvSpPr>
              <p:cNvPr id="54" name="Freeform: Shape 27">
                <a:extLst>
                  <a:ext uri="{FF2B5EF4-FFF2-40B4-BE49-F238E27FC236}">
                    <a16:creationId xmlns:a16="http://schemas.microsoft.com/office/drawing/2014/main" id="{E675D9D0-EBC3-BA4A-B8F3-8534868A6A47}"/>
                  </a:ext>
                </a:extLst>
              </p:cNvPr>
              <p:cNvSpPr/>
              <p:nvPr/>
            </p:nvSpPr>
            <p:spPr>
              <a:xfrm>
                <a:off x="3975307" y="4174480"/>
                <a:ext cx="65484" cy="107127"/>
              </a:xfrm>
              <a:custGeom>
                <a:avLst/>
                <a:gdLst>
                  <a:gd name="connsiteX0" fmla="*/ 38782 w 65484"/>
                  <a:gd name="connsiteY0" fmla="*/ 46729 h 107127"/>
                  <a:gd name="connsiteX1" fmla="*/ 38782 w 65484"/>
                  <a:gd name="connsiteY1" fmla="*/ 72478 h 107127"/>
                  <a:gd name="connsiteX2" fmla="*/ 63577 w 65484"/>
                  <a:gd name="connsiteY2" fmla="*/ 82015 h 107127"/>
                  <a:gd name="connsiteX3" fmla="*/ 65485 w 65484"/>
                  <a:gd name="connsiteY3" fmla="*/ 103313 h 107127"/>
                  <a:gd name="connsiteX4" fmla="*/ 44186 w 65484"/>
                  <a:gd name="connsiteY4" fmla="*/ 107128 h 107127"/>
                  <a:gd name="connsiteX5" fmla="*/ 12715 w 65484"/>
                  <a:gd name="connsiteY5" fmla="*/ 76929 h 107127"/>
                  <a:gd name="connsiteX6" fmla="*/ 12715 w 65484"/>
                  <a:gd name="connsiteY6" fmla="*/ 47047 h 107127"/>
                  <a:gd name="connsiteX7" fmla="*/ 0 w 65484"/>
                  <a:gd name="connsiteY7" fmla="*/ 47047 h 107127"/>
                  <a:gd name="connsiteX8" fmla="*/ 0 w 65484"/>
                  <a:gd name="connsiteY8" fmla="*/ 25749 h 107127"/>
                  <a:gd name="connsiteX9" fmla="*/ 12715 w 65484"/>
                  <a:gd name="connsiteY9" fmla="*/ 25749 h 107127"/>
                  <a:gd name="connsiteX10" fmla="*/ 12715 w 65484"/>
                  <a:gd name="connsiteY10" fmla="*/ 0 h 107127"/>
                  <a:gd name="connsiteX11" fmla="*/ 38146 w 65484"/>
                  <a:gd name="connsiteY11" fmla="*/ 0 h 107127"/>
                  <a:gd name="connsiteX12" fmla="*/ 38146 w 65484"/>
                  <a:gd name="connsiteY12" fmla="*/ 25749 h 107127"/>
                  <a:gd name="connsiteX13" fmla="*/ 60716 w 65484"/>
                  <a:gd name="connsiteY13" fmla="*/ 25749 h 107127"/>
                  <a:gd name="connsiteX14" fmla="*/ 60716 w 65484"/>
                  <a:gd name="connsiteY14" fmla="*/ 47047 h 107127"/>
                  <a:gd name="connsiteX15" fmla="*/ 38782 w 65484"/>
                  <a:gd name="connsiteY15" fmla="*/ 47047 h 107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5484" h="107127">
                    <a:moveTo>
                      <a:pt x="38782" y="46729"/>
                    </a:moveTo>
                    <a:lnTo>
                      <a:pt x="38782" y="72478"/>
                    </a:lnTo>
                    <a:cubicBezTo>
                      <a:pt x="38782" y="86147"/>
                      <a:pt x="50862" y="84876"/>
                      <a:pt x="63577" y="82015"/>
                    </a:cubicBezTo>
                    <a:lnTo>
                      <a:pt x="65485" y="103313"/>
                    </a:lnTo>
                    <a:cubicBezTo>
                      <a:pt x="59763" y="105538"/>
                      <a:pt x="50862" y="107128"/>
                      <a:pt x="44186" y="107128"/>
                    </a:cubicBezTo>
                    <a:cubicBezTo>
                      <a:pt x="25749" y="107128"/>
                      <a:pt x="12715" y="98227"/>
                      <a:pt x="12715" y="76929"/>
                    </a:cubicBezTo>
                    <a:lnTo>
                      <a:pt x="12715" y="47047"/>
                    </a:lnTo>
                    <a:lnTo>
                      <a:pt x="0" y="47047"/>
                    </a:lnTo>
                    <a:lnTo>
                      <a:pt x="0" y="25749"/>
                    </a:lnTo>
                    <a:lnTo>
                      <a:pt x="12715" y="25749"/>
                    </a:lnTo>
                    <a:lnTo>
                      <a:pt x="12715" y="0"/>
                    </a:lnTo>
                    <a:lnTo>
                      <a:pt x="38146" y="0"/>
                    </a:lnTo>
                    <a:lnTo>
                      <a:pt x="38146" y="25749"/>
                    </a:lnTo>
                    <a:lnTo>
                      <a:pt x="60716" y="25749"/>
                    </a:lnTo>
                    <a:lnTo>
                      <a:pt x="60716" y="47047"/>
                    </a:lnTo>
                    <a:lnTo>
                      <a:pt x="38782" y="47047"/>
                    </a:lnTo>
                    <a:close/>
                  </a:path>
                </a:pathLst>
              </a:custGeom>
              <a:solidFill>
                <a:schemeClr val="bg1"/>
              </a:solidFill>
              <a:ln w="3165" cap="flat">
                <a:noFill/>
                <a:prstDash val="solid"/>
                <a:miter/>
              </a:ln>
            </p:spPr>
            <p:txBody>
              <a:bodyPr rtlCol="0" anchor="ctr"/>
              <a:lstStyle/>
              <a:p>
                <a:endParaRPr lang="en-GB"/>
              </a:p>
            </p:txBody>
          </p:sp>
          <p:sp>
            <p:nvSpPr>
              <p:cNvPr id="55" name="Freeform: Shape 28">
                <a:extLst>
                  <a:ext uri="{FF2B5EF4-FFF2-40B4-BE49-F238E27FC236}">
                    <a16:creationId xmlns:a16="http://schemas.microsoft.com/office/drawing/2014/main" id="{15D9B074-B8F1-EE43-837A-E87F3B9EBC72}"/>
                  </a:ext>
                </a:extLst>
              </p:cNvPr>
              <p:cNvSpPr/>
              <p:nvPr/>
            </p:nvSpPr>
            <p:spPr>
              <a:xfrm>
                <a:off x="4048421" y="4160811"/>
                <a:ext cx="28927" cy="118889"/>
              </a:xfrm>
              <a:custGeom>
                <a:avLst/>
                <a:gdLst>
                  <a:gd name="connsiteX0" fmla="*/ 0 w 28927"/>
                  <a:gd name="connsiteY0" fmla="*/ 14305 h 118889"/>
                  <a:gd name="connsiteX1" fmla="*/ 14305 w 28927"/>
                  <a:gd name="connsiteY1" fmla="*/ 0 h 118889"/>
                  <a:gd name="connsiteX2" fmla="*/ 28928 w 28927"/>
                  <a:gd name="connsiteY2" fmla="*/ 14305 h 118889"/>
                  <a:gd name="connsiteX3" fmla="*/ 14305 w 28927"/>
                  <a:gd name="connsiteY3" fmla="*/ 28610 h 118889"/>
                  <a:gd name="connsiteX4" fmla="*/ 0 w 28927"/>
                  <a:gd name="connsiteY4" fmla="*/ 14305 h 118889"/>
                  <a:gd name="connsiteX5" fmla="*/ 27338 w 28927"/>
                  <a:gd name="connsiteY5" fmla="*/ 118890 h 118889"/>
                  <a:gd name="connsiteX6" fmla="*/ 1272 w 28927"/>
                  <a:gd name="connsiteY6" fmla="*/ 118890 h 118889"/>
                  <a:gd name="connsiteX7" fmla="*/ 1272 w 28927"/>
                  <a:gd name="connsiteY7" fmla="*/ 39100 h 118889"/>
                  <a:gd name="connsiteX8" fmla="*/ 27338 w 28927"/>
                  <a:gd name="connsiteY8" fmla="*/ 39100 h 118889"/>
                  <a:gd name="connsiteX9" fmla="*/ 27338 w 28927"/>
                  <a:gd name="connsiteY9" fmla="*/ 118890 h 118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927" h="118889">
                    <a:moveTo>
                      <a:pt x="0" y="14305"/>
                    </a:moveTo>
                    <a:cubicBezTo>
                      <a:pt x="0" y="5722"/>
                      <a:pt x="5722" y="0"/>
                      <a:pt x="14305" y="0"/>
                    </a:cubicBezTo>
                    <a:cubicBezTo>
                      <a:pt x="22888" y="0"/>
                      <a:pt x="28928" y="5722"/>
                      <a:pt x="28928" y="14305"/>
                    </a:cubicBezTo>
                    <a:cubicBezTo>
                      <a:pt x="28928" y="22888"/>
                      <a:pt x="22888" y="28610"/>
                      <a:pt x="14305" y="28610"/>
                    </a:cubicBezTo>
                    <a:cubicBezTo>
                      <a:pt x="5722" y="28610"/>
                      <a:pt x="0" y="22888"/>
                      <a:pt x="0" y="14305"/>
                    </a:cubicBezTo>
                    <a:close/>
                    <a:moveTo>
                      <a:pt x="27338" y="118890"/>
                    </a:moveTo>
                    <a:lnTo>
                      <a:pt x="1272" y="118890"/>
                    </a:lnTo>
                    <a:lnTo>
                      <a:pt x="1272" y="39100"/>
                    </a:lnTo>
                    <a:lnTo>
                      <a:pt x="27338" y="39100"/>
                    </a:lnTo>
                    <a:lnTo>
                      <a:pt x="27338" y="118890"/>
                    </a:lnTo>
                    <a:close/>
                  </a:path>
                </a:pathLst>
              </a:custGeom>
              <a:solidFill>
                <a:schemeClr val="bg1"/>
              </a:solidFill>
              <a:ln w="3165" cap="flat">
                <a:noFill/>
                <a:prstDash val="solid"/>
                <a:miter/>
              </a:ln>
            </p:spPr>
            <p:txBody>
              <a:bodyPr rtlCol="0" anchor="ctr"/>
              <a:lstStyle/>
              <a:p>
                <a:endParaRPr lang="en-GB"/>
              </a:p>
            </p:txBody>
          </p:sp>
          <p:sp>
            <p:nvSpPr>
              <p:cNvPr id="56" name="Freeform: Shape 29">
                <a:extLst>
                  <a:ext uri="{FF2B5EF4-FFF2-40B4-BE49-F238E27FC236}">
                    <a16:creationId xmlns:a16="http://schemas.microsoft.com/office/drawing/2014/main" id="{5D6451AB-4799-B640-A82A-764F95A7606C}"/>
                  </a:ext>
                </a:extLst>
              </p:cNvPr>
              <p:cNvSpPr/>
              <p:nvPr/>
            </p:nvSpPr>
            <p:spPr>
              <a:xfrm>
                <a:off x="4086564" y="4198003"/>
                <a:ext cx="71528" cy="83286"/>
              </a:xfrm>
              <a:custGeom>
                <a:avLst/>
                <a:gdLst>
                  <a:gd name="connsiteX0" fmla="*/ 43872 w 71528"/>
                  <a:gd name="connsiteY0" fmla="*/ 0 h 83286"/>
                  <a:gd name="connsiteX1" fmla="*/ 70257 w 71528"/>
                  <a:gd name="connsiteY1" fmla="*/ 5404 h 83286"/>
                  <a:gd name="connsiteX2" fmla="*/ 68349 w 71528"/>
                  <a:gd name="connsiteY2" fmla="*/ 27656 h 83286"/>
                  <a:gd name="connsiteX3" fmla="*/ 48640 w 71528"/>
                  <a:gd name="connsiteY3" fmla="*/ 23842 h 83286"/>
                  <a:gd name="connsiteX4" fmla="*/ 26071 w 71528"/>
                  <a:gd name="connsiteY4" fmla="*/ 41643 h 83286"/>
                  <a:gd name="connsiteX5" fmla="*/ 47369 w 71528"/>
                  <a:gd name="connsiteY5" fmla="*/ 59127 h 83286"/>
                  <a:gd name="connsiteX6" fmla="*/ 68985 w 71528"/>
                  <a:gd name="connsiteY6" fmla="*/ 53723 h 83286"/>
                  <a:gd name="connsiteX7" fmla="*/ 71528 w 71528"/>
                  <a:gd name="connsiteY7" fmla="*/ 76611 h 83286"/>
                  <a:gd name="connsiteX8" fmla="*/ 44508 w 71528"/>
                  <a:gd name="connsiteY8" fmla="*/ 83286 h 83286"/>
                  <a:gd name="connsiteX9" fmla="*/ 4 w 71528"/>
                  <a:gd name="connsiteY9" fmla="*/ 41961 h 83286"/>
                  <a:gd name="connsiteX10" fmla="*/ 43872 w 71528"/>
                  <a:gd name="connsiteY10" fmla="*/ 0 h 83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528" h="83286">
                    <a:moveTo>
                      <a:pt x="43872" y="0"/>
                    </a:moveTo>
                    <a:cubicBezTo>
                      <a:pt x="53091" y="0"/>
                      <a:pt x="60402" y="1272"/>
                      <a:pt x="70257" y="5404"/>
                    </a:cubicBezTo>
                    <a:lnTo>
                      <a:pt x="68349" y="27656"/>
                    </a:lnTo>
                    <a:cubicBezTo>
                      <a:pt x="62628" y="25113"/>
                      <a:pt x="55316" y="23842"/>
                      <a:pt x="48640" y="23842"/>
                    </a:cubicBezTo>
                    <a:cubicBezTo>
                      <a:pt x="36561" y="23842"/>
                      <a:pt x="26071" y="28292"/>
                      <a:pt x="26071" y="41643"/>
                    </a:cubicBezTo>
                    <a:cubicBezTo>
                      <a:pt x="26071" y="53087"/>
                      <a:pt x="35607" y="59127"/>
                      <a:pt x="47369" y="59127"/>
                    </a:cubicBezTo>
                    <a:cubicBezTo>
                      <a:pt x="55952" y="59127"/>
                      <a:pt x="61356" y="57220"/>
                      <a:pt x="68985" y="53723"/>
                    </a:cubicBezTo>
                    <a:lnTo>
                      <a:pt x="71528" y="76611"/>
                    </a:lnTo>
                    <a:cubicBezTo>
                      <a:pt x="62310" y="81061"/>
                      <a:pt x="54998" y="83286"/>
                      <a:pt x="44508" y="83286"/>
                    </a:cubicBezTo>
                    <a:cubicBezTo>
                      <a:pt x="19077" y="83286"/>
                      <a:pt x="4" y="66438"/>
                      <a:pt x="4" y="41961"/>
                    </a:cubicBezTo>
                    <a:cubicBezTo>
                      <a:pt x="-314" y="14305"/>
                      <a:pt x="19395" y="0"/>
                      <a:pt x="43872" y="0"/>
                    </a:cubicBezTo>
                    <a:close/>
                  </a:path>
                </a:pathLst>
              </a:custGeom>
              <a:solidFill>
                <a:schemeClr val="bg1"/>
              </a:solidFill>
              <a:ln w="3165" cap="flat">
                <a:noFill/>
                <a:prstDash val="solid"/>
                <a:miter/>
              </a:ln>
            </p:spPr>
            <p:txBody>
              <a:bodyPr rtlCol="0" anchor="ctr"/>
              <a:lstStyle/>
              <a:p>
                <a:endParaRPr lang="en-GB"/>
              </a:p>
            </p:txBody>
          </p:sp>
          <p:sp>
            <p:nvSpPr>
              <p:cNvPr id="57" name="Freeform: Shape 30">
                <a:extLst>
                  <a:ext uri="{FF2B5EF4-FFF2-40B4-BE49-F238E27FC236}">
                    <a16:creationId xmlns:a16="http://schemas.microsoft.com/office/drawing/2014/main" id="{B32D4598-EB43-D843-BD39-A4A5AEA4A2EA}"/>
                  </a:ext>
                </a:extLst>
              </p:cNvPr>
              <p:cNvSpPr/>
              <p:nvPr/>
            </p:nvSpPr>
            <p:spPr>
              <a:xfrm>
                <a:off x="4163814" y="4198003"/>
                <a:ext cx="79811" cy="83286"/>
              </a:xfrm>
              <a:custGeom>
                <a:avLst/>
                <a:gdLst>
                  <a:gd name="connsiteX0" fmla="*/ 77246 w 79811"/>
                  <a:gd name="connsiteY0" fmla="*/ 75975 h 83286"/>
                  <a:gd name="connsiteX1" fmla="*/ 47365 w 79811"/>
                  <a:gd name="connsiteY1" fmla="*/ 83286 h 83286"/>
                  <a:gd name="connsiteX2" fmla="*/ 0 w 79811"/>
                  <a:gd name="connsiteY2" fmla="*/ 41643 h 83286"/>
                  <a:gd name="connsiteX3" fmla="*/ 41007 w 79811"/>
                  <a:gd name="connsiteY3" fmla="*/ 0 h 83286"/>
                  <a:gd name="connsiteX4" fmla="*/ 78836 w 79811"/>
                  <a:gd name="connsiteY4" fmla="*/ 48319 h 83286"/>
                  <a:gd name="connsiteX5" fmla="*/ 25431 w 79811"/>
                  <a:gd name="connsiteY5" fmla="*/ 48319 h 83286"/>
                  <a:gd name="connsiteX6" fmla="*/ 47365 w 79811"/>
                  <a:gd name="connsiteY6" fmla="*/ 61034 h 83286"/>
                  <a:gd name="connsiteX7" fmla="*/ 73432 w 79811"/>
                  <a:gd name="connsiteY7" fmla="*/ 56266 h 83286"/>
                  <a:gd name="connsiteX8" fmla="*/ 77246 w 79811"/>
                  <a:gd name="connsiteY8" fmla="*/ 75975 h 83286"/>
                  <a:gd name="connsiteX9" fmla="*/ 55312 w 79811"/>
                  <a:gd name="connsiteY9" fmla="*/ 33060 h 83286"/>
                  <a:gd name="connsiteX10" fmla="*/ 41325 w 79811"/>
                  <a:gd name="connsiteY10" fmla="*/ 20981 h 83286"/>
                  <a:gd name="connsiteX11" fmla="*/ 25749 w 79811"/>
                  <a:gd name="connsiteY11" fmla="*/ 33060 h 83286"/>
                  <a:gd name="connsiteX12" fmla="*/ 55312 w 79811"/>
                  <a:gd name="connsiteY12" fmla="*/ 33060 h 83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811" h="83286">
                    <a:moveTo>
                      <a:pt x="77246" y="75975"/>
                    </a:moveTo>
                    <a:cubicBezTo>
                      <a:pt x="70889" y="79472"/>
                      <a:pt x="59763" y="83286"/>
                      <a:pt x="47365" y="83286"/>
                    </a:cubicBezTo>
                    <a:cubicBezTo>
                      <a:pt x="17802" y="83286"/>
                      <a:pt x="0" y="66756"/>
                      <a:pt x="0" y="41643"/>
                    </a:cubicBezTo>
                    <a:cubicBezTo>
                      <a:pt x="0" y="16530"/>
                      <a:pt x="17484" y="0"/>
                      <a:pt x="41007" y="0"/>
                    </a:cubicBezTo>
                    <a:cubicBezTo>
                      <a:pt x="64213" y="0"/>
                      <a:pt x="84558" y="15259"/>
                      <a:pt x="78836" y="48319"/>
                    </a:cubicBezTo>
                    <a:lnTo>
                      <a:pt x="25431" y="48319"/>
                    </a:lnTo>
                    <a:cubicBezTo>
                      <a:pt x="26703" y="57537"/>
                      <a:pt x="36557" y="61034"/>
                      <a:pt x="47365" y="61034"/>
                    </a:cubicBezTo>
                    <a:cubicBezTo>
                      <a:pt x="57855" y="61034"/>
                      <a:pt x="68346" y="58809"/>
                      <a:pt x="73432" y="56266"/>
                    </a:cubicBezTo>
                    <a:lnTo>
                      <a:pt x="77246" y="75975"/>
                    </a:lnTo>
                    <a:close/>
                    <a:moveTo>
                      <a:pt x="55312" y="33060"/>
                    </a:moveTo>
                    <a:cubicBezTo>
                      <a:pt x="55312" y="26702"/>
                      <a:pt x="50226" y="20981"/>
                      <a:pt x="41325" y="20981"/>
                    </a:cubicBezTo>
                    <a:cubicBezTo>
                      <a:pt x="31789" y="20981"/>
                      <a:pt x="26385" y="26702"/>
                      <a:pt x="25749" y="33060"/>
                    </a:cubicBezTo>
                    <a:lnTo>
                      <a:pt x="55312" y="33060"/>
                    </a:lnTo>
                    <a:close/>
                  </a:path>
                </a:pathLst>
              </a:custGeom>
              <a:solidFill>
                <a:schemeClr val="bg1"/>
              </a:solidFill>
              <a:ln w="3165" cap="flat">
                <a:noFill/>
                <a:prstDash val="solid"/>
                <a:miter/>
              </a:ln>
            </p:spPr>
            <p:txBody>
              <a:bodyPr rtlCol="0" anchor="ctr"/>
              <a:lstStyle/>
              <a:p>
                <a:endParaRPr lang="en-GB"/>
              </a:p>
            </p:txBody>
          </p:sp>
          <p:sp>
            <p:nvSpPr>
              <p:cNvPr id="58" name="Freeform: Shape 31">
                <a:extLst>
                  <a:ext uri="{FF2B5EF4-FFF2-40B4-BE49-F238E27FC236}">
                    <a16:creationId xmlns:a16="http://schemas.microsoft.com/office/drawing/2014/main" id="{41FF8406-6DAD-5542-9129-814D0390D55B}"/>
                  </a:ext>
                </a:extLst>
              </p:cNvPr>
              <p:cNvSpPr/>
              <p:nvPr/>
            </p:nvSpPr>
            <p:spPr>
              <a:xfrm>
                <a:off x="4251551" y="4198003"/>
                <a:ext cx="67709" cy="83286"/>
              </a:xfrm>
              <a:custGeom>
                <a:avLst/>
                <a:gdLst>
                  <a:gd name="connsiteX0" fmla="*/ 32424 w 67709"/>
                  <a:gd name="connsiteY0" fmla="*/ 83286 h 83286"/>
                  <a:gd name="connsiteX1" fmla="*/ 1271 w 67709"/>
                  <a:gd name="connsiteY1" fmla="*/ 77882 h 83286"/>
                  <a:gd name="connsiteX2" fmla="*/ 3814 w 67709"/>
                  <a:gd name="connsiteY2" fmla="*/ 57220 h 83286"/>
                  <a:gd name="connsiteX3" fmla="*/ 30199 w 67709"/>
                  <a:gd name="connsiteY3" fmla="*/ 62624 h 83286"/>
                  <a:gd name="connsiteX4" fmla="*/ 42279 w 67709"/>
                  <a:gd name="connsiteY4" fmla="*/ 57855 h 83286"/>
                  <a:gd name="connsiteX5" fmla="*/ 31471 w 67709"/>
                  <a:gd name="connsiteY5" fmla="*/ 52133 h 83286"/>
                  <a:gd name="connsiteX6" fmla="*/ 24159 w 67709"/>
                  <a:gd name="connsiteY6" fmla="*/ 50862 h 83286"/>
                  <a:gd name="connsiteX7" fmla="*/ 0 w 67709"/>
                  <a:gd name="connsiteY7" fmla="*/ 26702 h 83286"/>
                  <a:gd name="connsiteX8" fmla="*/ 36557 w 67709"/>
                  <a:gd name="connsiteY8" fmla="*/ 0 h 83286"/>
                  <a:gd name="connsiteX9" fmla="*/ 63895 w 67709"/>
                  <a:gd name="connsiteY9" fmla="*/ 5086 h 83286"/>
                  <a:gd name="connsiteX10" fmla="*/ 61988 w 67709"/>
                  <a:gd name="connsiteY10" fmla="*/ 25431 h 83286"/>
                  <a:gd name="connsiteX11" fmla="*/ 38146 w 67709"/>
                  <a:gd name="connsiteY11" fmla="*/ 21298 h 83286"/>
                  <a:gd name="connsiteX12" fmla="*/ 25113 w 67709"/>
                  <a:gd name="connsiteY12" fmla="*/ 26385 h 83286"/>
                  <a:gd name="connsiteX13" fmla="*/ 37511 w 67709"/>
                  <a:gd name="connsiteY13" fmla="*/ 32107 h 83286"/>
                  <a:gd name="connsiteX14" fmla="*/ 45140 w 67709"/>
                  <a:gd name="connsiteY14" fmla="*/ 33378 h 83286"/>
                  <a:gd name="connsiteX15" fmla="*/ 67710 w 67709"/>
                  <a:gd name="connsiteY15" fmla="*/ 56902 h 83286"/>
                  <a:gd name="connsiteX16" fmla="*/ 32424 w 67709"/>
                  <a:gd name="connsiteY16" fmla="*/ 83286 h 83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7709" h="83286">
                    <a:moveTo>
                      <a:pt x="32424" y="83286"/>
                    </a:moveTo>
                    <a:cubicBezTo>
                      <a:pt x="20663" y="83286"/>
                      <a:pt x="8901" y="81061"/>
                      <a:pt x="1271" y="77882"/>
                    </a:cubicBezTo>
                    <a:lnTo>
                      <a:pt x="3814" y="57220"/>
                    </a:lnTo>
                    <a:cubicBezTo>
                      <a:pt x="11444" y="60081"/>
                      <a:pt x="22888" y="62624"/>
                      <a:pt x="30199" y="62624"/>
                    </a:cubicBezTo>
                    <a:cubicBezTo>
                      <a:pt x="38782" y="62624"/>
                      <a:pt x="42279" y="61352"/>
                      <a:pt x="42279" y="57855"/>
                    </a:cubicBezTo>
                    <a:cubicBezTo>
                      <a:pt x="42279" y="54994"/>
                      <a:pt x="39736" y="53723"/>
                      <a:pt x="31471" y="52133"/>
                    </a:cubicBezTo>
                    <a:lnTo>
                      <a:pt x="24159" y="50862"/>
                    </a:lnTo>
                    <a:cubicBezTo>
                      <a:pt x="7629" y="48319"/>
                      <a:pt x="0" y="40689"/>
                      <a:pt x="0" y="26702"/>
                    </a:cubicBezTo>
                    <a:cubicBezTo>
                      <a:pt x="0" y="10490"/>
                      <a:pt x="14305" y="0"/>
                      <a:pt x="36557" y="0"/>
                    </a:cubicBezTo>
                    <a:cubicBezTo>
                      <a:pt x="46729" y="0"/>
                      <a:pt x="56266" y="1589"/>
                      <a:pt x="63895" y="5086"/>
                    </a:cubicBezTo>
                    <a:lnTo>
                      <a:pt x="61988" y="25431"/>
                    </a:lnTo>
                    <a:cubicBezTo>
                      <a:pt x="56902" y="23206"/>
                      <a:pt x="45140" y="21298"/>
                      <a:pt x="38146" y="21298"/>
                    </a:cubicBezTo>
                    <a:cubicBezTo>
                      <a:pt x="29245" y="21298"/>
                      <a:pt x="25113" y="22888"/>
                      <a:pt x="25113" y="26385"/>
                    </a:cubicBezTo>
                    <a:cubicBezTo>
                      <a:pt x="25113" y="29246"/>
                      <a:pt x="28292" y="30835"/>
                      <a:pt x="37511" y="32107"/>
                    </a:cubicBezTo>
                    <a:lnTo>
                      <a:pt x="45140" y="33378"/>
                    </a:lnTo>
                    <a:cubicBezTo>
                      <a:pt x="60399" y="35921"/>
                      <a:pt x="67710" y="43233"/>
                      <a:pt x="67710" y="56902"/>
                    </a:cubicBezTo>
                    <a:cubicBezTo>
                      <a:pt x="67392" y="73114"/>
                      <a:pt x="54041" y="83286"/>
                      <a:pt x="32424" y="83286"/>
                    </a:cubicBezTo>
                    <a:close/>
                  </a:path>
                </a:pathLst>
              </a:custGeom>
              <a:solidFill>
                <a:schemeClr val="bg1"/>
              </a:solidFill>
              <a:ln w="3165" cap="flat">
                <a:noFill/>
                <a:prstDash val="solid"/>
                <a:miter/>
              </a:ln>
            </p:spPr>
            <p:txBody>
              <a:bodyPr rtlCol="0" anchor="ctr"/>
              <a:lstStyle/>
              <a:p>
                <a:endParaRPr lang="en-GB"/>
              </a:p>
            </p:txBody>
          </p:sp>
          <p:sp>
            <p:nvSpPr>
              <p:cNvPr id="59" name="Freeform: Shape 32">
                <a:extLst>
                  <a:ext uri="{FF2B5EF4-FFF2-40B4-BE49-F238E27FC236}">
                    <a16:creationId xmlns:a16="http://schemas.microsoft.com/office/drawing/2014/main" id="{BE47ACDD-DBFA-D440-86CE-FFBB7919B010}"/>
                  </a:ext>
                </a:extLst>
              </p:cNvPr>
              <p:cNvSpPr/>
              <p:nvPr/>
            </p:nvSpPr>
            <p:spPr>
              <a:xfrm>
                <a:off x="4330387" y="4162082"/>
                <a:ext cx="79153" cy="117300"/>
              </a:xfrm>
              <a:custGeom>
                <a:avLst/>
                <a:gdLst>
                  <a:gd name="connsiteX0" fmla="*/ 26067 w 79153"/>
                  <a:gd name="connsiteY0" fmla="*/ 44504 h 117300"/>
                  <a:gd name="connsiteX1" fmla="*/ 49590 w 79153"/>
                  <a:gd name="connsiteY1" fmla="*/ 35921 h 117300"/>
                  <a:gd name="connsiteX2" fmla="*/ 79154 w 79153"/>
                  <a:gd name="connsiteY2" fmla="*/ 65485 h 117300"/>
                  <a:gd name="connsiteX3" fmla="*/ 79154 w 79153"/>
                  <a:gd name="connsiteY3" fmla="*/ 117300 h 117300"/>
                  <a:gd name="connsiteX4" fmla="*/ 53087 w 79153"/>
                  <a:gd name="connsiteY4" fmla="*/ 117300 h 117300"/>
                  <a:gd name="connsiteX5" fmla="*/ 53087 w 79153"/>
                  <a:gd name="connsiteY5" fmla="*/ 72796 h 117300"/>
                  <a:gd name="connsiteX6" fmla="*/ 39736 w 79153"/>
                  <a:gd name="connsiteY6" fmla="*/ 59763 h 117300"/>
                  <a:gd name="connsiteX7" fmla="*/ 26385 w 79153"/>
                  <a:gd name="connsiteY7" fmla="*/ 72796 h 117300"/>
                  <a:gd name="connsiteX8" fmla="*/ 26385 w 79153"/>
                  <a:gd name="connsiteY8" fmla="*/ 117300 h 117300"/>
                  <a:gd name="connsiteX9" fmla="*/ 0 w 79153"/>
                  <a:gd name="connsiteY9" fmla="*/ 117300 h 117300"/>
                  <a:gd name="connsiteX10" fmla="*/ 0 w 79153"/>
                  <a:gd name="connsiteY10" fmla="*/ 0 h 117300"/>
                  <a:gd name="connsiteX11" fmla="*/ 26067 w 79153"/>
                  <a:gd name="connsiteY11" fmla="*/ 0 h 117300"/>
                  <a:gd name="connsiteX12" fmla="*/ 26067 w 79153"/>
                  <a:gd name="connsiteY12" fmla="*/ 44504 h 117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153" h="117300">
                    <a:moveTo>
                      <a:pt x="26067" y="44504"/>
                    </a:moveTo>
                    <a:cubicBezTo>
                      <a:pt x="31789" y="38464"/>
                      <a:pt x="40689" y="35921"/>
                      <a:pt x="49590" y="35921"/>
                    </a:cubicBezTo>
                    <a:cubicBezTo>
                      <a:pt x="64531" y="35921"/>
                      <a:pt x="79154" y="46411"/>
                      <a:pt x="79154" y="65485"/>
                    </a:cubicBezTo>
                    <a:lnTo>
                      <a:pt x="79154" y="117300"/>
                    </a:lnTo>
                    <a:lnTo>
                      <a:pt x="53087" y="117300"/>
                    </a:lnTo>
                    <a:lnTo>
                      <a:pt x="53087" y="72796"/>
                    </a:lnTo>
                    <a:cubicBezTo>
                      <a:pt x="53087" y="63895"/>
                      <a:pt x="46094" y="59763"/>
                      <a:pt x="39736" y="59763"/>
                    </a:cubicBezTo>
                    <a:cubicBezTo>
                      <a:pt x="33060" y="59763"/>
                      <a:pt x="26385" y="63895"/>
                      <a:pt x="26385" y="72796"/>
                    </a:cubicBezTo>
                    <a:lnTo>
                      <a:pt x="26385" y="117300"/>
                    </a:lnTo>
                    <a:lnTo>
                      <a:pt x="0" y="117300"/>
                    </a:lnTo>
                    <a:lnTo>
                      <a:pt x="0" y="0"/>
                    </a:lnTo>
                    <a:lnTo>
                      <a:pt x="26067" y="0"/>
                    </a:lnTo>
                    <a:lnTo>
                      <a:pt x="26067" y="44504"/>
                    </a:lnTo>
                    <a:close/>
                  </a:path>
                </a:pathLst>
              </a:custGeom>
              <a:solidFill>
                <a:schemeClr val="bg1"/>
              </a:solidFill>
              <a:ln w="3165" cap="flat">
                <a:noFill/>
                <a:prstDash val="solid"/>
                <a:miter/>
              </a:ln>
            </p:spPr>
            <p:txBody>
              <a:bodyPr rtlCol="0" anchor="ctr"/>
              <a:lstStyle/>
              <a:p>
                <a:endParaRPr lang="en-GB"/>
              </a:p>
            </p:txBody>
          </p:sp>
          <p:sp>
            <p:nvSpPr>
              <p:cNvPr id="60" name="Freeform: Shape 33">
                <a:extLst>
                  <a:ext uri="{FF2B5EF4-FFF2-40B4-BE49-F238E27FC236}">
                    <a16:creationId xmlns:a16="http://schemas.microsoft.com/office/drawing/2014/main" id="{BC6764EE-49AB-A544-9A1D-DA5760CD4B41}"/>
                  </a:ext>
                </a:extLst>
              </p:cNvPr>
              <p:cNvSpPr/>
              <p:nvPr/>
            </p:nvSpPr>
            <p:spPr>
              <a:xfrm>
                <a:off x="4422256" y="4160811"/>
                <a:ext cx="28927" cy="118889"/>
              </a:xfrm>
              <a:custGeom>
                <a:avLst/>
                <a:gdLst>
                  <a:gd name="connsiteX0" fmla="*/ 0 w 28927"/>
                  <a:gd name="connsiteY0" fmla="*/ 14305 h 118889"/>
                  <a:gd name="connsiteX1" fmla="*/ 14305 w 28927"/>
                  <a:gd name="connsiteY1" fmla="*/ 0 h 118889"/>
                  <a:gd name="connsiteX2" fmla="*/ 28928 w 28927"/>
                  <a:gd name="connsiteY2" fmla="*/ 14305 h 118889"/>
                  <a:gd name="connsiteX3" fmla="*/ 14305 w 28927"/>
                  <a:gd name="connsiteY3" fmla="*/ 28610 h 118889"/>
                  <a:gd name="connsiteX4" fmla="*/ 0 w 28927"/>
                  <a:gd name="connsiteY4" fmla="*/ 14305 h 118889"/>
                  <a:gd name="connsiteX5" fmla="*/ 27656 w 28927"/>
                  <a:gd name="connsiteY5" fmla="*/ 118890 h 118889"/>
                  <a:gd name="connsiteX6" fmla="*/ 1272 w 28927"/>
                  <a:gd name="connsiteY6" fmla="*/ 118890 h 118889"/>
                  <a:gd name="connsiteX7" fmla="*/ 1272 w 28927"/>
                  <a:gd name="connsiteY7" fmla="*/ 39100 h 118889"/>
                  <a:gd name="connsiteX8" fmla="*/ 27338 w 28927"/>
                  <a:gd name="connsiteY8" fmla="*/ 39100 h 118889"/>
                  <a:gd name="connsiteX9" fmla="*/ 27338 w 28927"/>
                  <a:gd name="connsiteY9" fmla="*/ 118890 h 118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927" h="118889">
                    <a:moveTo>
                      <a:pt x="0" y="14305"/>
                    </a:moveTo>
                    <a:cubicBezTo>
                      <a:pt x="0" y="5722"/>
                      <a:pt x="5722" y="0"/>
                      <a:pt x="14305" y="0"/>
                    </a:cubicBezTo>
                    <a:cubicBezTo>
                      <a:pt x="22888" y="0"/>
                      <a:pt x="28928" y="5722"/>
                      <a:pt x="28928" y="14305"/>
                    </a:cubicBezTo>
                    <a:cubicBezTo>
                      <a:pt x="28928" y="22888"/>
                      <a:pt x="22888" y="28610"/>
                      <a:pt x="14305" y="28610"/>
                    </a:cubicBezTo>
                    <a:cubicBezTo>
                      <a:pt x="6040" y="28610"/>
                      <a:pt x="0" y="22888"/>
                      <a:pt x="0" y="14305"/>
                    </a:cubicBezTo>
                    <a:close/>
                    <a:moveTo>
                      <a:pt x="27656" y="118890"/>
                    </a:moveTo>
                    <a:lnTo>
                      <a:pt x="1272" y="118890"/>
                    </a:lnTo>
                    <a:lnTo>
                      <a:pt x="1272" y="39100"/>
                    </a:lnTo>
                    <a:lnTo>
                      <a:pt x="27338" y="39100"/>
                    </a:lnTo>
                    <a:lnTo>
                      <a:pt x="27338" y="118890"/>
                    </a:lnTo>
                    <a:close/>
                  </a:path>
                </a:pathLst>
              </a:custGeom>
              <a:solidFill>
                <a:schemeClr val="bg1"/>
              </a:solidFill>
              <a:ln w="3165" cap="flat">
                <a:noFill/>
                <a:prstDash val="solid"/>
                <a:miter/>
              </a:ln>
            </p:spPr>
            <p:txBody>
              <a:bodyPr rtlCol="0" anchor="ctr"/>
              <a:lstStyle/>
              <a:p>
                <a:endParaRPr lang="en-GB"/>
              </a:p>
            </p:txBody>
          </p:sp>
          <p:sp>
            <p:nvSpPr>
              <p:cNvPr id="61" name="Freeform: Shape 34">
                <a:extLst>
                  <a:ext uri="{FF2B5EF4-FFF2-40B4-BE49-F238E27FC236}">
                    <a16:creationId xmlns:a16="http://schemas.microsoft.com/office/drawing/2014/main" id="{FC0D041D-1F0C-6145-A80D-75B0F34D45DA}"/>
                  </a:ext>
                </a:extLst>
              </p:cNvPr>
              <p:cNvSpPr/>
              <p:nvPr/>
            </p:nvSpPr>
            <p:spPr>
              <a:xfrm>
                <a:off x="4464535" y="4197686"/>
                <a:ext cx="86783" cy="115075"/>
              </a:xfrm>
              <a:custGeom>
                <a:avLst/>
                <a:gdLst>
                  <a:gd name="connsiteX0" fmla="*/ 0 w 86783"/>
                  <a:gd name="connsiteY0" fmla="*/ 115075 h 115075"/>
                  <a:gd name="connsiteX1" fmla="*/ 0 w 86783"/>
                  <a:gd name="connsiteY1" fmla="*/ 1907 h 115075"/>
                  <a:gd name="connsiteX2" fmla="*/ 24477 w 86783"/>
                  <a:gd name="connsiteY2" fmla="*/ 1907 h 115075"/>
                  <a:gd name="connsiteX3" fmla="*/ 25431 w 86783"/>
                  <a:gd name="connsiteY3" fmla="*/ 10172 h 115075"/>
                  <a:gd name="connsiteX4" fmla="*/ 49590 w 86783"/>
                  <a:gd name="connsiteY4" fmla="*/ 0 h 115075"/>
                  <a:gd name="connsiteX5" fmla="*/ 86783 w 86783"/>
                  <a:gd name="connsiteY5" fmla="*/ 41643 h 115075"/>
                  <a:gd name="connsiteX6" fmla="*/ 49590 w 86783"/>
                  <a:gd name="connsiteY6" fmla="*/ 82968 h 115075"/>
                  <a:gd name="connsiteX7" fmla="*/ 26067 w 86783"/>
                  <a:gd name="connsiteY7" fmla="*/ 75339 h 115075"/>
                  <a:gd name="connsiteX8" fmla="*/ 26067 w 86783"/>
                  <a:gd name="connsiteY8" fmla="*/ 114439 h 115075"/>
                  <a:gd name="connsiteX9" fmla="*/ 0 w 86783"/>
                  <a:gd name="connsiteY9" fmla="*/ 114439 h 115075"/>
                  <a:gd name="connsiteX10" fmla="*/ 26067 w 86783"/>
                  <a:gd name="connsiteY10" fmla="*/ 41961 h 115075"/>
                  <a:gd name="connsiteX11" fmla="*/ 43233 w 86783"/>
                  <a:gd name="connsiteY11" fmla="*/ 60081 h 115075"/>
                  <a:gd name="connsiteX12" fmla="*/ 60716 w 86783"/>
                  <a:gd name="connsiteY12" fmla="*/ 41961 h 115075"/>
                  <a:gd name="connsiteX13" fmla="*/ 43233 w 86783"/>
                  <a:gd name="connsiteY13" fmla="*/ 23842 h 115075"/>
                  <a:gd name="connsiteX14" fmla="*/ 26067 w 86783"/>
                  <a:gd name="connsiteY14" fmla="*/ 41961 h 115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6783" h="115075">
                    <a:moveTo>
                      <a:pt x="0" y="115075"/>
                    </a:moveTo>
                    <a:lnTo>
                      <a:pt x="0" y="1907"/>
                    </a:lnTo>
                    <a:lnTo>
                      <a:pt x="24477" y="1907"/>
                    </a:lnTo>
                    <a:lnTo>
                      <a:pt x="25431" y="10172"/>
                    </a:lnTo>
                    <a:cubicBezTo>
                      <a:pt x="30199" y="4450"/>
                      <a:pt x="37511" y="0"/>
                      <a:pt x="49590" y="0"/>
                    </a:cubicBezTo>
                    <a:cubicBezTo>
                      <a:pt x="72160" y="0"/>
                      <a:pt x="86783" y="17802"/>
                      <a:pt x="86783" y="41643"/>
                    </a:cubicBezTo>
                    <a:cubicBezTo>
                      <a:pt x="86783" y="65485"/>
                      <a:pt x="72160" y="82968"/>
                      <a:pt x="49590" y="82968"/>
                    </a:cubicBezTo>
                    <a:cubicBezTo>
                      <a:pt x="39736" y="82968"/>
                      <a:pt x="30835" y="80107"/>
                      <a:pt x="26067" y="75339"/>
                    </a:cubicBezTo>
                    <a:lnTo>
                      <a:pt x="26067" y="114439"/>
                    </a:lnTo>
                    <a:lnTo>
                      <a:pt x="0" y="114439"/>
                    </a:lnTo>
                    <a:close/>
                    <a:moveTo>
                      <a:pt x="26067" y="41961"/>
                    </a:moveTo>
                    <a:cubicBezTo>
                      <a:pt x="26067" y="52769"/>
                      <a:pt x="33378" y="60081"/>
                      <a:pt x="43233" y="60081"/>
                    </a:cubicBezTo>
                    <a:cubicBezTo>
                      <a:pt x="53087" y="60081"/>
                      <a:pt x="60716" y="52451"/>
                      <a:pt x="60716" y="41961"/>
                    </a:cubicBezTo>
                    <a:cubicBezTo>
                      <a:pt x="60716" y="30835"/>
                      <a:pt x="53087" y="23842"/>
                      <a:pt x="43233" y="23842"/>
                    </a:cubicBezTo>
                    <a:cubicBezTo>
                      <a:pt x="33378" y="23842"/>
                      <a:pt x="26067" y="31153"/>
                      <a:pt x="26067" y="41961"/>
                    </a:cubicBezTo>
                    <a:close/>
                  </a:path>
                </a:pathLst>
              </a:custGeom>
              <a:solidFill>
                <a:schemeClr val="bg1"/>
              </a:solidFill>
              <a:ln w="3165" cap="flat">
                <a:noFill/>
                <a:prstDash val="solid"/>
                <a:miter/>
              </a:ln>
            </p:spPr>
            <p:txBody>
              <a:bodyPr rtlCol="0" anchor="ctr"/>
              <a:lstStyle/>
              <a:p>
                <a:endParaRPr lang="en-GB"/>
              </a:p>
            </p:txBody>
          </p:sp>
          <p:sp>
            <p:nvSpPr>
              <p:cNvPr id="62" name="Freeform: Shape 35">
                <a:extLst>
                  <a:ext uri="{FF2B5EF4-FFF2-40B4-BE49-F238E27FC236}">
                    <a16:creationId xmlns:a16="http://schemas.microsoft.com/office/drawing/2014/main" id="{6AC9B20D-59B9-184E-8761-3480F5239572}"/>
                  </a:ext>
                </a:extLst>
              </p:cNvPr>
              <p:cNvSpPr/>
              <p:nvPr/>
            </p:nvSpPr>
            <p:spPr>
              <a:xfrm>
                <a:off x="4559266" y="4198003"/>
                <a:ext cx="67709" cy="83286"/>
              </a:xfrm>
              <a:custGeom>
                <a:avLst/>
                <a:gdLst>
                  <a:gd name="connsiteX0" fmla="*/ 32424 w 67709"/>
                  <a:gd name="connsiteY0" fmla="*/ 83286 h 83286"/>
                  <a:gd name="connsiteX1" fmla="*/ 1271 w 67709"/>
                  <a:gd name="connsiteY1" fmla="*/ 77882 h 83286"/>
                  <a:gd name="connsiteX2" fmla="*/ 3815 w 67709"/>
                  <a:gd name="connsiteY2" fmla="*/ 57220 h 83286"/>
                  <a:gd name="connsiteX3" fmla="*/ 30199 w 67709"/>
                  <a:gd name="connsiteY3" fmla="*/ 62624 h 83286"/>
                  <a:gd name="connsiteX4" fmla="*/ 42279 w 67709"/>
                  <a:gd name="connsiteY4" fmla="*/ 57855 h 83286"/>
                  <a:gd name="connsiteX5" fmla="*/ 31471 w 67709"/>
                  <a:gd name="connsiteY5" fmla="*/ 52133 h 83286"/>
                  <a:gd name="connsiteX6" fmla="*/ 24159 w 67709"/>
                  <a:gd name="connsiteY6" fmla="*/ 50862 h 83286"/>
                  <a:gd name="connsiteX7" fmla="*/ 0 w 67709"/>
                  <a:gd name="connsiteY7" fmla="*/ 26702 h 83286"/>
                  <a:gd name="connsiteX8" fmla="*/ 36557 w 67709"/>
                  <a:gd name="connsiteY8" fmla="*/ 0 h 83286"/>
                  <a:gd name="connsiteX9" fmla="*/ 63895 w 67709"/>
                  <a:gd name="connsiteY9" fmla="*/ 5086 h 83286"/>
                  <a:gd name="connsiteX10" fmla="*/ 61988 w 67709"/>
                  <a:gd name="connsiteY10" fmla="*/ 25431 h 83286"/>
                  <a:gd name="connsiteX11" fmla="*/ 38146 w 67709"/>
                  <a:gd name="connsiteY11" fmla="*/ 21298 h 83286"/>
                  <a:gd name="connsiteX12" fmla="*/ 25113 w 67709"/>
                  <a:gd name="connsiteY12" fmla="*/ 26385 h 83286"/>
                  <a:gd name="connsiteX13" fmla="*/ 37511 w 67709"/>
                  <a:gd name="connsiteY13" fmla="*/ 32107 h 83286"/>
                  <a:gd name="connsiteX14" fmla="*/ 45140 w 67709"/>
                  <a:gd name="connsiteY14" fmla="*/ 33378 h 83286"/>
                  <a:gd name="connsiteX15" fmla="*/ 67710 w 67709"/>
                  <a:gd name="connsiteY15" fmla="*/ 56902 h 83286"/>
                  <a:gd name="connsiteX16" fmla="*/ 32424 w 67709"/>
                  <a:gd name="connsiteY16" fmla="*/ 83286 h 83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7709" h="83286">
                    <a:moveTo>
                      <a:pt x="32424" y="83286"/>
                    </a:moveTo>
                    <a:cubicBezTo>
                      <a:pt x="20663" y="83286"/>
                      <a:pt x="8901" y="81061"/>
                      <a:pt x="1271" y="77882"/>
                    </a:cubicBezTo>
                    <a:lnTo>
                      <a:pt x="3815" y="57220"/>
                    </a:lnTo>
                    <a:cubicBezTo>
                      <a:pt x="11444" y="60081"/>
                      <a:pt x="22888" y="62624"/>
                      <a:pt x="30199" y="62624"/>
                    </a:cubicBezTo>
                    <a:cubicBezTo>
                      <a:pt x="38782" y="62624"/>
                      <a:pt x="42279" y="61352"/>
                      <a:pt x="42279" y="57855"/>
                    </a:cubicBezTo>
                    <a:cubicBezTo>
                      <a:pt x="42279" y="54994"/>
                      <a:pt x="39736" y="53723"/>
                      <a:pt x="31471" y="52133"/>
                    </a:cubicBezTo>
                    <a:lnTo>
                      <a:pt x="24159" y="50862"/>
                    </a:lnTo>
                    <a:cubicBezTo>
                      <a:pt x="7629" y="48319"/>
                      <a:pt x="0" y="40689"/>
                      <a:pt x="0" y="26702"/>
                    </a:cubicBezTo>
                    <a:cubicBezTo>
                      <a:pt x="0" y="10490"/>
                      <a:pt x="14305" y="0"/>
                      <a:pt x="36557" y="0"/>
                    </a:cubicBezTo>
                    <a:cubicBezTo>
                      <a:pt x="46729" y="0"/>
                      <a:pt x="56266" y="1589"/>
                      <a:pt x="63895" y="5086"/>
                    </a:cubicBezTo>
                    <a:lnTo>
                      <a:pt x="61988" y="25431"/>
                    </a:lnTo>
                    <a:cubicBezTo>
                      <a:pt x="56902" y="23206"/>
                      <a:pt x="45140" y="21298"/>
                      <a:pt x="38146" y="21298"/>
                    </a:cubicBezTo>
                    <a:cubicBezTo>
                      <a:pt x="29246" y="21298"/>
                      <a:pt x="25113" y="22888"/>
                      <a:pt x="25113" y="26385"/>
                    </a:cubicBezTo>
                    <a:cubicBezTo>
                      <a:pt x="25113" y="29246"/>
                      <a:pt x="28292" y="30835"/>
                      <a:pt x="37511" y="32107"/>
                    </a:cubicBezTo>
                    <a:lnTo>
                      <a:pt x="45140" y="33378"/>
                    </a:lnTo>
                    <a:cubicBezTo>
                      <a:pt x="60399" y="35921"/>
                      <a:pt x="67710" y="43233"/>
                      <a:pt x="67710" y="56902"/>
                    </a:cubicBezTo>
                    <a:cubicBezTo>
                      <a:pt x="67392" y="73114"/>
                      <a:pt x="54041" y="83286"/>
                      <a:pt x="32424" y="83286"/>
                    </a:cubicBezTo>
                    <a:close/>
                  </a:path>
                </a:pathLst>
              </a:custGeom>
              <a:solidFill>
                <a:schemeClr val="bg1"/>
              </a:solidFill>
              <a:ln w="3165" cap="flat">
                <a:noFill/>
                <a:prstDash val="solid"/>
                <a:miter/>
              </a:ln>
            </p:spPr>
            <p:txBody>
              <a:bodyPr rtlCol="0" anchor="ctr"/>
              <a:lstStyle/>
              <a:p>
                <a:endParaRPr lang="en-GB"/>
              </a:p>
            </p:txBody>
          </p:sp>
        </p:grpSp>
        <p:grpSp>
          <p:nvGrpSpPr>
            <p:cNvPr id="42" name="Graphic 20">
              <a:extLst>
                <a:ext uri="{FF2B5EF4-FFF2-40B4-BE49-F238E27FC236}">
                  <a16:creationId xmlns:a16="http://schemas.microsoft.com/office/drawing/2014/main" id="{7960F066-DEB3-A54C-94CE-53A25EE85A11}"/>
                </a:ext>
              </a:extLst>
            </p:cNvPr>
            <p:cNvGrpSpPr/>
            <p:nvPr/>
          </p:nvGrpSpPr>
          <p:grpSpPr>
            <a:xfrm>
              <a:off x="3413019" y="3680802"/>
              <a:ext cx="1209190" cy="420246"/>
              <a:chOff x="3413019" y="3680802"/>
              <a:chExt cx="1209190" cy="420246"/>
            </a:xfrm>
            <a:solidFill>
              <a:srgbClr val="463977"/>
            </a:solidFill>
          </p:grpSpPr>
          <p:sp>
            <p:nvSpPr>
              <p:cNvPr id="44" name="Freeform: Shape 37">
                <a:extLst>
                  <a:ext uri="{FF2B5EF4-FFF2-40B4-BE49-F238E27FC236}">
                    <a16:creationId xmlns:a16="http://schemas.microsoft.com/office/drawing/2014/main" id="{3472D6E8-FF59-5545-9E6B-8DFA7EF2F59E}"/>
                  </a:ext>
                </a:extLst>
              </p:cNvPr>
              <p:cNvSpPr/>
              <p:nvPr/>
            </p:nvSpPr>
            <p:spPr>
              <a:xfrm>
                <a:off x="3413019" y="3698921"/>
                <a:ext cx="361553" cy="393543"/>
              </a:xfrm>
              <a:custGeom>
                <a:avLst/>
                <a:gdLst>
                  <a:gd name="connsiteX0" fmla="*/ 278097 w 361553"/>
                  <a:gd name="connsiteY0" fmla="*/ 393544 h 393543"/>
                  <a:gd name="connsiteX1" fmla="*/ 354708 w 361553"/>
                  <a:gd name="connsiteY1" fmla="*/ 393544 h 393543"/>
                  <a:gd name="connsiteX2" fmla="*/ 361384 w 361553"/>
                  <a:gd name="connsiteY2" fmla="*/ 384961 h 393543"/>
                  <a:gd name="connsiteX3" fmla="*/ 226600 w 361553"/>
                  <a:gd name="connsiteY3" fmla="*/ 5404 h 393543"/>
                  <a:gd name="connsiteX4" fmla="*/ 218334 w 361553"/>
                  <a:gd name="connsiteY4" fmla="*/ 0 h 393543"/>
                  <a:gd name="connsiteX5" fmla="*/ 143313 w 361553"/>
                  <a:gd name="connsiteY5" fmla="*/ 0 h 393543"/>
                  <a:gd name="connsiteX6" fmla="*/ 135048 w 361553"/>
                  <a:gd name="connsiteY6" fmla="*/ 5404 h 393543"/>
                  <a:gd name="connsiteX7" fmla="*/ 264 w 361553"/>
                  <a:gd name="connsiteY7" fmla="*/ 384961 h 393543"/>
                  <a:gd name="connsiteX8" fmla="*/ 6940 w 361553"/>
                  <a:gd name="connsiteY8" fmla="*/ 393544 h 393543"/>
                  <a:gd name="connsiteX9" fmla="*/ 83550 w 361553"/>
                  <a:gd name="connsiteY9" fmla="*/ 393544 h 393543"/>
                  <a:gd name="connsiteX10" fmla="*/ 92133 w 361553"/>
                  <a:gd name="connsiteY10" fmla="*/ 386868 h 393543"/>
                  <a:gd name="connsiteX11" fmla="*/ 108346 w 361553"/>
                  <a:gd name="connsiteY11" fmla="*/ 326152 h 393543"/>
                  <a:gd name="connsiteX12" fmla="*/ 252984 w 361553"/>
                  <a:gd name="connsiteY12" fmla="*/ 326152 h 393543"/>
                  <a:gd name="connsiteX13" fmla="*/ 269196 w 361553"/>
                  <a:gd name="connsiteY13" fmla="*/ 386868 h 393543"/>
                  <a:gd name="connsiteX14" fmla="*/ 278097 w 361553"/>
                  <a:gd name="connsiteY14" fmla="*/ 393544 h 393543"/>
                  <a:gd name="connsiteX15" fmla="*/ 133777 w 361553"/>
                  <a:gd name="connsiteY15" fmla="*/ 242230 h 393543"/>
                  <a:gd name="connsiteX16" fmla="*/ 174784 w 361553"/>
                  <a:gd name="connsiteY16" fmla="*/ 119525 h 393543"/>
                  <a:gd name="connsiteX17" fmla="*/ 180824 w 361553"/>
                  <a:gd name="connsiteY17" fmla="*/ 115393 h 393543"/>
                  <a:gd name="connsiteX18" fmla="*/ 180824 w 361553"/>
                  <a:gd name="connsiteY18" fmla="*/ 115393 h 393543"/>
                  <a:gd name="connsiteX19" fmla="*/ 186864 w 361553"/>
                  <a:gd name="connsiteY19" fmla="*/ 119525 h 393543"/>
                  <a:gd name="connsiteX20" fmla="*/ 227871 w 361553"/>
                  <a:gd name="connsiteY20" fmla="*/ 242230 h 393543"/>
                  <a:gd name="connsiteX21" fmla="*/ 133777 w 361553"/>
                  <a:gd name="connsiteY21" fmla="*/ 242230 h 393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61553" h="393543">
                    <a:moveTo>
                      <a:pt x="278097" y="393544"/>
                    </a:moveTo>
                    <a:lnTo>
                      <a:pt x="354708" y="393544"/>
                    </a:lnTo>
                    <a:cubicBezTo>
                      <a:pt x="359158" y="393544"/>
                      <a:pt x="362337" y="389411"/>
                      <a:pt x="361384" y="384961"/>
                    </a:cubicBezTo>
                    <a:cubicBezTo>
                      <a:pt x="350575" y="345225"/>
                      <a:pt x="301621" y="172295"/>
                      <a:pt x="226600" y="5404"/>
                    </a:cubicBezTo>
                    <a:cubicBezTo>
                      <a:pt x="225010" y="2225"/>
                      <a:pt x="221831" y="0"/>
                      <a:pt x="218334" y="0"/>
                    </a:cubicBezTo>
                    <a:lnTo>
                      <a:pt x="143313" y="0"/>
                    </a:lnTo>
                    <a:cubicBezTo>
                      <a:pt x="139816" y="0"/>
                      <a:pt x="136638" y="2225"/>
                      <a:pt x="135048" y="5404"/>
                    </a:cubicBezTo>
                    <a:cubicBezTo>
                      <a:pt x="60345" y="172295"/>
                      <a:pt x="11390" y="345225"/>
                      <a:pt x="264" y="384961"/>
                    </a:cubicBezTo>
                    <a:cubicBezTo>
                      <a:pt x="-1007" y="389411"/>
                      <a:pt x="2489" y="393544"/>
                      <a:pt x="6940" y="393544"/>
                    </a:cubicBezTo>
                    <a:lnTo>
                      <a:pt x="83550" y="393544"/>
                    </a:lnTo>
                    <a:cubicBezTo>
                      <a:pt x="87683" y="393544"/>
                      <a:pt x="91180" y="390683"/>
                      <a:pt x="92133" y="386868"/>
                    </a:cubicBezTo>
                    <a:cubicBezTo>
                      <a:pt x="94677" y="376696"/>
                      <a:pt x="100081" y="355397"/>
                      <a:pt x="108346" y="326152"/>
                    </a:cubicBezTo>
                    <a:lnTo>
                      <a:pt x="252984" y="326152"/>
                    </a:lnTo>
                    <a:cubicBezTo>
                      <a:pt x="261249" y="355397"/>
                      <a:pt x="266653" y="376696"/>
                      <a:pt x="269196" y="386868"/>
                    </a:cubicBezTo>
                    <a:cubicBezTo>
                      <a:pt x="270468" y="390683"/>
                      <a:pt x="273965" y="393544"/>
                      <a:pt x="278097" y="393544"/>
                    </a:cubicBezTo>
                    <a:close/>
                    <a:moveTo>
                      <a:pt x="133777" y="242230"/>
                    </a:moveTo>
                    <a:cubicBezTo>
                      <a:pt x="145221" y="206309"/>
                      <a:pt x="158890" y="162758"/>
                      <a:pt x="174784" y="119525"/>
                    </a:cubicBezTo>
                    <a:cubicBezTo>
                      <a:pt x="175738" y="116982"/>
                      <a:pt x="178281" y="115393"/>
                      <a:pt x="180824" y="115393"/>
                    </a:cubicBezTo>
                    <a:lnTo>
                      <a:pt x="180824" y="115393"/>
                    </a:lnTo>
                    <a:cubicBezTo>
                      <a:pt x="183685" y="115393"/>
                      <a:pt x="185910" y="116982"/>
                      <a:pt x="186864" y="119525"/>
                    </a:cubicBezTo>
                    <a:cubicBezTo>
                      <a:pt x="202758" y="162758"/>
                      <a:pt x="216427" y="206309"/>
                      <a:pt x="227871" y="242230"/>
                    </a:cubicBezTo>
                    <a:lnTo>
                      <a:pt x="133777" y="242230"/>
                    </a:lnTo>
                    <a:close/>
                  </a:path>
                </a:pathLst>
              </a:custGeom>
              <a:solidFill>
                <a:schemeClr val="bg1"/>
              </a:solidFill>
              <a:ln w="3165" cap="flat">
                <a:noFill/>
                <a:prstDash val="solid"/>
                <a:miter/>
              </a:ln>
            </p:spPr>
            <p:txBody>
              <a:bodyPr rtlCol="0" anchor="ctr"/>
              <a:lstStyle/>
              <a:p>
                <a:endParaRPr lang="en-GB"/>
              </a:p>
            </p:txBody>
          </p:sp>
          <p:sp>
            <p:nvSpPr>
              <p:cNvPr id="45" name="Freeform: Shape 38">
                <a:extLst>
                  <a:ext uri="{FF2B5EF4-FFF2-40B4-BE49-F238E27FC236}">
                    <a16:creationId xmlns:a16="http://schemas.microsoft.com/office/drawing/2014/main" id="{F01465BE-458D-824D-8A79-5BA3C8069F2E}"/>
                  </a:ext>
                </a:extLst>
              </p:cNvPr>
              <p:cNvSpPr/>
              <p:nvPr/>
            </p:nvSpPr>
            <p:spPr>
              <a:xfrm>
                <a:off x="4345622" y="3680802"/>
                <a:ext cx="276587" cy="411345"/>
              </a:xfrm>
              <a:custGeom>
                <a:avLst/>
                <a:gdLst>
                  <a:gd name="connsiteX0" fmla="*/ 170094 w 276587"/>
                  <a:gd name="connsiteY0" fmla="*/ 108082 h 411345"/>
                  <a:gd name="connsiteX1" fmla="*/ 130040 w 276587"/>
                  <a:gd name="connsiteY1" fmla="*/ 114121 h 411345"/>
                  <a:gd name="connsiteX2" fmla="*/ 97615 w 276587"/>
                  <a:gd name="connsiteY2" fmla="*/ 132559 h 411345"/>
                  <a:gd name="connsiteX3" fmla="*/ 96662 w 276587"/>
                  <a:gd name="connsiteY3" fmla="*/ 133512 h 411345"/>
                  <a:gd name="connsiteX4" fmla="*/ 96026 w 276587"/>
                  <a:gd name="connsiteY4" fmla="*/ 133830 h 411345"/>
                  <a:gd name="connsiteX5" fmla="*/ 95708 w 276587"/>
                  <a:gd name="connsiteY5" fmla="*/ 133830 h 411345"/>
                  <a:gd name="connsiteX6" fmla="*/ 87125 w 276587"/>
                  <a:gd name="connsiteY6" fmla="*/ 132877 h 411345"/>
                  <a:gd name="connsiteX7" fmla="*/ 87443 w 276587"/>
                  <a:gd name="connsiteY7" fmla="*/ 125565 h 411345"/>
                  <a:gd name="connsiteX8" fmla="*/ 88079 w 276587"/>
                  <a:gd name="connsiteY8" fmla="*/ 124612 h 411345"/>
                  <a:gd name="connsiteX9" fmla="*/ 94437 w 276587"/>
                  <a:gd name="connsiteY9" fmla="*/ 104585 h 411345"/>
                  <a:gd name="connsiteX10" fmla="*/ 94437 w 276587"/>
                  <a:gd name="connsiteY10" fmla="*/ 104585 h 411345"/>
                  <a:gd name="connsiteX11" fmla="*/ 86489 w 276587"/>
                  <a:gd name="connsiteY11" fmla="*/ 6040 h 411345"/>
                  <a:gd name="connsiteX12" fmla="*/ 79814 w 276587"/>
                  <a:gd name="connsiteY12" fmla="*/ 0 h 411345"/>
                  <a:gd name="connsiteX13" fmla="*/ 6700 w 276587"/>
                  <a:gd name="connsiteY13" fmla="*/ 0 h 411345"/>
                  <a:gd name="connsiteX14" fmla="*/ 24 w 276587"/>
                  <a:gd name="connsiteY14" fmla="*/ 7311 h 411345"/>
                  <a:gd name="connsiteX15" fmla="*/ 12104 w 276587"/>
                  <a:gd name="connsiteY15" fmla="*/ 213938 h 411345"/>
                  <a:gd name="connsiteX16" fmla="*/ 5428 w 276587"/>
                  <a:gd name="connsiteY16" fmla="*/ 404352 h 411345"/>
                  <a:gd name="connsiteX17" fmla="*/ 12104 w 276587"/>
                  <a:gd name="connsiteY17" fmla="*/ 411346 h 411345"/>
                  <a:gd name="connsiteX18" fmla="*/ 85218 w 276587"/>
                  <a:gd name="connsiteY18" fmla="*/ 411346 h 411345"/>
                  <a:gd name="connsiteX19" fmla="*/ 91893 w 276587"/>
                  <a:gd name="connsiteY19" fmla="*/ 404670 h 411345"/>
                  <a:gd name="connsiteX20" fmla="*/ 98569 w 276587"/>
                  <a:gd name="connsiteY20" fmla="*/ 233647 h 411345"/>
                  <a:gd name="connsiteX21" fmla="*/ 144345 w 276587"/>
                  <a:gd name="connsiteY21" fmla="*/ 195500 h 411345"/>
                  <a:gd name="connsiteX22" fmla="*/ 190438 w 276587"/>
                  <a:gd name="connsiteY22" fmla="*/ 244455 h 411345"/>
                  <a:gd name="connsiteX23" fmla="*/ 190438 w 276587"/>
                  <a:gd name="connsiteY23" fmla="*/ 404670 h 411345"/>
                  <a:gd name="connsiteX24" fmla="*/ 197114 w 276587"/>
                  <a:gd name="connsiteY24" fmla="*/ 411346 h 411345"/>
                  <a:gd name="connsiteX25" fmla="*/ 269910 w 276587"/>
                  <a:gd name="connsiteY25" fmla="*/ 411346 h 411345"/>
                  <a:gd name="connsiteX26" fmla="*/ 276586 w 276587"/>
                  <a:gd name="connsiteY26" fmla="*/ 404670 h 411345"/>
                  <a:gd name="connsiteX27" fmla="*/ 276586 w 276587"/>
                  <a:gd name="connsiteY27" fmla="*/ 220296 h 411345"/>
                  <a:gd name="connsiteX28" fmla="*/ 170094 w 276587"/>
                  <a:gd name="connsiteY28" fmla="*/ 108082 h 411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76587" h="411345">
                    <a:moveTo>
                      <a:pt x="170094" y="108082"/>
                    </a:moveTo>
                    <a:cubicBezTo>
                      <a:pt x="157060" y="108082"/>
                      <a:pt x="142755" y="109989"/>
                      <a:pt x="130040" y="114121"/>
                    </a:cubicBezTo>
                    <a:cubicBezTo>
                      <a:pt x="118596" y="117936"/>
                      <a:pt x="107788" y="123976"/>
                      <a:pt x="97615" y="132559"/>
                    </a:cubicBezTo>
                    <a:cubicBezTo>
                      <a:pt x="97297" y="132877"/>
                      <a:pt x="96980" y="133195"/>
                      <a:pt x="96662" y="133512"/>
                    </a:cubicBezTo>
                    <a:cubicBezTo>
                      <a:pt x="96344" y="133512"/>
                      <a:pt x="96344" y="133830"/>
                      <a:pt x="96026" y="133830"/>
                    </a:cubicBezTo>
                    <a:cubicBezTo>
                      <a:pt x="96026" y="133830"/>
                      <a:pt x="96026" y="133830"/>
                      <a:pt x="95708" y="133830"/>
                    </a:cubicBezTo>
                    <a:cubicBezTo>
                      <a:pt x="93165" y="136056"/>
                      <a:pt x="89032" y="135738"/>
                      <a:pt x="87125" y="132877"/>
                    </a:cubicBezTo>
                    <a:cubicBezTo>
                      <a:pt x="85536" y="130651"/>
                      <a:pt x="85854" y="127790"/>
                      <a:pt x="87443" y="125565"/>
                    </a:cubicBezTo>
                    <a:lnTo>
                      <a:pt x="88079" y="124612"/>
                    </a:lnTo>
                    <a:cubicBezTo>
                      <a:pt x="92529" y="118890"/>
                      <a:pt x="94754" y="111896"/>
                      <a:pt x="94437" y="104585"/>
                    </a:cubicBezTo>
                    <a:lnTo>
                      <a:pt x="94437" y="104585"/>
                    </a:lnTo>
                    <a:cubicBezTo>
                      <a:pt x="91258" y="51498"/>
                      <a:pt x="88079" y="22570"/>
                      <a:pt x="86489" y="6040"/>
                    </a:cubicBezTo>
                    <a:cubicBezTo>
                      <a:pt x="86171" y="2543"/>
                      <a:pt x="83310" y="0"/>
                      <a:pt x="79814" y="0"/>
                    </a:cubicBezTo>
                    <a:lnTo>
                      <a:pt x="6700" y="0"/>
                    </a:lnTo>
                    <a:cubicBezTo>
                      <a:pt x="2567" y="0"/>
                      <a:pt x="-294" y="3497"/>
                      <a:pt x="24" y="7311"/>
                    </a:cubicBezTo>
                    <a:cubicBezTo>
                      <a:pt x="2885" y="35285"/>
                      <a:pt x="12104" y="136056"/>
                      <a:pt x="12104" y="213938"/>
                    </a:cubicBezTo>
                    <a:cubicBezTo>
                      <a:pt x="12104" y="291184"/>
                      <a:pt x="5746" y="379239"/>
                      <a:pt x="5428" y="404352"/>
                    </a:cubicBezTo>
                    <a:cubicBezTo>
                      <a:pt x="5428" y="408167"/>
                      <a:pt x="8289" y="411346"/>
                      <a:pt x="12104" y="411346"/>
                    </a:cubicBezTo>
                    <a:lnTo>
                      <a:pt x="85218" y="411346"/>
                    </a:lnTo>
                    <a:cubicBezTo>
                      <a:pt x="89032" y="411346"/>
                      <a:pt x="91893" y="408485"/>
                      <a:pt x="91893" y="404670"/>
                    </a:cubicBezTo>
                    <a:cubicBezTo>
                      <a:pt x="92211" y="383054"/>
                      <a:pt x="96662" y="257806"/>
                      <a:pt x="98569" y="233647"/>
                    </a:cubicBezTo>
                    <a:cubicBezTo>
                      <a:pt x="100794" y="209487"/>
                      <a:pt x="119549" y="195500"/>
                      <a:pt x="144345" y="195500"/>
                    </a:cubicBezTo>
                    <a:cubicBezTo>
                      <a:pt x="175498" y="195500"/>
                      <a:pt x="190438" y="216481"/>
                      <a:pt x="190438" y="244455"/>
                    </a:cubicBezTo>
                    <a:lnTo>
                      <a:pt x="190438" y="404670"/>
                    </a:lnTo>
                    <a:cubicBezTo>
                      <a:pt x="190438" y="408485"/>
                      <a:pt x="193617" y="411346"/>
                      <a:pt x="197114" y="411346"/>
                    </a:cubicBezTo>
                    <a:lnTo>
                      <a:pt x="269910" y="411346"/>
                    </a:lnTo>
                    <a:cubicBezTo>
                      <a:pt x="273725" y="411346"/>
                      <a:pt x="276586" y="408167"/>
                      <a:pt x="276586" y="404670"/>
                    </a:cubicBezTo>
                    <a:lnTo>
                      <a:pt x="276586" y="220296"/>
                    </a:lnTo>
                    <a:cubicBezTo>
                      <a:pt x="276903" y="158626"/>
                      <a:pt x="243843" y="108082"/>
                      <a:pt x="170094" y="108082"/>
                    </a:cubicBezTo>
                    <a:close/>
                  </a:path>
                </a:pathLst>
              </a:custGeom>
              <a:solidFill>
                <a:schemeClr val="bg1"/>
              </a:solidFill>
              <a:ln w="3165" cap="flat">
                <a:noFill/>
                <a:prstDash val="solid"/>
                <a:miter/>
              </a:ln>
            </p:spPr>
            <p:txBody>
              <a:bodyPr rtlCol="0" anchor="ctr"/>
              <a:lstStyle/>
              <a:p>
                <a:endParaRPr lang="en-GB"/>
              </a:p>
            </p:txBody>
          </p:sp>
          <p:sp>
            <p:nvSpPr>
              <p:cNvPr id="46" name="Freeform: Shape 39">
                <a:extLst>
                  <a:ext uri="{FF2B5EF4-FFF2-40B4-BE49-F238E27FC236}">
                    <a16:creationId xmlns:a16="http://schemas.microsoft.com/office/drawing/2014/main" id="{666EE7FF-28E3-814A-B432-4A88E5D4DC54}"/>
                  </a:ext>
                </a:extLst>
              </p:cNvPr>
              <p:cNvSpPr/>
              <p:nvPr/>
            </p:nvSpPr>
            <p:spPr>
              <a:xfrm>
                <a:off x="4025216" y="3782525"/>
                <a:ext cx="293753" cy="318522"/>
              </a:xfrm>
              <a:custGeom>
                <a:avLst/>
                <a:gdLst>
                  <a:gd name="connsiteX0" fmla="*/ 161486 w 293753"/>
                  <a:gd name="connsiteY0" fmla="*/ 239687 h 318522"/>
                  <a:gd name="connsiteX1" fmla="*/ 103949 w 293753"/>
                  <a:gd name="connsiteY1" fmla="*/ 215845 h 318522"/>
                  <a:gd name="connsiteX2" fmla="*/ 82015 w 293753"/>
                  <a:gd name="connsiteY2" fmla="*/ 158943 h 318522"/>
                  <a:gd name="connsiteX3" fmla="*/ 103949 w 293753"/>
                  <a:gd name="connsiteY3" fmla="*/ 102042 h 318522"/>
                  <a:gd name="connsiteX4" fmla="*/ 161486 w 293753"/>
                  <a:gd name="connsiteY4" fmla="*/ 78200 h 318522"/>
                  <a:gd name="connsiteX5" fmla="*/ 223792 w 293753"/>
                  <a:gd name="connsiteY5" fmla="*/ 107764 h 318522"/>
                  <a:gd name="connsiteX6" fmla="*/ 232693 w 293753"/>
                  <a:gd name="connsiteY6" fmla="*/ 109353 h 318522"/>
                  <a:gd name="connsiteX7" fmla="*/ 290548 w 293753"/>
                  <a:gd name="connsiteY7" fmla="*/ 72796 h 318522"/>
                  <a:gd name="connsiteX8" fmla="*/ 292456 w 293753"/>
                  <a:gd name="connsiteY8" fmla="*/ 62942 h 318522"/>
                  <a:gd name="connsiteX9" fmla="*/ 241276 w 293753"/>
                  <a:gd name="connsiteY9" fmla="*/ 19073 h 318522"/>
                  <a:gd name="connsiteX10" fmla="*/ 161804 w 293753"/>
                  <a:gd name="connsiteY10" fmla="*/ 0 h 318522"/>
                  <a:gd name="connsiteX11" fmla="*/ 47365 w 293753"/>
                  <a:gd name="connsiteY11" fmla="*/ 44186 h 318522"/>
                  <a:gd name="connsiteX12" fmla="*/ 12715 w 293753"/>
                  <a:gd name="connsiteY12" fmla="*/ 94412 h 318522"/>
                  <a:gd name="connsiteX13" fmla="*/ 0 w 293753"/>
                  <a:gd name="connsiteY13" fmla="*/ 159261 h 318522"/>
                  <a:gd name="connsiteX14" fmla="*/ 12715 w 293753"/>
                  <a:gd name="connsiteY14" fmla="*/ 224110 h 318522"/>
                  <a:gd name="connsiteX15" fmla="*/ 47365 w 293753"/>
                  <a:gd name="connsiteY15" fmla="*/ 274336 h 318522"/>
                  <a:gd name="connsiteX16" fmla="*/ 161804 w 293753"/>
                  <a:gd name="connsiteY16" fmla="*/ 318523 h 318522"/>
                  <a:gd name="connsiteX17" fmla="*/ 241276 w 293753"/>
                  <a:gd name="connsiteY17" fmla="*/ 299449 h 318522"/>
                  <a:gd name="connsiteX18" fmla="*/ 292456 w 293753"/>
                  <a:gd name="connsiteY18" fmla="*/ 255581 h 318522"/>
                  <a:gd name="connsiteX19" fmla="*/ 290548 w 293753"/>
                  <a:gd name="connsiteY19" fmla="*/ 245726 h 318522"/>
                  <a:gd name="connsiteX20" fmla="*/ 232693 w 293753"/>
                  <a:gd name="connsiteY20" fmla="*/ 209170 h 318522"/>
                  <a:gd name="connsiteX21" fmla="*/ 223792 w 293753"/>
                  <a:gd name="connsiteY21" fmla="*/ 210759 h 318522"/>
                  <a:gd name="connsiteX22" fmla="*/ 161486 w 293753"/>
                  <a:gd name="connsiteY22" fmla="*/ 239687 h 318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93753" h="318522">
                    <a:moveTo>
                      <a:pt x="161486" y="239687"/>
                    </a:moveTo>
                    <a:cubicBezTo>
                      <a:pt x="138916" y="239687"/>
                      <a:pt x="118572" y="231422"/>
                      <a:pt x="103949" y="215845"/>
                    </a:cubicBezTo>
                    <a:cubicBezTo>
                      <a:pt x="89644" y="200904"/>
                      <a:pt x="82015" y="180878"/>
                      <a:pt x="82015" y="158943"/>
                    </a:cubicBezTo>
                    <a:cubicBezTo>
                      <a:pt x="82015" y="137009"/>
                      <a:pt x="89962" y="116664"/>
                      <a:pt x="103949" y="102042"/>
                    </a:cubicBezTo>
                    <a:cubicBezTo>
                      <a:pt x="118572" y="86783"/>
                      <a:pt x="138916" y="78200"/>
                      <a:pt x="161486" y="78200"/>
                    </a:cubicBezTo>
                    <a:cubicBezTo>
                      <a:pt x="186917" y="78200"/>
                      <a:pt x="209170" y="88690"/>
                      <a:pt x="223792" y="107764"/>
                    </a:cubicBezTo>
                    <a:cubicBezTo>
                      <a:pt x="226017" y="110625"/>
                      <a:pt x="229832" y="111260"/>
                      <a:pt x="232693" y="109353"/>
                    </a:cubicBezTo>
                    <a:lnTo>
                      <a:pt x="290548" y="72796"/>
                    </a:lnTo>
                    <a:cubicBezTo>
                      <a:pt x="293727" y="70571"/>
                      <a:pt x="294681" y="66120"/>
                      <a:pt x="292456" y="62942"/>
                    </a:cubicBezTo>
                    <a:cubicBezTo>
                      <a:pt x="279105" y="44822"/>
                      <a:pt x="261303" y="29881"/>
                      <a:pt x="241276" y="19073"/>
                    </a:cubicBezTo>
                    <a:cubicBezTo>
                      <a:pt x="217434" y="6676"/>
                      <a:pt x="190096" y="0"/>
                      <a:pt x="161804" y="0"/>
                    </a:cubicBezTo>
                    <a:cubicBezTo>
                      <a:pt x="117936" y="0"/>
                      <a:pt x="77246" y="15576"/>
                      <a:pt x="47365" y="44186"/>
                    </a:cubicBezTo>
                    <a:cubicBezTo>
                      <a:pt x="32424" y="58491"/>
                      <a:pt x="20980" y="75339"/>
                      <a:pt x="12715" y="94412"/>
                    </a:cubicBezTo>
                    <a:cubicBezTo>
                      <a:pt x="4132" y="114439"/>
                      <a:pt x="0" y="136056"/>
                      <a:pt x="0" y="159261"/>
                    </a:cubicBezTo>
                    <a:cubicBezTo>
                      <a:pt x="0" y="182149"/>
                      <a:pt x="4132" y="204083"/>
                      <a:pt x="12715" y="224110"/>
                    </a:cubicBezTo>
                    <a:cubicBezTo>
                      <a:pt x="20663" y="243183"/>
                      <a:pt x="32424" y="260031"/>
                      <a:pt x="47365" y="274336"/>
                    </a:cubicBezTo>
                    <a:cubicBezTo>
                      <a:pt x="77246" y="302628"/>
                      <a:pt x="117618" y="318523"/>
                      <a:pt x="161804" y="318523"/>
                    </a:cubicBezTo>
                    <a:cubicBezTo>
                      <a:pt x="190096" y="318523"/>
                      <a:pt x="217752" y="311847"/>
                      <a:pt x="241276" y="299449"/>
                    </a:cubicBezTo>
                    <a:cubicBezTo>
                      <a:pt x="261621" y="288641"/>
                      <a:pt x="279105" y="273701"/>
                      <a:pt x="292456" y="255581"/>
                    </a:cubicBezTo>
                    <a:cubicBezTo>
                      <a:pt x="294681" y="252402"/>
                      <a:pt x="294045" y="247952"/>
                      <a:pt x="290548" y="245726"/>
                    </a:cubicBezTo>
                    <a:lnTo>
                      <a:pt x="232693" y="209170"/>
                    </a:lnTo>
                    <a:cubicBezTo>
                      <a:pt x="229832" y="207262"/>
                      <a:pt x="226017" y="207898"/>
                      <a:pt x="223792" y="210759"/>
                    </a:cubicBezTo>
                    <a:cubicBezTo>
                      <a:pt x="209170" y="229196"/>
                      <a:pt x="186917" y="239687"/>
                      <a:pt x="161486" y="239687"/>
                    </a:cubicBezTo>
                    <a:close/>
                  </a:path>
                </a:pathLst>
              </a:custGeom>
              <a:solidFill>
                <a:schemeClr val="bg1"/>
              </a:solidFill>
              <a:ln w="3165" cap="flat">
                <a:noFill/>
                <a:prstDash val="solid"/>
                <a:miter/>
              </a:ln>
            </p:spPr>
            <p:txBody>
              <a:bodyPr rtlCol="0" anchor="ctr"/>
              <a:lstStyle/>
              <a:p>
                <a:endParaRPr lang="en-GB"/>
              </a:p>
            </p:txBody>
          </p:sp>
          <p:sp>
            <p:nvSpPr>
              <p:cNvPr id="47" name="Freeform: Shape 40">
                <a:extLst>
                  <a:ext uri="{FF2B5EF4-FFF2-40B4-BE49-F238E27FC236}">
                    <a16:creationId xmlns:a16="http://schemas.microsoft.com/office/drawing/2014/main" id="{9B4E323D-3AFA-524F-A048-03E528A3ABC0}"/>
                  </a:ext>
                </a:extLst>
              </p:cNvPr>
              <p:cNvSpPr/>
              <p:nvPr/>
            </p:nvSpPr>
            <p:spPr>
              <a:xfrm>
                <a:off x="3806170" y="3782647"/>
                <a:ext cx="216937" cy="309817"/>
              </a:xfrm>
              <a:custGeom>
                <a:avLst/>
                <a:gdLst>
                  <a:gd name="connsiteX0" fmla="*/ 216503 w 216937"/>
                  <a:gd name="connsiteY0" fmla="*/ 15455 h 309817"/>
                  <a:gd name="connsiteX1" fmla="*/ 212688 w 216937"/>
                  <a:gd name="connsiteY1" fmla="*/ 6872 h 309817"/>
                  <a:gd name="connsiteX2" fmla="*/ 92845 w 216937"/>
                  <a:gd name="connsiteY2" fmla="*/ 31985 h 309817"/>
                  <a:gd name="connsiteX3" fmla="*/ 84580 w 216937"/>
                  <a:gd name="connsiteY3" fmla="*/ 31667 h 309817"/>
                  <a:gd name="connsiteX4" fmla="*/ 84898 w 216937"/>
                  <a:gd name="connsiteY4" fmla="*/ 24991 h 309817"/>
                  <a:gd name="connsiteX5" fmla="*/ 91256 w 216937"/>
                  <a:gd name="connsiteY5" fmla="*/ 15455 h 309817"/>
                  <a:gd name="connsiteX6" fmla="*/ 85534 w 216937"/>
                  <a:gd name="connsiteY6" fmla="*/ 5918 h 309817"/>
                  <a:gd name="connsiteX7" fmla="*/ 6698 w 216937"/>
                  <a:gd name="connsiteY7" fmla="*/ 5918 h 309817"/>
                  <a:gd name="connsiteX8" fmla="*/ 22 w 216937"/>
                  <a:gd name="connsiteY8" fmla="*/ 13229 h 309817"/>
                  <a:gd name="connsiteX9" fmla="*/ 2565 w 216937"/>
                  <a:gd name="connsiteY9" fmla="*/ 302506 h 309817"/>
                  <a:gd name="connsiteX10" fmla="*/ 9241 w 216937"/>
                  <a:gd name="connsiteY10" fmla="*/ 309818 h 309817"/>
                  <a:gd name="connsiteX11" fmla="*/ 82037 w 216937"/>
                  <a:gd name="connsiteY11" fmla="*/ 309818 h 309817"/>
                  <a:gd name="connsiteX12" fmla="*/ 88712 w 216937"/>
                  <a:gd name="connsiteY12" fmla="*/ 302824 h 309817"/>
                  <a:gd name="connsiteX13" fmla="*/ 90302 w 216937"/>
                  <a:gd name="connsiteY13" fmla="*/ 144835 h 309817"/>
                  <a:gd name="connsiteX14" fmla="*/ 184079 w 216937"/>
                  <a:gd name="connsiteY14" fmla="*/ 87297 h 309817"/>
                  <a:gd name="connsiteX15" fmla="*/ 192979 w 216937"/>
                  <a:gd name="connsiteY15" fmla="*/ 83165 h 309817"/>
                  <a:gd name="connsiteX16" fmla="*/ 216503 w 216937"/>
                  <a:gd name="connsiteY16" fmla="*/ 15455 h 309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16937" h="309817">
                    <a:moveTo>
                      <a:pt x="216503" y="15455"/>
                    </a:moveTo>
                    <a:cubicBezTo>
                      <a:pt x="217774" y="11958"/>
                      <a:pt x="216185" y="8461"/>
                      <a:pt x="212688" y="6872"/>
                    </a:cubicBezTo>
                    <a:cubicBezTo>
                      <a:pt x="169138" y="-11248"/>
                      <a:pt x="112872" y="9733"/>
                      <a:pt x="92845" y="31985"/>
                    </a:cubicBezTo>
                    <a:cubicBezTo>
                      <a:pt x="90620" y="34528"/>
                      <a:pt x="86487" y="34528"/>
                      <a:pt x="84580" y="31667"/>
                    </a:cubicBezTo>
                    <a:cubicBezTo>
                      <a:pt x="83308" y="29760"/>
                      <a:pt x="83626" y="26581"/>
                      <a:pt x="84898" y="24991"/>
                    </a:cubicBezTo>
                    <a:cubicBezTo>
                      <a:pt x="87441" y="22130"/>
                      <a:pt x="89984" y="17998"/>
                      <a:pt x="91256" y="15455"/>
                    </a:cubicBezTo>
                    <a:cubicBezTo>
                      <a:pt x="93481" y="11004"/>
                      <a:pt x="90302" y="5918"/>
                      <a:pt x="85534" y="5918"/>
                    </a:cubicBezTo>
                    <a:cubicBezTo>
                      <a:pt x="71864" y="5918"/>
                      <a:pt x="25135" y="5918"/>
                      <a:pt x="6698" y="5918"/>
                    </a:cubicBezTo>
                    <a:cubicBezTo>
                      <a:pt x="2883" y="5918"/>
                      <a:pt x="-296" y="9097"/>
                      <a:pt x="22" y="13229"/>
                    </a:cubicBezTo>
                    <a:cubicBezTo>
                      <a:pt x="9559" y="150239"/>
                      <a:pt x="5108" y="271989"/>
                      <a:pt x="2565" y="302506"/>
                    </a:cubicBezTo>
                    <a:cubicBezTo>
                      <a:pt x="2247" y="306321"/>
                      <a:pt x="5426" y="309818"/>
                      <a:pt x="9241" y="309818"/>
                    </a:cubicBezTo>
                    <a:cubicBezTo>
                      <a:pt x="26407" y="309818"/>
                      <a:pt x="66142" y="309818"/>
                      <a:pt x="82037" y="309818"/>
                    </a:cubicBezTo>
                    <a:cubicBezTo>
                      <a:pt x="85851" y="309818"/>
                      <a:pt x="89030" y="306639"/>
                      <a:pt x="88712" y="302824"/>
                    </a:cubicBezTo>
                    <a:cubicBezTo>
                      <a:pt x="87759" y="278983"/>
                      <a:pt x="85534" y="199511"/>
                      <a:pt x="90302" y="144835"/>
                    </a:cubicBezTo>
                    <a:cubicBezTo>
                      <a:pt x="96024" y="79668"/>
                      <a:pt x="161826" y="78078"/>
                      <a:pt x="184079" y="87297"/>
                    </a:cubicBezTo>
                    <a:cubicBezTo>
                      <a:pt x="187575" y="88886"/>
                      <a:pt x="191708" y="86979"/>
                      <a:pt x="192979" y="83165"/>
                    </a:cubicBezTo>
                    <a:lnTo>
                      <a:pt x="216503" y="15455"/>
                    </a:lnTo>
                    <a:close/>
                  </a:path>
                </a:pathLst>
              </a:custGeom>
              <a:solidFill>
                <a:schemeClr val="bg1"/>
              </a:solidFill>
              <a:ln w="3165" cap="flat">
                <a:noFill/>
                <a:prstDash val="solid"/>
                <a:miter/>
              </a:ln>
            </p:spPr>
            <p:txBody>
              <a:bodyPr rtlCol="0" anchor="ctr"/>
              <a:lstStyle/>
              <a:p>
                <a:endParaRPr lang="en-GB"/>
              </a:p>
            </p:txBody>
          </p:sp>
        </p:grpSp>
        <p:sp>
          <p:nvSpPr>
            <p:cNvPr id="43" name="Freeform: Shape 41">
              <a:extLst>
                <a:ext uri="{FF2B5EF4-FFF2-40B4-BE49-F238E27FC236}">
                  <a16:creationId xmlns:a16="http://schemas.microsoft.com/office/drawing/2014/main" id="{1998C38C-0809-5C44-BBA9-91F0C455B761}"/>
                </a:ext>
              </a:extLst>
            </p:cNvPr>
            <p:cNvSpPr/>
            <p:nvPr/>
          </p:nvSpPr>
          <p:spPr>
            <a:xfrm>
              <a:off x="2598708" y="3560323"/>
              <a:ext cx="726838" cy="841128"/>
            </a:xfrm>
            <a:custGeom>
              <a:avLst/>
              <a:gdLst>
                <a:gd name="connsiteX0" fmla="*/ 660401 w 726838"/>
                <a:gd name="connsiteY0" fmla="*/ 260031 h 841128"/>
                <a:gd name="connsiteX1" fmla="*/ 549776 w 726838"/>
                <a:gd name="connsiteY1" fmla="*/ 264164 h 841128"/>
                <a:gd name="connsiteX2" fmla="*/ 493510 w 726838"/>
                <a:gd name="connsiteY2" fmla="*/ 134466 h 841128"/>
                <a:gd name="connsiteX3" fmla="*/ 321851 w 726838"/>
                <a:gd name="connsiteY3" fmla="*/ 0 h 841128"/>
                <a:gd name="connsiteX4" fmla="*/ 73899 w 726838"/>
                <a:gd name="connsiteY4" fmla="*/ 285462 h 841128"/>
                <a:gd name="connsiteX5" fmla="*/ 150 w 726838"/>
                <a:gd name="connsiteY5" fmla="*/ 666291 h 841128"/>
                <a:gd name="connsiteX6" fmla="*/ 65634 w 726838"/>
                <a:gd name="connsiteY6" fmla="*/ 736226 h 841128"/>
                <a:gd name="connsiteX7" fmla="*/ 65952 w 726838"/>
                <a:gd name="connsiteY7" fmla="*/ 736226 h 841128"/>
                <a:gd name="connsiteX8" fmla="*/ 131437 w 726838"/>
                <a:gd name="connsiteY8" fmla="*/ 675192 h 841128"/>
                <a:gd name="connsiteX9" fmla="*/ 198511 w 726838"/>
                <a:gd name="connsiteY9" fmla="*/ 326788 h 841128"/>
                <a:gd name="connsiteX10" fmla="*/ 321851 w 726838"/>
                <a:gd name="connsiteY10" fmla="*/ 131605 h 841128"/>
                <a:gd name="connsiteX11" fmla="*/ 416581 w 726838"/>
                <a:gd name="connsiteY11" fmla="*/ 280694 h 841128"/>
                <a:gd name="connsiteX12" fmla="*/ 256049 w 726838"/>
                <a:gd name="connsiteY12" fmla="*/ 366523 h 841128"/>
                <a:gd name="connsiteX13" fmla="*/ 229346 w 726838"/>
                <a:gd name="connsiteY13" fmla="*/ 548037 h 841128"/>
                <a:gd name="connsiteX14" fmla="*/ 440105 w 726838"/>
                <a:gd name="connsiteY14" fmla="*/ 820466 h 841128"/>
                <a:gd name="connsiteX15" fmla="*/ 525299 w 726838"/>
                <a:gd name="connsiteY15" fmla="*/ 841129 h 841128"/>
                <a:gd name="connsiteX16" fmla="*/ 579657 w 726838"/>
                <a:gd name="connsiteY16" fmla="*/ 829367 h 841128"/>
                <a:gd name="connsiteX17" fmla="*/ 629566 w 726838"/>
                <a:gd name="connsiteY17" fmla="*/ 652622 h 841128"/>
                <a:gd name="connsiteX18" fmla="*/ 612718 w 726838"/>
                <a:gd name="connsiteY18" fmla="*/ 516884 h 841128"/>
                <a:gd name="connsiteX19" fmla="*/ 592373 w 726838"/>
                <a:gd name="connsiteY19" fmla="*/ 414524 h 841128"/>
                <a:gd name="connsiteX20" fmla="*/ 587287 w 726838"/>
                <a:gd name="connsiteY20" fmla="*/ 393226 h 841128"/>
                <a:gd name="connsiteX21" fmla="*/ 662308 w 726838"/>
                <a:gd name="connsiteY21" fmla="*/ 391001 h 841128"/>
                <a:gd name="connsiteX22" fmla="*/ 726839 w 726838"/>
                <a:gd name="connsiteY22" fmla="*/ 325516 h 841128"/>
                <a:gd name="connsiteX23" fmla="*/ 726839 w 726838"/>
                <a:gd name="connsiteY23" fmla="*/ 325516 h 841128"/>
                <a:gd name="connsiteX24" fmla="*/ 660401 w 726838"/>
                <a:gd name="connsiteY24" fmla="*/ 260031 h 841128"/>
                <a:gd name="connsiteX25" fmla="*/ 499868 w 726838"/>
                <a:gd name="connsiteY25" fmla="*/ 693629 h 841128"/>
                <a:gd name="connsiteX26" fmla="*/ 491285 w 726838"/>
                <a:gd name="connsiteY26" fmla="*/ 699033 h 841128"/>
                <a:gd name="connsiteX27" fmla="*/ 356501 w 726838"/>
                <a:gd name="connsiteY27" fmla="*/ 515295 h 841128"/>
                <a:gd name="connsiteX28" fmla="*/ 359680 w 726838"/>
                <a:gd name="connsiteY28" fmla="*/ 446949 h 841128"/>
                <a:gd name="connsiteX29" fmla="*/ 523709 w 726838"/>
                <a:gd name="connsiteY29" fmla="*/ 397041 h 841128"/>
                <a:gd name="connsiteX30" fmla="*/ 530067 w 726838"/>
                <a:gd name="connsiteY30" fmla="*/ 402127 h 841128"/>
                <a:gd name="connsiteX31" fmla="*/ 530067 w 726838"/>
                <a:gd name="connsiteY31" fmla="*/ 402127 h 841128"/>
                <a:gd name="connsiteX32" fmla="*/ 524981 w 726838"/>
                <a:gd name="connsiteY32" fmla="*/ 408802 h 841128"/>
                <a:gd name="connsiteX33" fmla="*/ 467443 w 726838"/>
                <a:gd name="connsiteY33" fmla="*/ 461254 h 841128"/>
                <a:gd name="connsiteX34" fmla="*/ 499868 w 726838"/>
                <a:gd name="connsiteY34" fmla="*/ 693629 h 841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726838" h="841128">
                  <a:moveTo>
                    <a:pt x="660401" y="260031"/>
                  </a:moveTo>
                  <a:cubicBezTo>
                    <a:pt x="620665" y="260667"/>
                    <a:pt x="583790" y="261939"/>
                    <a:pt x="549776" y="264164"/>
                  </a:cubicBezTo>
                  <a:cubicBezTo>
                    <a:pt x="533882" y="217752"/>
                    <a:pt x="515126" y="173248"/>
                    <a:pt x="493510" y="134466"/>
                  </a:cubicBezTo>
                  <a:cubicBezTo>
                    <a:pt x="449642" y="55312"/>
                    <a:pt x="393376" y="0"/>
                    <a:pt x="321851" y="0"/>
                  </a:cubicBezTo>
                  <a:cubicBezTo>
                    <a:pt x="219809" y="0"/>
                    <a:pt x="136205" y="96002"/>
                    <a:pt x="73899" y="285462"/>
                  </a:cubicBezTo>
                  <a:cubicBezTo>
                    <a:pt x="37342" y="395769"/>
                    <a:pt x="8097" y="550580"/>
                    <a:pt x="150" y="666291"/>
                  </a:cubicBezTo>
                  <a:cubicBezTo>
                    <a:pt x="-2393" y="704119"/>
                    <a:pt x="27806" y="736226"/>
                    <a:pt x="65634" y="736226"/>
                  </a:cubicBezTo>
                  <a:lnTo>
                    <a:pt x="65952" y="736226"/>
                  </a:lnTo>
                  <a:cubicBezTo>
                    <a:pt x="100602" y="736226"/>
                    <a:pt x="128894" y="709523"/>
                    <a:pt x="131437" y="675192"/>
                  </a:cubicBezTo>
                  <a:cubicBezTo>
                    <a:pt x="138430" y="570925"/>
                    <a:pt x="165769" y="425968"/>
                    <a:pt x="198511" y="326788"/>
                  </a:cubicBezTo>
                  <a:cubicBezTo>
                    <a:pt x="249373" y="172295"/>
                    <a:pt x="291334" y="131605"/>
                    <a:pt x="321851" y="131605"/>
                  </a:cubicBezTo>
                  <a:cubicBezTo>
                    <a:pt x="375892" y="131605"/>
                    <a:pt x="416581" y="280694"/>
                    <a:pt x="416581" y="280694"/>
                  </a:cubicBezTo>
                  <a:cubicBezTo>
                    <a:pt x="342514" y="296270"/>
                    <a:pt x="289745" y="322973"/>
                    <a:pt x="256049" y="366523"/>
                  </a:cubicBezTo>
                  <a:cubicBezTo>
                    <a:pt x="219492" y="413571"/>
                    <a:pt x="210591" y="474605"/>
                    <a:pt x="229346" y="548037"/>
                  </a:cubicBezTo>
                  <a:cubicBezTo>
                    <a:pt x="267175" y="694583"/>
                    <a:pt x="363176" y="784863"/>
                    <a:pt x="440105" y="820466"/>
                  </a:cubicBezTo>
                  <a:cubicBezTo>
                    <a:pt x="469986" y="834135"/>
                    <a:pt x="498914" y="841129"/>
                    <a:pt x="525299" y="841129"/>
                  </a:cubicBezTo>
                  <a:cubicBezTo>
                    <a:pt x="545008" y="841129"/>
                    <a:pt x="563445" y="837314"/>
                    <a:pt x="579657" y="829367"/>
                  </a:cubicBezTo>
                  <a:cubicBezTo>
                    <a:pt x="629248" y="805207"/>
                    <a:pt x="635605" y="743855"/>
                    <a:pt x="629566" y="652622"/>
                  </a:cubicBezTo>
                  <a:cubicBezTo>
                    <a:pt x="626705" y="611932"/>
                    <a:pt x="620983" y="565203"/>
                    <a:pt x="612718" y="516884"/>
                  </a:cubicBezTo>
                  <a:cubicBezTo>
                    <a:pt x="606996" y="483188"/>
                    <a:pt x="600002" y="448538"/>
                    <a:pt x="592373" y="414524"/>
                  </a:cubicBezTo>
                  <a:cubicBezTo>
                    <a:pt x="590783" y="407531"/>
                    <a:pt x="589194" y="400219"/>
                    <a:pt x="587287" y="393226"/>
                  </a:cubicBezTo>
                  <a:cubicBezTo>
                    <a:pt x="613036" y="391954"/>
                    <a:pt x="638784" y="391319"/>
                    <a:pt x="662308" y="391001"/>
                  </a:cubicBezTo>
                  <a:cubicBezTo>
                    <a:pt x="698229" y="390683"/>
                    <a:pt x="726839" y="361119"/>
                    <a:pt x="726839" y="325516"/>
                  </a:cubicBezTo>
                  <a:lnTo>
                    <a:pt x="726839" y="325516"/>
                  </a:lnTo>
                  <a:cubicBezTo>
                    <a:pt x="726839" y="288959"/>
                    <a:pt x="696958" y="259396"/>
                    <a:pt x="660401" y="260031"/>
                  </a:cubicBezTo>
                  <a:close/>
                  <a:moveTo>
                    <a:pt x="499868" y="693629"/>
                  </a:moveTo>
                  <a:cubicBezTo>
                    <a:pt x="500186" y="698079"/>
                    <a:pt x="495417" y="701258"/>
                    <a:pt x="491285" y="699033"/>
                  </a:cubicBezTo>
                  <a:cubicBezTo>
                    <a:pt x="448688" y="677099"/>
                    <a:pt x="383839" y="620197"/>
                    <a:pt x="356501" y="515295"/>
                  </a:cubicBezTo>
                  <a:cubicBezTo>
                    <a:pt x="344103" y="467294"/>
                    <a:pt x="355865" y="452035"/>
                    <a:pt x="359680" y="446949"/>
                  </a:cubicBezTo>
                  <a:cubicBezTo>
                    <a:pt x="370806" y="432644"/>
                    <a:pt x="405455" y="409120"/>
                    <a:pt x="523709" y="397041"/>
                  </a:cubicBezTo>
                  <a:cubicBezTo>
                    <a:pt x="526888" y="396723"/>
                    <a:pt x="529749" y="398948"/>
                    <a:pt x="530067" y="402127"/>
                  </a:cubicBezTo>
                  <a:lnTo>
                    <a:pt x="530067" y="402127"/>
                  </a:lnTo>
                  <a:cubicBezTo>
                    <a:pt x="530385" y="405306"/>
                    <a:pt x="528160" y="408167"/>
                    <a:pt x="524981" y="408802"/>
                  </a:cubicBezTo>
                  <a:cubicBezTo>
                    <a:pt x="505272" y="411663"/>
                    <a:pt x="459496" y="421518"/>
                    <a:pt x="467443" y="461254"/>
                  </a:cubicBezTo>
                  <a:cubicBezTo>
                    <a:pt x="467761" y="460936"/>
                    <a:pt x="495099" y="580143"/>
                    <a:pt x="499868" y="693629"/>
                  </a:cubicBezTo>
                  <a:close/>
                </a:path>
              </a:pathLst>
            </a:custGeom>
            <a:solidFill>
              <a:srgbClr val="3CE580"/>
            </a:solidFill>
            <a:ln w="3165" cap="flat">
              <a:noFill/>
              <a:prstDash val="solid"/>
              <a:miter/>
            </a:ln>
          </p:spPr>
          <p:txBody>
            <a:bodyPr rtlCol="0" anchor="ctr"/>
            <a:lstStyle/>
            <a:p>
              <a:endParaRPr lang="en-GB"/>
            </a:p>
          </p:txBody>
        </p:sp>
      </p:grpSp>
    </p:spTree>
    <p:extLst>
      <p:ext uri="{BB962C8B-B14F-4D97-AF65-F5344CB8AC3E}">
        <p14:creationId xmlns:p14="http://schemas.microsoft.com/office/powerpoint/2010/main" val="12689218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userDrawn="1">
  <p:cSld name="Arch_Stamp">
    <p:bg>
      <p:bgRef idx="1001">
        <a:schemeClr val="bg1"/>
      </p:bgRef>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C4B9AC66-5A55-42DF-8475-33C554812B1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grpSp>
        <p:nvGrpSpPr>
          <p:cNvPr id="10" name="Graphic 20">
            <a:extLst>
              <a:ext uri="{FF2B5EF4-FFF2-40B4-BE49-F238E27FC236}">
                <a16:creationId xmlns:a16="http://schemas.microsoft.com/office/drawing/2014/main" id="{F3CF10AF-810F-A940-B561-9BB184F426D9}"/>
              </a:ext>
            </a:extLst>
          </p:cNvPr>
          <p:cNvGrpSpPr>
            <a:grpSpLocks noChangeAspect="1"/>
          </p:cNvGrpSpPr>
          <p:nvPr userDrawn="1"/>
        </p:nvGrpSpPr>
        <p:grpSpPr>
          <a:xfrm>
            <a:off x="4207902" y="2646001"/>
            <a:ext cx="3776196" cy="1565999"/>
            <a:chOff x="2598708" y="3560323"/>
            <a:chExt cx="2028267" cy="841128"/>
          </a:xfrm>
          <a:solidFill>
            <a:schemeClr val="accent1"/>
          </a:solidFill>
        </p:grpSpPr>
        <p:grpSp>
          <p:nvGrpSpPr>
            <p:cNvPr id="18" name="Graphic 20">
              <a:extLst>
                <a:ext uri="{FF2B5EF4-FFF2-40B4-BE49-F238E27FC236}">
                  <a16:creationId xmlns:a16="http://schemas.microsoft.com/office/drawing/2014/main" id="{ADDDAA31-16EF-5746-ACE3-931CDEF399D3}"/>
                </a:ext>
              </a:extLst>
            </p:cNvPr>
            <p:cNvGrpSpPr/>
            <p:nvPr/>
          </p:nvGrpSpPr>
          <p:grpSpPr>
            <a:xfrm>
              <a:off x="3413284" y="4160811"/>
              <a:ext cx="1213691" cy="151949"/>
              <a:chOff x="3413284" y="4160811"/>
              <a:chExt cx="1213691" cy="151949"/>
            </a:xfrm>
            <a:solidFill>
              <a:srgbClr val="463977"/>
            </a:solidFill>
          </p:grpSpPr>
          <p:sp>
            <p:nvSpPr>
              <p:cNvPr id="25" name="Freeform: Shape 28">
                <a:extLst>
                  <a:ext uri="{FF2B5EF4-FFF2-40B4-BE49-F238E27FC236}">
                    <a16:creationId xmlns:a16="http://schemas.microsoft.com/office/drawing/2014/main" id="{3A8438E3-FB15-7944-8850-1C28AA827D9B}"/>
                  </a:ext>
                </a:extLst>
              </p:cNvPr>
              <p:cNvSpPr/>
              <p:nvPr/>
            </p:nvSpPr>
            <p:spPr>
              <a:xfrm>
                <a:off x="3413284" y="4166533"/>
                <a:ext cx="121750" cy="112849"/>
              </a:xfrm>
              <a:custGeom>
                <a:avLst/>
                <a:gdLst>
                  <a:gd name="connsiteX0" fmla="*/ 36875 w 121750"/>
                  <a:gd name="connsiteY0" fmla="*/ 92187 h 112849"/>
                  <a:gd name="connsiteX1" fmla="*/ 29246 w 121750"/>
                  <a:gd name="connsiteY1" fmla="*/ 112850 h 112849"/>
                  <a:gd name="connsiteX2" fmla="*/ 0 w 121750"/>
                  <a:gd name="connsiteY2" fmla="*/ 112850 h 112849"/>
                  <a:gd name="connsiteX3" fmla="*/ 44504 w 121750"/>
                  <a:gd name="connsiteY3" fmla="*/ 0 h 112849"/>
                  <a:gd name="connsiteX4" fmla="*/ 76929 w 121750"/>
                  <a:gd name="connsiteY4" fmla="*/ 0 h 112849"/>
                  <a:gd name="connsiteX5" fmla="*/ 121751 w 121750"/>
                  <a:gd name="connsiteY5" fmla="*/ 112850 h 112849"/>
                  <a:gd name="connsiteX6" fmla="*/ 92505 w 121750"/>
                  <a:gd name="connsiteY6" fmla="*/ 112850 h 112849"/>
                  <a:gd name="connsiteX7" fmla="*/ 84876 w 121750"/>
                  <a:gd name="connsiteY7" fmla="*/ 92187 h 112849"/>
                  <a:gd name="connsiteX8" fmla="*/ 36875 w 121750"/>
                  <a:gd name="connsiteY8" fmla="*/ 92187 h 112849"/>
                  <a:gd name="connsiteX9" fmla="*/ 76929 w 121750"/>
                  <a:gd name="connsiteY9" fmla="*/ 70889 h 112849"/>
                  <a:gd name="connsiteX10" fmla="*/ 60716 w 121750"/>
                  <a:gd name="connsiteY10" fmla="*/ 27338 h 112849"/>
                  <a:gd name="connsiteX11" fmla="*/ 44504 w 121750"/>
                  <a:gd name="connsiteY11" fmla="*/ 70889 h 112849"/>
                  <a:gd name="connsiteX12" fmla="*/ 76929 w 121750"/>
                  <a:gd name="connsiteY12" fmla="*/ 70889 h 11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750" h="112849">
                    <a:moveTo>
                      <a:pt x="36875" y="92187"/>
                    </a:moveTo>
                    <a:lnTo>
                      <a:pt x="29246" y="112850"/>
                    </a:lnTo>
                    <a:lnTo>
                      <a:pt x="0" y="112850"/>
                    </a:lnTo>
                    <a:lnTo>
                      <a:pt x="44504" y="0"/>
                    </a:lnTo>
                    <a:lnTo>
                      <a:pt x="76929" y="0"/>
                    </a:lnTo>
                    <a:lnTo>
                      <a:pt x="121751" y="112850"/>
                    </a:lnTo>
                    <a:lnTo>
                      <a:pt x="92505" y="112850"/>
                    </a:lnTo>
                    <a:lnTo>
                      <a:pt x="84876" y="92187"/>
                    </a:lnTo>
                    <a:lnTo>
                      <a:pt x="36875" y="92187"/>
                    </a:lnTo>
                    <a:close/>
                    <a:moveTo>
                      <a:pt x="76929" y="70889"/>
                    </a:moveTo>
                    <a:lnTo>
                      <a:pt x="60716" y="27338"/>
                    </a:lnTo>
                    <a:lnTo>
                      <a:pt x="44504" y="70889"/>
                    </a:lnTo>
                    <a:lnTo>
                      <a:pt x="76929" y="70889"/>
                    </a:lnTo>
                    <a:close/>
                  </a:path>
                </a:pathLst>
              </a:custGeom>
              <a:solidFill>
                <a:schemeClr val="bg1"/>
              </a:solidFill>
              <a:ln w="3165" cap="flat">
                <a:noFill/>
                <a:prstDash val="solid"/>
                <a:miter/>
              </a:ln>
            </p:spPr>
            <p:txBody>
              <a:bodyPr rtlCol="0" anchor="ctr"/>
              <a:lstStyle/>
              <a:p>
                <a:endParaRPr lang="en-GB"/>
              </a:p>
            </p:txBody>
          </p:sp>
          <p:sp>
            <p:nvSpPr>
              <p:cNvPr id="26" name="Freeform: Shape 29">
                <a:extLst>
                  <a:ext uri="{FF2B5EF4-FFF2-40B4-BE49-F238E27FC236}">
                    <a16:creationId xmlns:a16="http://schemas.microsoft.com/office/drawing/2014/main" id="{E0FAE2E6-D1FF-994C-BC54-B8DDD2935A50}"/>
                  </a:ext>
                </a:extLst>
              </p:cNvPr>
              <p:cNvSpPr/>
              <p:nvPr/>
            </p:nvSpPr>
            <p:spPr>
              <a:xfrm>
                <a:off x="3543299" y="4197686"/>
                <a:ext cx="86783" cy="115075"/>
              </a:xfrm>
              <a:custGeom>
                <a:avLst/>
                <a:gdLst>
                  <a:gd name="connsiteX0" fmla="*/ 0 w 86783"/>
                  <a:gd name="connsiteY0" fmla="*/ 115075 h 115075"/>
                  <a:gd name="connsiteX1" fmla="*/ 0 w 86783"/>
                  <a:gd name="connsiteY1" fmla="*/ 1907 h 115075"/>
                  <a:gd name="connsiteX2" fmla="*/ 24477 w 86783"/>
                  <a:gd name="connsiteY2" fmla="*/ 1907 h 115075"/>
                  <a:gd name="connsiteX3" fmla="*/ 25431 w 86783"/>
                  <a:gd name="connsiteY3" fmla="*/ 10172 h 115075"/>
                  <a:gd name="connsiteX4" fmla="*/ 49590 w 86783"/>
                  <a:gd name="connsiteY4" fmla="*/ 0 h 115075"/>
                  <a:gd name="connsiteX5" fmla="*/ 86783 w 86783"/>
                  <a:gd name="connsiteY5" fmla="*/ 41643 h 115075"/>
                  <a:gd name="connsiteX6" fmla="*/ 49590 w 86783"/>
                  <a:gd name="connsiteY6" fmla="*/ 82968 h 115075"/>
                  <a:gd name="connsiteX7" fmla="*/ 26067 w 86783"/>
                  <a:gd name="connsiteY7" fmla="*/ 75339 h 115075"/>
                  <a:gd name="connsiteX8" fmla="*/ 26067 w 86783"/>
                  <a:gd name="connsiteY8" fmla="*/ 114439 h 115075"/>
                  <a:gd name="connsiteX9" fmla="*/ 0 w 86783"/>
                  <a:gd name="connsiteY9" fmla="*/ 114439 h 115075"/>
                  <a:gd name="connsiteX10" fmla="*/ 26067 w 86783"/>
                  <a:gd name="connsiteY10" fmla="*/ 41961 h 115075"/>
                  <a:gd name="connsiteX11" fmla="*/ 43233 w 86783"/>
                  <a:gd name="connsiteY11" fmla="*/ 60081 h 115075"/>
                  <a:gd name="connsiteX12" fmla="*/ 60716 w 86783"/>
                  <a:gd name="connsiteY12" fmla="*/ 41961 h 115075"/>
                  <a:gd name="connsiteX13" fmla="*/ 43233 w 86783"/>
                  <a:gd name="connsiteY13" fmla="*/ 23842 h 115075"/>
                  <a:gd name="connsiteX14" fmla="*/ 26067 w 86783"/>
                  <a:gd name="connsiteY14" fmla="*/ 41961 h 115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6783" h="115075">
                    <a:moveTo>
                      <a:pt x="0" y="115075"/>
                    </a:moveTo>
                    <a:lnTo>
                      <a:pt x="0" y="1907"/>
                    </a:lnTo>
                    <a:lnTo>
                      <a:pt x="24477" y="1907"/>
                    </a:lnTo>
                    <a:lnTo>
                      <a:pt x="25431" y="10172"/>
                    </a:lnTo>
                    <a:cubicBezTo>
                      <a:pt x="30199" y="4450"/>
                      <a:pt x="37511" y="0"/>
                      <a:pt x="49590" y="0"/>
                    </a:cubicBezTo>
                    <a:cubicBezTo>
                      <a:pt x="72160" y="0"/>
                      <a:pt x="86783" y="17802"/>
                      <a:pt x="86783" y="41643"/>
                    </a:cubicBezTo>
                    <a:cubicBezTo>
                      <a:pt x="86783" y="65485"/>
                      <a:pt x="72160" y="82968"/>
                      <a:pt x="49590" y="82968"/>
                    </a:cubicBezTo>
                    <a:cubicBezTo>
                      <a:pt x="39736" y="82968"/>
                      <a:pt x="30835" y="80107"/>
                      <a:pt x="26067" y="75339"/>
                    </a:cubicBezTo>
                    <a:lnTo>
                      <a:pt x="26067" y="114439"/>
                    </a:lnTo>
                    <a:lnTo>
                      <a:pt x="0" y="114439"/>
                    </a:lnTo>
                    <a:close/>
                    <a:moveTo>
                      <a:pt x="26067" y="41961"/>
                    </a:moveTo>
                    <a:cubicBezTo>
                      <a:pt x="26067" y="52769"/>
                      <a:pt x="33378" y="60081"/>
                      <a:pt x="43233" y="60081"/>
                    </a:cubicBezTo>
                    <a:cubicBezTo>
                      <a:pt x="53087" y="60081"/>
                      <a:pt x="60716" y="52451"/>
                      <a:pt x="60716" y="41961"/>
                    </a:cubicBezTo>
                    <a:cubicBezTo>
                      <a:pt x="60716" y="30835"/>
                      <a:pt x="53087" y="23842"/>
                      <a:pt x="43233" y="23842"/>
                    </a:cubicBezTo>
                    <a:cubicBezTo>
                      <a:pt x="33060" y="23842"/>
                      <a:pt x="26067" y="31153"/>
                      <a:pt x="26067" y="41961"/>
                    </a:cubicBezTo>
                    <a:close/>
                  </a:path>
                </a:pathLst>
              </a:custGeom>
              <a:solidFill>
                <a:schemeClr val="bg1"/>
              </a:solidFill>
              <a:ln w="3165" cap="flat">
                <a:noFill/>
                <a:prstDash val="solid"/>
                <a:miter/>
              </a:ln>
            </p:spPr>
            <p:txBody>
              <a:bodyPr rtlCol="0" anchor="ctr"/>
              <a:lstStyle/>
              <a:p>
                <a:endParaRPr lang="en-GB"/>
              </a:p>
            </p:txBody>
          </p:sp>
          <p:sp>
            <p:nvSpPr>
              <p:cNvPr id="27" name="Freeform: Shape 30">
                <a:extLst>
                  <a:ext uri="{FF2B5EF4-FFF2-40B4-BE49-F238E27FC236}">
                    <a16:creationId xmlns:a16="http://schemas.microsoft.com/office/drawing/2014/main" id="{9A6A50E4-256A-0247-AB59-7B0E753A6BA3}"/>
                  </a:ext>
                </a:extLst>
              </p:cNvPr>
              <p:cNvSpPr/>
              <p:nvPr/>
            </p:nvSpPr>
            <p:spPr>
              <a:xfrm>
                <a:off x="3641526" y="4197686"/>
                <a:ext cx="86783" cy="115075"/>
              </a:xfrm>
              <a:custGeom>
                <a:avLst/>
                <a:gdLst>
                  <a:gd name="connsiteX0" fmla="*/ 0 w 86783"/>
                  <a:gd name="connsiteY0" fmla="*/ 115075 h 115075"/>
                  <a:gd name="connsiteX1" fmla="*/ 0 w 86783"/>
                  <a:gd name="connsiteY1" fmla="*/ 1907 h 115075"/>
                  <a:gd name="connsiteX2" fmla="*/ 24477 w 86783"/>
                  <a:gd name="connsiteY2" fmla="*/ 1907 h 115075"/>
                  <a:gd name="connsiteX3" fmla="*/ 25431 w 86783"/>
                  <a:gd name="connsiteY3" fmla="*/ 10172 h 115075"/>
                  <a:gd name="connsiteX4" fmla="*/ 49590 w 86783"/>
                  <a:gd name="connsiteY4" fmla="*/ 0 h 115075"/>
                  <a:gd name="connsiteX5" fmla="*/ 86783 w 86783"/>
                  <a:gd name="connsiteY5" fmla="*/ 41643 h 115075"/>
                  <a:gd name="connsiteX6" fmla="*/ 49590 w 86783"/>
                  <a:gd name="connsiteY6" fmla="*/ 82968 h 115075"/>
                  <a:gd name="connsiteX7" fmla="*/ 26067 w 86783"/>
                  <a:gd name="connsiteY7" fmla="*/ 75339 h 115075"/>
                  <a:gd name="connsiteX8" fmla="*/ 26067 w 86783"/>
                  <a:gd name="connsiteY8" fmla="*/ 114439 h 115075"/>
                  <a:gd name="connsiteX9" fmla="*/ 0 w 86783"/>
                  <a:gd name="connsiteY9" fmla="*/ 114439 h 115075"/>
                  <a:gd name="connsiteX10" fmla="*/ 25749 w 86783"/>
                  <a:gd name="connsiteY10" fmla="*/ 41961 h 115075"/>
                  <a:gd name="connsiteX11" fmla="*/ 42915 w 86783"/>
                  <a:gd name="connsiteY11" fmla="*/ 60081 h 115075"/>
                  <a:gd name="connsiteX12" fmla="*/ 60399 w 86783"/>
                  <a:gd name="connsiteY12" fmla="*/ 41961 h 115075"/>
                  <a:gd name="connsiteX13" fmla="*/ 42915 w 86783"/>
                  <a:gd name="connsiteY13" fmla="*/ 23842 h 115075"/>
                  <a:gd name="connsiteX14" fmla="*/ 25749 w 86783"/>
                  <a:gd name="connsiteY14" fmla="*/ 41961 h 115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6783" h="115075">
                    <a:moveTo>
                      <a:pt x="0" y="115075"/>
                    </a:moveTo>
                    <a:lnTo>
                      <a:pt x="0" y="1907"/>
                    </a:lnTo>
                    <a:lnTo>
                      <a:pt x="24477" y="1907"/>
                    </a:lnTo>
                    <a:lnTo>
                      <a:pt x="25431" y="10172"/>
                    </a:lnTo>
                    <a:cubicBezTo>
                      <a:pt x="30199" y="4450"/>
                      <a:pt x="37511" y="0"/>
                      <a:pt x="49590" y="0"/>
                    </a:cubicBezTo>
                    <a:cubicBezTo>
                      <a:pt x="72160" y="0"/>
                      <a:pt x="86783" y="17802"/>
                      <a:pt x="86783" y="41643"/>
                    </a:cubicBezTo>
                    <a:cubicBezTo>
                      <a:pt x="86783" y="65485"/>
                      <a:pt x="72160" y="82968"/>
                      <a:pt x="49590" y="82968"/>
                    </a:cubicBezTo>
                    <a:cubicBezTo>
                      <a:pt x="39736" y="82968"/>
                      <a:pt x="30835" y="80107"/>
                      <a:pt x="26067" y="75339"/>
                    </a:cubicBezTo>
                    <a:lnTo>
                      <a:pt x="26067" y="114439"/>
                    </a:lnTo>
                    <a:lnTo>
                      <a:pt x="0" y="114439"/>
                    </a:lnTo>
                    <a:close/>
                    <a:moveTo>
                      <a:pt x="25749" y="41961"/>
                    </a:moveTo>
                    <a:cubicBezTo>
                      <a:pt x="25749" y="52769"/>
                      <a:pt x="33060" y="60081"/>
                      <a:pt x="42915" y="60081"/>
                    </a:cubicBezTo>
                    <a:cubicBezTo>
                      <a:pt x="52769" y="60081"/>
                      <a:pt x="60399" y="52451"/>
                      <a:pt x="60399" y="41961"/>
                    </a:cubicBezTo>
                    <a:cubicBezTo>
                      <a:pt x="60399" y="30835"/>
                      <a:pt x="52769" y="23842"/>
                      <a:pt x="42915" y="23842"/>
                    </a:cubicBezTo>
                    <a:cubicBezTo>
                      <a:pt x="33060" y="23842"/>
                      <a:pt x="25749" y="31153"/>
                      <a:pt x="25749" y="41961"/>
                    </a:cubicBezTo>
                    <a:close/>
                  </a:path>
                </a:pathLst>
              </a:custGeom>
              <a:solidFill>
                <a:schemeClr val="bg1"/>
              </a:solidFill>
              <a:ln w="3165" cap="flat">
                <a:noFill/>
                <a:prstDash val="solid"/>
                <a:miter/>
              </a:ln>
            </p:spPr>
            <p:txBody>
              <a:bodyPr rtlCol="0" anchor="ctr"/>
              <a:lstStyle/>
              <a:p>
                <a:endParaRPr lang="en-GB"/>
              </a:p>
            </p:txBody>
          </p:sp>
          <p:sp>
            <p:nvSpPr>
              <p:cNvPr id="28" name="Freeform: Shape 31">
                <a:extLst>
                  <a:ext uri="{FF2B5EF4-FFF2-40B4-BE49-F238E27FC236}">
                    <a16:creationId xmlns:a16="http://schemas.microsoft.com/office/drawing/2014/main" id="{960FBFB3-4E4B-0E4F-838F-A4E77D6FE29E}"/>
                  </a:ext>
                </a:extLst>
              </p:cNvPr>
              <p:cNvSpPr/>
              <p:nvPr/>
            </p:nvSpPr>
            <p:spPr>
              <a:xfrm>
                <a:off x="3739435" y="4198003"/>
                <a:ext cx="56266" cy="81696"/>
              </a:xfrm>
              <a:custGeom>
                <a:avLst/>
                <a:gdLst>
                  <a:gd name="connsiteX0" fmla="*/ 46411 w 56266"/>
                  <a:gd name="connsiteY0" fmla="*/ 0 h 81696"/>
                  <a:gd name="connsiteX1" fmla="*/ 56266 w 56266"/>
                  <a:gd name="connsiteY1" fmla="*/ 1589 h 81696"/>
                  <a:gd name="connsiteX2" fmla="*/ 54677 w 56266"/>
                  <a:gd name="connsiteY2" fmla="*/ 24477 h 81696"/>
                  <a:gd name="connsiteX3" fmla="*/ 44504 w 56266"/>
                  <a:gd name="connsiteY3" fmla="*/ 22888 h 81696"/>
                  <a:gd name="connsiteX4" fmla="*/ 26067 w 56266"/>
                  <a:gd name="connsiteY4" fmla="*/ 43233 h 81696"/>
                  <a:gd name="connsiteX5" fmla="*/ 26067 w 56266"/>
                  <a:gd name="connsiteY5" fmla="*/ 81697 h 81696"/>
                  <a:gd name="connsiteX6" fmla="*/ 0 w 56266"/>
                  <a:gd name="connsiteY6" fmla="*/ 81697 h 81696"/>
                  <a:gd name="connsiteX7" fmla="*/ 0 w 56266"/>
                  <a:gd name="connsiteY7" fmla="*/ 1907 h 81696"/>
                  <a:gd name="connsiteX8" fmla="*/ 24795 w 56266"/>
                  <a:gd name="connsiteY8" fmla="*/ 1907 h 81696"/>
                  <a:gd name="connsiteX9" fmla="*/ 25749 w 56266"/>
                  <a:gd name="connsiteY9" fmla="*/ 12715 h 81696"/>
                  <a:gd name="connsiteX10" fmla="*/ 46411 w 56266"/>
                  <a:gd name="connsiteY10" fmla="*/ 0 h 81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6266" h="81696">
                    <a:moveTo>
                      <a:pt x="46411" y="0"/>
                    </a:moveTo>
                    <a:cubicBezTo>
                      <a:pt x="49590" y="0"/>
                      <a:pt x="52769" y="636"/>
                      <a:pt x="56266" y="1589"/>
                    </a:cubicBezTo>
                    <a:lnTo>
                      <a:pt x="54677" y="24477"/>
                    </a:lnTo>
                    <a:cubicBezTo>
                      <a:pt x="51498" y="23206"/>
                      <a:pt x="48001" y="22888"/>
                      <a:pt x="44504" y="22888"/>
                    </a:cubicBezTo>
                    <a:cubicBezTo>
                      <a:pt x="34650" y="22888"/>
                      <a:pt x="26067" y="28292"/>
                      <a:pt x="26067" y="43233"/>
                    </a:cubicBezTo>
                    <a:lnTo>
                      <a:pt x="26067" y="81697"/>
                    </a:lnTo>
                    <a:lnTo>
                      <a:pt x="0" y="81697"/>
                    </a:lnTo>
                    <a:lnTo>
                      <a:pt x="0" y="1907"/>
                    </a:lnTo>
                    <a:lnTo>
                      <a:pt x="24795" y="1907"/>
                    </a:lnTo>
                    <a:lnTo>
                      <a:pt x="25749" y="12715"/>
                    </a:lnTo>
                    <a:cubicBezTo>
                      <a:pt x="29246" y="4768"/>
                      <a:pt x="37193" y="0"/>
                      <a:pt x="46411" y="0"/>
                    </a:cubicBezTo>
                    <a:close/>
                  </a:path>
                </a:pathLst>
              </a:custGeom>
              <a:solidFill>
                <a:schemeClr val="bg1"/>
              </a:solidFill>
              <a:ln w="3165" cap="flat">
                <a:noFill/>
                <a:prstDash val="solid"/>
                <a:miter/>
              </a:ln>
            </p:spPr>
            <p:txBody>
              <a:bodyPr rtlCol="0" anchor="ctr"/>
              <a:lstStyle/>
              <a:p>
                <a:endParaRPr lang="en-GB"/>
              </a:p>
            </p:txBody>
          </p:sp>
          <p:sp>
            <p:nvSpPr>
              <p:cNvPr id="29" name="Freeform: Shape 32">
                <a:extLst>
                  <a:ext uri="{FF2B5EF4-FFF2-40B4-BE49-F238E27FC236}">
                    <a16:creationId xmlns:a16="http://schemas.microsoft.com/office/drawing/2014/main" id="{18FBDB84-0E1A-B746-A015-E52960A656FA}"/>
                  </a:ext>
                </a:extLst>
              </p:cNvPr>
              <p:cNvSpPr/>
              <p:nvPr/>
            </p:nvSpPr>
            <p:spPr>
              <a:xfrm>
                <a:off x="3798562" y="4198003"/>
                <a:ext cx="79811" cy="83286"/>
              </a:xfrm>
              <a:custGeom>
                <a:avLst/>
                <a:gdLst>
                  <a:gd name="connsiteX0" fmla="*/ 77247 w 79811"/>
                  <a:gd name="connsiteY0" fmla="*/ 75975 h 83286"/>
                  <a:gd name="connsiteX1" fmla="*/ 47365 w 79811"/>
                  <a:gd name="connsiteY1" fmla="*/ 83286 h 83286"/>
                  <a:gd name="connsiteX2" fmla="*/ 0 w 79811"/>
                  <a:gd name="connsiteY2" fmla="*/ 41643 h 83286"/>
                  <a:gd name="connsiteX3" fmla="*/ 41007 w 79811"/>
                  <a:gd name="connsiteY3" fmla="*/ 0 h 83286"/>
                  <a:gd name="connsiteX4" fmla="*/ 78836 w 79811"/>
                  <a:gd name="connsiteY4" fmla="*/ 48319 h 83286"/>
                  <a:gd name="connsiteX5" fmla="*/ 25431 w 79811"/>
                  <a:gd name="connsiteY5" fmla="*/ 48319 h 83286"/>
                  <a:gd name="connsiteX6" fmla="*/ 47365 w 79811"/>
                  <a:gd name="connsiteY6" fmla="*/ 61034 h 83286"/>
                  <a:gd name="connsiteX7" fmla="*/ 73432 w 79811"/>
                  <a:gd name="connsiteY7" fmla="*/ 56266 h 83286"/>
                  <a:gd name="connsiteX8" fmla="*/ 77247 w 79811"/>
                  <a:gd name="connsiteY8" fmla="*/ 75975 h 83286"/>
                  <a:gd name="connsiteX9" fmla="*/ 55312 w 79811"/>
                  <a:gd name="connsiteY9" fmla="*/ 33060 h 83286"/>
                  <a:gd name="connsiteX10" fmla="*/ 41325 w 79811"/>
                  <a:gd name="connsiteY10" fmla="*/ 20981 h 83286"/>
                  <a:gd name="connsiteX11" fmla="*/ 25749 w 79811"/>
                  <a:gd name="connsiteY11" fmla="*/ 33060 h 83286"/>
                  <a:gd name="connsiteX12" fmla="*/ 55312 w 79811"/>
                  <a:gd name="connsiteY12" fmla="*/ 33060 h 83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811" h="83286">
                    <a:moveTo>
                      <a:pt x="77247" y="75975"/>
                    </a:moveTo>
                    <a:cubicBezTo>
                      <a:pt x="70889" y="79472"/>
                      <a:pt x="59763" y="83286"/>
                      <a:pt x="47365" y="83286"/>
                    </a:cubicBezTo>
                    <a:cubicBezTo>
                      <a:pt x="17802" y="83286"/>
                      <a:pt x="0" y="66756"/>
                      <a:pt x="0" y="41643"/>
                    </a:cubicBezTo>
                    <a:cubicBezTo>
                      <a:pt x="0" y="16530"/>
                      <a:pt x="17484" y="0"/>
                      <a:pt x="41007" y="0"/>
                    </a:cubicBezTo>
                    <a:cubicBezTo>
                      <a:pt x="64213" y="0"/>
                      <a:pt x="84558" y="15259"/>
                      <a:pt x="78836" y="48319"/>
                    </a:cubicBezTo>
                    <a:lnTo>
                      <a:pt x="25431" y="48319"/>
                    </a:lnTo>
                    <a:cubicBezTo>
                      <a:pt x="26702" y="57537"/>
                      <a:pt x="36557" y="61034"/>
                      <a:pt x="47365" y="61034"/>
                    </a:cubicBezTo>
                    <a:cubicBezTo>
                      <a:pt x="57855" y="61034"/>
                      <a:pt x="68346" y="58809"/>
                      <a:pt x="73432" y="56266"/>
                    </a:cubicBezTo>
                    <a:lnTo>
                      <a:pt x="77247" y="75975"/>
                    </a:lnTo>
                    <a:close/>
                    <a:moveTo>
                      <a:pt x="55312" y="33060"/>
                    </a:moveTo>
                    <a:cubicBezTo>
                      <a:pt x="55312" y="26702"/>
                      <a:pt x="50226" y="20981"/>
                      <a:pt x="41325" y="20981"/>
                    </a:cubicBezTo>
                    <a:cubicBezTo>
                      <a:pt x="31789" y="20981"/>
                      <a:pt x="26385" y="26702"/>
                      <a:pt x="25749" y="33060"/>
                    </a:cubicBezTo>
                    <a:lnTo>
                      <a:pt x="55312" y="33060"/>
                    </a:lnTo>
                    <a:close/>
                  </a:path>
                </a:pathLst>
              </a:custGeom>
              <a:solidFill>
                <a:schemeClr val="bg1"/>
              </a:solidFill>
              <a:ln w="3165" cap="flat">
                <a:noFill/>
                <a:prstDash val="solid"/>
                <a:miter/>
              </a:ln>
            </p:spPr>
            <p:txBody>
              <a:bodyPr rtlCol="0" anchor="ctr"/>
              <a:lstStyle/>
              <a:p>
                <a:endParaRPr lang="en-GB"/>
              </a:p>
            </p:txBody>
          </p:sp>
          <p:sp>
            <p:nvSpPr>
              <p:cNvPr id="30" name="Freeform: Shape 33">
                <a:extLst>
                  <a:ext uri="{FF2B5EF4-FFF2-40B4-BE49-F238E27FC236}">
                    <a16:creationId xmlns:a16="http://schemas.microsoft.com/office/drawing/2014/main" id="{0372BF22-16F7-834F-BF9F-51A127C2617B}"/>
                  </a:ext>
                </a:extLst>
              </p:cNvPr>
              <p:cNvSpPr/>
              <p:nvPr/>
            </p:nvSpPr>
            <p:spPr>
              <a:xfrm>
                <a:off x="3889478" y="4198003"/>
                <a:ext cx="79471" cy="81696"/>
              </a:xfrm>
              <a:custGeom>
                <a:avLst/>
                <a:gdLst>
                  <a:gd name="connsiteX0" fmla="*/ 53087 w 79471"/>
                  <a:gd name="connsiteY0" fmla="*/ 81697 h 81696"/>
                  <a:gd name="connsiteX1" fmla="*/ 53087 w 79471"/>
                  <a:gd name="connsiteY1" fmla="*/ 37193 h 81696"/>
                  <a:gd name="connsiteX2" fmla="*/ 39736 w 79471"/>
                  <a:gd name="connsiteY2" fmla="*/ 24159 h 81696"/>
                  <a:gd name="connsiteX3" fmla="*/ 26385 w 79471"/>
                  <a:gd name="connsiteY3" fmla="*/ 37193 h 81696"/>
                  <a:gd name="connsiteX4" fmla="*/ 26385 w 79471"/>
                  <a:gd name="connsiteY4" fmla="*/ 81697 h 81696"/>
                  <a:gd name="connsiteX5" fmla="*/ 0 w 79471"/>
                  <a:gd name="connsiteY5" fmla="*/ 81697 h 81696"/>
                  <a:gd name="connsiteX6" fmla="*/ 0 w 79471"/>
                  <a:gd name="connsiteY6" fmla="*/ 1907 h 81696"/>
                  <a:gd name="connsiteX7" fmla="*/ 24159 w 79471"/>
                  <a:gd name="connsiteY7" fmla="*/ 1907 h 81696"/>
                  <a:gd name="connsiteX8" fmla="*/ 25113 w 79471"/>
                  <a:gd name="connsiteY8" fmla="*/ 10172 h 81696"/>
                  <a:gd name="connsiteX9" fmla="*/ 49908 w 79471"/>
                  <a:gd name="connsiteY9" fmla="*/ 0 h 81696"/>
                  <a:gd name="connsiteX10" fmla="*/ 79472 w 79471"/>
                  <a:gd name="connsiteY10" fmla="*/ 29563 h 81696"/>
                  <a:gd name="connsiteX11" fmla="*/ 79472 w 79471"/>
                  <a:gd name="connsiteY11" fmla="*/ 81379 h 81696"/>
                  <a:gd name="connsiteX12" fmla="*/ 53087 w 79471"/>
                  <a:gd name="connsiteY12" fmla="*/ 81379 h 81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471" h="81696">
                    <a:moveTo>
                      <a:pt x="53087" y="81697"/>
                    </a:moveTo>
                    <a:lnTo>
                      <a:pt x="53087" y="37193"/>
                    </a:lnTo>
                    <a:cubicBezTo>
                      <a:pt x="53087" y="28292"/>
                      <a:pt x="46094" y="24159"/>
                      <a:pt x="39736" y="24159"/>
                    </a:cubicBezTo>
                    <a:cubicBezTo>
                      <a:pt x="33060" y="24159"/>
                      <a:pt x="26385" y="28292"/>
                      <a:pt x="26385" y="37193"/>
                    </a:cubicBezTo>
                    <a:lnTo>
                      <a:pt x="26385" y="81697"/>
                    </a:lnTo>
                    <a:lnTo>
                      <a:pt x="0" y="81697"/>
                    </a:lnTo>
                    <a:lnTo>
                      <a:pt x="0" y="1907"/>
                    </a:lnTo>
                    <a:lnTo>
                      <a:pt x="24159" y="1907"/>
                    </a:lnTo>
                    <a:lnTo>
                      <a:pt x="25113" y="10172"/>
                    </a:lnTo>
                    <a:cubicBezTo>
                      <a:pt x="30835" y="2861"/>
                      <a:pt x="40372" y="0"/>
                      <a:pt x="49908" y="0"/>
                    </a:cubicBezTo>
                    <a:cubicBezTo>
                      <a:pt x="64849" y="0"/>
                      <a:pt x="79472" y="10490"/>
                      <a:pt x="79472" y="29563"/>
                    </a:cubicBezTo>
                    <a:lnTo>
                      <a:pt x="79472" y="81379"/>
                    </a:lnTo>
                    <a:lnTo>
                      <a:pt x="53087" y="81379"/>
                    </a:lnTo>
                    <a:close/>
                  </a:path>
                </a:pathLst>
              </a:custGeom>
              <a:solidFill>
                <a:schemeClr val="bg1"/>
              </a:solidFill>
              <a:ln w="3165" cap="flat">
                <a:noFill/>
                <a:prstDash val="solid"/>
                <a:miter/>
              </a:ln>
            </p:spPr>
            <p:txBody>
              <a:bodyPr rtlCol="0" anchor="ctr"/>
              <a:lstStyle/>
              <a:p>
                <a:endParaRPr lang="en-GB"/>
              </a:p>
            </p:txBody>
          </p:sp>
          <p:sp>
            <p:nvSpPr>
              <p:cNvPr id="31" name="Freeform: Shape 34">
                <a:extLst>
                  <a:ext uri="{FF2B5EF4-FFF2-40B4-BE49-F238E27FC236}">
                    <a16:creationId xmlns:a16="http://schemas.microsoft.com/office/drawing/2014/main" id="{D23F222F-8CE3-E747-95B8-B24A697CF9FD}"/>
                  </a:ext>
                </a:extLst>
              </p:cNvPr>
              <p:cNvSpPr/>
              <p:nvPr/>
            </p:nvSpPr>
            <p:spPr>
              <a:xfrm>
                <a:off x="3975307" y="4174480"/>
                <a:ext cx="65484" cy="107127"/>
              </a:xfrm>
              <a:custGeom>
                <a:avLst/>
                <a:gdLst>
                  <a:gd name="connsiteX0" fmla="*/ 38782 w 65484"/>
                  <a:gd name="connsiteY0" fmla="*/ 46729 h 107127"/>
                  <a:gd name="connsiteX1" fmla="*/ 38782 w 65484"/>
                  <a:gd name="connsiteY1" fmla="*/ 72478 h 107127"/>
                  <a:gd name="connsiteX2" fmla="*/ 63577 w 65484"/>
                  <a:gd name="connsiteY2" fmla="*/ 82015 h 107127"/>
                  <a:gd name="connsiteX3" fmla="*/ 65485 w 65484"/>
                  <a:gd name="connsiteY3" fmla="*/ 103313 h 107127"/>
                  <a:gd name="connsiteX4" fmla="*/ 44186 w 65484"/>
                  <a:gd name="connsiteY4" fmla="*/ 107128 h 107127"/>
                  <a:gd name="connsiteX5" fmla="*/ 12715 w 65484"/>
                  <a:gd name="connsiteY5" fmla="*/ 76929 h 107127"/>
                  <a:gd name="connsiteX6" fmla="*/ 12715 w 65484"/>
                  <a:gd name="connsiteY6" fmla="*/ 47047 h 107127"/>
                  <a:gd name="connsiteX7" fmla="*/ 0 w 65484"/>
                  <a:gd name="connsiteY7" fmla="*/ 47047 h 107127"/>
                  <a:gd name="connsiteX8" fmla="*/ 0 w 65484"/>
                  <a:gd name="connsiteY8" fmla="*/ 25749 h 107127"/>
                  <a:gd name="connsiteX9" fmla="*/ 12715 w 65484"/>
                  <a:gd name="connsiteY9" fmla="*/ 25749 h 107127"/>
                  <a:gd name="connsiteX10" fmla="*/ 12715 w 65484"/>
                  <a:gd name="connsiteY10" fmla="*/ 0 h 107127"/>
                  <a:gd name="connsiteX11" fmla="*/ 38146 w 65484"/>
                  <a:gd name="connsiteY11" fmla="*/ 0 h 107127"/>
                  <a:gd name="connsiteX12" fmla="*/ 38146 w 65484"/>
                  <a:gd name="connsiteY12" fmla="*/ 25749 h 107127"/>
                  <a:gd name="connsiteX13" fmla="*/ 60716 w 65484"/>
                  <a:gd name="connsiteY13" fmla="*/ 25749 h 107127"/>
                  <a:gd name="connsiteX14" fmla="*/ 60716 w 65484"/>
                  <a:gd name="connsiteY14" fmla="*/ 47047 h 107127"/>
                  <a:gd name="connsiteX15" fmla="*/ 38782 w 65484"/>
                  <a:gd name="connsiteY15" fmla="*/ 47047 h 107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5484" h="107127">
                    <a:moveTo>
                      <a:pt x="38782" y="46729"/>
                    </a:moveTo>
                    <a:lnTo>
                      <a:pt x="38782" y="72478"/>
                    </a:lnTo>
                    <a:cubicBezTo>
                      <a:pt x="38782" y="86147"/>
                      <a:pt x="50862" y="84876"/>
                      <a:pt x="63577" y="82015"/>
                    </a:cubicBezTo>
                    <a:lnTo>
                      <a:pt x="65485" y="103313"/>
                    </a:lnTo>
                    <a:cubicBezTo>
                      <a:pt x="59763" y="105538"/>
                      <a:pt x="50862" y="107128"/>
                      <a:pt x="44186" y="107128"/>
                    </a:cubicBezTo>
                    <a:cubicBezTo>
                      <a:pt x="25749" y="107128"/>
                      <a:pt x="12715" y="98227"/>
                      <a:pt x="12715" y="76929"/>
                    </a:cubicBezTo>
                    <a:lnTo>
                      <a:pt x="12715" y="47047"/>
                    </a:lnTo>
                    <a:lnTo>
                      <a:pt x="0" y="47047"/>
                    </a:lnTo>
                    <a:lnTo>
                      <a:pt x="0" y="25749"/>
                    </a:lnTo>
                    <a:lnTo>
                      <a:pt x="12715" y="25749"/>
                    </a:lnTo>
                    <a:lnTo>
                      <a:pt x="12715" y="0"/>
                    </a:lnTo>
                    <a:lnTo>
                      <a:pt x="38146" y="0"/>
                    </a:lnTo>
                    <a:lnTo>
                      <a:pt x="38146" y="25749"/>
                    </a:lnTo>
                    <a:lnTo>
                      <a:pt x="60716" y="25749"/>
                    </a:lnTo>
                    <a:lnTo>
                      <a:pt x="60716" y="47047"/>
                    </a:lnTo>
                    <a:lnTo>
                      <a:pt x="38782" y="47047"/>
                    </a:lnTo>
                    <a:close/>
                  </a:path>
                </a:pathLst>
              </a:custGeom>
              <a:solidFill>
                <a:schemeClr val="bg1"/>
              </a:solidFill>
              <a:ln w="3165" cap="flat">
                <a:noFill/>
                <a:prstDash val="solid"/>
                <a:miter/>
              </a:ln>
            </p:spPr>
            <p:txBody>
              <a:bodyPr rtlCol="0" anchor="ctr"/>
              <a:lstStyle/>
              <a:p>
                <a:endParaRPr lang="en-GB"/>
              </a:p>
            </p:txBody>
          </p:sp>
          <p:sp>
            <p:nvSpPr>
              <p:cNvPr id="32" name="Freeform: Shape 35">
                <a:extLst>
                  <a:ext uri="{FF2B5EF4-FFF2-40B4-BE49-F238E27FC236}">
                    <a16:creationId xmlns:a16="http://schemas.microsoft.com/office/drawing/2014/main" id="{40584045-4C27-0846-B904-6746082BE275}"/>
                  </a:ext>
                </a:extLst>
              </p:cNvPr>
              <p:cNvSpPr/>
              <p:nvPr/>
            </p:nvSpPr>
            <p:spPr>
              <a:xfrm>
                <a:off x="4048421" y="4160811"/>
                <a:ext cx="28927" cy="118889"/>
              </a:xfrm>
              <a:custGeom>
                <a:avLst/>
                <a:gdLst>
                  <a:gd name="connsiteX0" fmla="*/ 0 w 28927"/>
                  <a:gd name="connsiteY0" fmla="*/ 14305 h 118889"/>
                  <a:gd name="connsiteX1" fmla="*/ 14305 w 28927"/>
                  <a:gd name="connsiteY1" fmla="*/ 0 h 118889"/>
                  <a:gd name="connsiteX2" fmla="*/ 28928 w 28927"/>
                  <a:gd name="connsiteY2" fmla="*/ 14305 h 118889"/>
                  <a:gd name="connsiteX3" fmla="*/ 14305 w 28927"/>
                  <a:gd name="connsiteY3" fmla="*/ 28610 h 118889"/>
                  <a:gd name="connsiteX4" fmla="*/ 0 w 28927"/>
                  <a:gd name="connsiteY4" fmla="*/ 14305 h 118889"/>
                  <a:gd name="connsiteX5" fmla="*/ 27338 w 28927"/>
                  <a:gd name="connsiteY5" fmla="*/ 118890 h 118889"/>
                  <a:gd name="connsiteX6" fmla="*/ 1272 w 28927"/>
                  <a:gd name="connsiteY6" fmla="*/ 118890 h 118889"/>
                  <a:gd name="connsiteX7" fmla="*/ 1272 w 28927"/>
                  <a:gd name="connsiteY7" fmla="*/ 39100 h 118889"/>
                  <a:gd name="connsiteX8" fmla="*/ 27338 w 28927"/>
                  <a:gd name="connsiteY8" fmla="*/ 39100 h 118889"/>
                  <a:gd name="connsiteX9" fmla="*/ 27338 w 28927"/>
                  <a:gd name="connsiteY9" fmla="*/ 118890 h 118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927" h="118889">
                    <a:moveTo>
                      <a:pt x="0" y="14305"/>
                    </a:moveTo>
                    <a:cubicBezTo>
                      <a:pt x="0" y="5722"/>
                      <a:pt x="5722" y="0"/>
                      <a:pt x="14305" y="0"/>
                    </a:cubicBezTo>
                    <a:cubicBezTo>
                      <a:pt x="22888" y="0"/>
                      <a:pt x="28928" y="5722"/>
                      <a:pt x="28928" y="14305"/>
                    </a:cubicBezTo>
                    <a:cubicBezTo>
                      <a:pt x="28928" y="22888"/>
                      <a:pt x="22888" y="28610"/>
                      <a:pt x="14305" y="28610"/>
                    </a:cubicBezTo>
                    <a:cubicBezTo>
                      <a:pt x="5722" y="28610"/>
                      <a:pt x="0" y="22888"/>
                      <a:pt x="0" y="14305"/>
                    </a:cubicBezTo>
                    <a:close/>
                    <a:moveTo>
                      <a:pt x="27338" y="118890"/>
                    </a:moveTo>
                    <a:lnTo>
                      <a:pt x="1272" y="118890"/>
                    </a:lnTo>
                    <a:lnTo>
                      <a:pt x="1272" y="39100"/>
                    </a:lnTo>
                    <a:lnTo>
                      <a:pt x="27338" y="39100"/>
                    </a:lnTo>
                    <a:lnTo>
                      <a:pt x="27338" y="118890"/>
                    </a:lnTo>
                    <a:close/>
                  </a:path>
                </a:pathLst>
              </a:custGeom>
              <a:solidFill>
                <a:schemeClr val="bg1"/>
              </a:solidFill>
              <a:ln w="3165" cap="flat">
                <a:noFill/>
                <a:prstDash val="solid"/>
                <a:miter/>
              </a:ln>
            </p:spPr>
            <p:txBody>
              <a:bodyPr rtlCol="0" anchor="ctr"/>
              <a:lstStyle/>
              <a:p>
                <a:endParaRPr lang="en-GB"/>
              </a:p>
            </p:txBody>
          </p:sp>
          <p:sp>
            <p:nvSpPr>
              <p:cNvPr id="33" name="Freeform: Shape 36">
                <a:extLst>
                  <a:ext uri="{FF2B5EF4-FFF2-40B4-BE49-F238E27FC236}">
                    <a16:creationId xmlns:a16="http://schemas.microsoft.com/office/drawing/2014/main" id="{9FB0BFC5-747F-9A43-BA11-6284D5382CDB}"/>
                  </a:ext>
                </a:extLst>
              </p:cNvPr>
              <p:cNvSpPr/>
              <p:nvPr/>
            </p:nvSpPr>
            <p:spPr>
              <a:xfrm>
                <a:off x="4086564" y="4198003"/>
                <a:ext cx="71528" cy="83286"/>
              </a:xfrm>
              <a:custGeom>
                <a:avLst/>
                <a:gdLst>
                  <a:gd name="connsiteX0" fmla="*/ 43872 w 71528"/>
                  <a:gd name="connsiteY0" fmla="*/ 0 h 83286"/>
                  <a:gd name="connsiteX1" fmla="*/ 70257 w 71528"/>
                  <a:gd name="connsiteY1" fmla="*/ 5404 h 83286"/>
                  <a:gd name="connsiteX2" fmla="*/ 68349 w 71528"/>
                  <a:gd name="connsiteY2" fmla="*/ 27656 h 83286"/>
                  <a:gd name="connsiteX3" fmla="*/ 48640 w 71528"/>
                  <a:gd name="connsiteY3" fmla="*/ 23842 h 83286"/>
                  <a:gd name="connsiteX4" fmla="*/ 26071 w 71528"/>
                  <a:gd name="connsiteY4" fmla="*/ 41643 h 83286"/>
                  <a:gd name="connsiteX5" fmla="*/ 47369 w 71528"/>
                  <a:gd name="connsiteY5" fmla="*/ 59127 h 83286"/>
                  <a:gd name="connsiteX6" fmla="*/ 68985 w 71528"/>
                  <a:gd name="connsiteY6" fmla="*/ 53723 h 83286"/>
                  <a:gd name="connsiteX7" fmla="*/ 71528 w 71528"/>
                  <a:gd name="connsiteY7" fmla="*/ 76611 h 83286"/>
                  <a:gd name="connsiteX8" fmla="*/ 44508 w 71528"/>
                  <a:gd name="connsiteY8" fmla="*/ 83286 h 83286"/>
                  <a:gd name="connsiteX9" fmla="*/ 4 w 71528"/>
                  <a:gd name="connsiteY9" fmla="*/ 41961 h 83286"/>
                  <a:gd name="connsiteX10" fmla="*/ 43872 w 71528"/>
                  <a:gd name="connsiteY10" fmla="*/ 0 h 83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528" h="83286">
                    <a:moveTo>
                      <a:pt x="43872" y="0"/>
                    </a:moveTo>
                    <a:cubicBezTo>
                      <a:pt x="53091" y="0"/>
                      <a:pt x="60402" y="1272"/>
                      <a:pt x="70257" y="5404"/>
                    </a:cubicBezTo>
                    <a:lnTo>
                      <a:pt x="68349" y="27656"/>
                    </a:lnTo>
                    <a:cubicBezTo>
                      <a:pt x="62628" y="25113"/>
                      <a:pt x="55316" y="23842"/>
                      <a:pt x="48640" y="23842"/>
                    </a:cubicBezTo>
                    <a:cubicBezTo>
                      <a:pt x="36561" y="23842"/>
                      <a:pt x="26071" y="28292"/>
                      <a:pt x="26071" y="41643"/>
                    </a:cubicBezTo>
                    <a:cubicBezTo>
                      <a:pt x="26071" y="53087"/>
                      <a:pt x="35607" y="59127"/>
                      <a:pt x="47369" y="59127"/>
                    </a:cubicBezTo>
                    <a:cubicBezTo>
                      <a:pt x="55952" y="59127"/>
                      <a:pt x="61356" y="57220"/>
                      <a:pt x="68985" y="53723"/>
                    </a:cubicBezTo>
                    <a:lnTo>
                      <a:pt x="71528" y="76611"/>
                    </a:lnTo>
                    <a:cubicBezTo>
                      <a:pt x="62310" y="81061"/>
                      <a:pt x="54998" y="83286"/>
                      <a:pt x="44508" y="83286"/>
                    </a:cubicBezTo>
                    <a:cubicBezTo>
                      <a:pt x="19077" y="83286"/>
                      <a:pt x="4" y="66438"/>
                      <a:pt x="4" y="41961"/>
                    </a:cubicBezTo>
                    <a:cubicBezTo>
                      <a:pt x="-314" y="14305"/>
                      <a:pt x="19395" y="0"/>
                      <a:pt x="43872" y="0"/>
                    </a:cubicBezTo>
                    <a:close/>
                  </a:path>
                </a:pathLst>
              </a:custGeom>
              <a:solidFill>
                <a:schemeClr val="bg1"/>
              </a:solidFill>
              <a:ln w="3165" cap="flat">
                <a:noFill/>
                <a:prstDash val="solid"/>
                <a:miter/>
              </a:ln>
            </p:spPr>
            <p:txBody>
              <a:bodyPr rtlCol="0" anchor="ctr"/>
              <a:lstStyle/>
              <a:p>
                <a:endParaRPr lang="en-GB"/>
              </a:p>
            </p:txBody>
          </p:sp>
          <p:sp>
            <p:nvSpPr>
              <p:cNvPr id="34" name="Freeform: Shape 37">
                <a:extLst>
                  <a:ext uri="{FF2B5EF4-FFF2-40B4-BE49-F238E27FC236}">
                    <a16:creationId xmlns:a16="http://schemas.microsoft.com/office/drawing/2014/main" id="{7C5BBAF1-82C4-2F4F-99A5-8F9D9A2D5FF0}"/>
                  </a:ext>
                </a:extLst>
              </p:cNvPr>
              <p:cNvSpPr/>
              <p:nvPr/>
            </p:nvSpPr>
            <p:spPr>
              <a:xfrm>
                <a:off x="4163814" y="4198003"/>
                <a:ext cx="79811" cy="83286"/>
              </a:xfrm>
              <a:custGeom>
                <a:avLst/>
                <a:gdLst>
                  <a:gd name="connsiteX0" fmla="*/ 77246 w 79811"/>
                  <a:gd name="connsiteY0" fmla="*/ 75975 h 83286"/>
                  <a:gd name="connsiteX1" fmla="*/ 47365 w 79811"/>
                  <a:gd name="connsiteY1" fmla="*/ 83286 h 83286"/>
                  <a:gd name="connsiteX2" fmla="*/ 0 w 79811"/>
                  <a:gd name="connsiteY2" fmla="*/ 41643 h 83286"/>
                  <a:gd name="connsiteX3" fmla="*/ 41007 w 79811"/>
                  <a:gd name="connsiteY3" fmla="*/ 0 h 83286"/>
                  <a:gd name="connsiteX4" fmla="*/ 78836 w 79811"/>
                  <a:gd name="connsiteY4" fmla="*/ 48319 h 83286"/>
                  <a:gd name="connsiteX5" fmla="*/ 25431 w 79811"/>
                  <a:gd name="connsiteY5" fmla="*/ 48319 h 83286"/>
                  <a:gd name="connsiteX6" fmla="*/ 47365 w 79811"/>
                  <a:gd name="connsiteY6" fmla="*/ 61034 h 83286"/>
                  <a:gd name="connsiteX7" fmla="*/ 73432 w 79811"/>
                  <a:gd name="connsiteY7" fmla="*/ 56266 h 83286"/>
                  <a:gd name="connsiteX8" fmla="*/ 77246 w 79811"/>
                  <a:gd name="connsiteY8" fmla="*/ 75975 h 83286"/>
                  <a:gd name="connsiteX9" fmla="*/ 55312 w 79811"/>
                  <a:gd name="connsiteY9" fmla="*/ 33060 h 83286"/>
                  <a:gd name="connsiteX10" fmla="*/ 41325 w 79811"/>
                  <a:gd name="connsiteY10" fmla="*/ 20981 h 83286"/>
                  <a:gd name="connsiteX11" fmla="*/ 25749 w 79811"/>
                  <a:gd name="connsiteY11" fmla="*/ 33060 h 83286"/>
                  <a:gd name="connsiteX12" fmla="*/ 55312 w 79811"/>
                  <a:gd name="connsiteY12" fmla="*/ 33060 h 83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811" h="83286">
                    <a:moveTo>
                      <a:pt x="77246" y="75975"/>
                    </a:moveTo>
                    <a:cubicBezTo>
                      <a:pt x="70889" y="79472"/>
                      <a:pt x="59763" y="83286"/>
                      <a:pt x="47365" y="83286"/>
                    </a:cubicBezTo>
                    <a:cubicBezTo>
                      <a:pt x="17802" y="83286"/>
                      <a:pt x="0" y="66756"/>
                      <a:pt x="0" y="41643"/>
                    </a:cubicBezTo>
                    <a:cubicBezTo>
                      <a:pt x="0" y="16530"/>
                      <a:pt x="17484" y="0"/>
                      <a:pt x="41007" y="0"/>
                    </a:cubicBezTo>
                    <a:cubicBezTo>
                      <a:pt x="64213" y="0"/>
                      <a:pt x="84558" y="15259"/>
                      <a:pt x="78836" y="48319"/>
                    </a:cubicBezTo>
                    <a:lnTo>
                      <a:pt x="25431" y="48319"/>
                    </a:lnTo>
                    <a:cubicBezTo>
                      <a:pt x="26703" y="57537"/>
                      <a:pt x="36557" y="61034"/>
                      <a:pt x="47365" y="61034"/>
                    </a:cubicBezTo>
                    <a:cubicBezTo>
                      <a:pt x="57855" y="61034"/>
                      <a:pt x="68346" y="58809"/>
                      <a:pt x="73432" y="56266"/>
                    </a:cubicBezTo>
                    <a:lnTo>
                      <a:pt x="77246" y="75975"/>
                    </a:lnTo>
                    <a:close/>
                    <a:moveTo>
                      <a:pt x="55312" y="33060"/>
                    </a:moveTo>
                    <a:cubicBezTo>
                      <a:pt x="55312" y="26702"/>
                      <a:pt x="50226" y="20981"/>
                      <a:pt x="41325" y="20981"/>
                    </a:cubicBezTo>
                    <a:cubicBezTo>
                      <a:pt x="31789" y="20981"/>
                      <a:pt x="26385" y="26702"/>
                      <a:pt x="25749" y="33060"/>
                    </a:cubicBezTo>
                    <a:lnTo>
                      <a:pt x="55312" y="33060"/>
                    </a:lnTo>
                    <a:close/>
                  </a:path>
                </a:pathLst>
              </a:custGeom>
              <a:solidFill>
                <a:schemeClr val="bg1"/>
              </a:solidFill>
              <a:ln w="3165" cap="flat">
                <a:noFill/>
                <a:prstDash val="solid"/>
                <a:miter/>
              </a:ln>
            </p:spPr>
            <p:txBody>
              <a:bodyPr rtlCol="0" anchor="ctr"/>
              <a:lstStyle/>
              <a:p>
                <a:endParaRPr lang="en-GB"/>
              </a:p>
            </p:txBody>
          </p:sp>
          <p:sp>
            <p:nvSpPr>
              <p:cNvPr id="35" name="Freeform: Shape 38">
                <a:extLst>
                  <a:ext uri="{FF2B5EF4-FFF2-40B4-BE49-F238E27FC236}">
                    <a16:creationId xmlns:a16="http://schemas.microsoft.com/office/drawing/2014/main" id="{6B0A605F-A6F3-E149-96A1-A04953AB1A71}"/>
                  </a:ext>
                </a:extLst>
              </p:cNvPr>
              <p:cNvSpPr/>
              <p:nvPr/>
            </p:nvSpPr>
            <p:spPr>
              <a:xfrm>
                <a:off x="4251551" y="4198003"/>
                <a:ext cx="67709" cy="83286"/>
              </a:xfrm>
              <a:custGeom>
                <a:avLst/>
                <a:gdLst>
                  <a:gd name="connsiteX0" fmla="*/ 32424 w 67709"/>
                  <a:gd name="connsiteY0" fmla="*/ 83286 h 83286"/>
                  <a:gd name="connsiteX1" fmla="*/ 1271 w 67709"/>
                  <a:gd name="connsiteY1" fmla="*/ 77882 h 83286"/>
                  <a:gd name="connsiteX2" fmla="*/ 3814 w 67709"/>
                  <a:gd name="connsiteY2" fmla="*/ 57220 h 83286"/>
                  <a:gd name="connsiteX3" fmla="*/ 30199 w 67709"/>
                  <a:gd name="connsiteY3" fmla="*/ 62624 h 83286"/>
                  <a:gd name="connsiteX4" fmla="*/ 42279 w 67709"/>
                  <a:gd name="connsiteY4" fmla="*/ 57855 h 83286"/>
                  <a:gd name="connsiteX5" fmla="*/ 31471 w 67709"/>
                  <a:gd name="connsiteY5" fmla="*/ 52133 h 83286"/>
                  <a:gd name="connsiteX6" fmla="*/ 24159 w 67709"/>
                  <a:gd name="connsiteY6" fmla="*/ 50862 h 83286"/>
                  <a:gd name="connsiteX7" fmla="*/ 0 w 67709"/>
                  <a:gd name="connsiteY7" fmla="*/ 26702 h 83286"/>
                  <a:gd name="connsiteX8" fmla="*/ 36557 w 67709"/>
                  <a:gd name="connsiteY8" fmla="*/ 0 h 83286"/>
                  <a:gd name="connsiteX9" fmla="*/ 63895 w 67709"/>
                  <a:gd name="connsiteY9" fmla="*/ 5086 h 83286"/>
                  <a:gd name="connsiteX10" fmla="*/ 61988 w 67709"/>
                  <a:gd name="connsiteY10" fmla="*/ 25431 h 83286"/>
                  <a:gd name="connsiteX11" fmla="*/ 38146 w 67709"/>
                  <a:gd name="connsiteY11" fmla="*/ 21298 h 83286"/>
                  <a:gd name="connsiteX12" fmla="*/ 25113 w 67709"/>
                  <a:gd name="connsiteY12" fmla="*/ 26385 h 83286"/>
                  <a:gd name="connsiteX13" fmla="*/ 37511 w 67709"/>
                  <a:gd name="connsiteY13" fmla="*/ 32107 h 83286"/>
                  <a:gd name="connsiteX14" fmla="*/ 45140 w 67709"/>
                  <a:gd name="connsiteY14" fmla="*/ 33378 h 83286"/>
                  <a:gd name="connsiteX15" fmla="*/ 67710 w 67709"/>
                  <a:gd name="connsiteY15" fmla="*/ 56902 h 83286"/>
                  <a:gd name="connsiteX16" fmla="*/ 32424 w 67709"/>
                  <a:gd name="connsiteY16" fmla="*/ 83286 h 83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7709" h="83286">
                    <a:moveTo>
                      <a:pt x="32424" y="83286"/>
                    </a:moveTo>
                    <a:cubicBezTo>
                      <a:pt x="20663" y="83286"/>
                      <a:pt x="8901" y="81061"/>
                      <a:pt x="1271" y="77882"/>
                    </a:cubicBezTo>
                    <a:lnTo>
                      <a:pt x="3814" y="57220"/>
                    </a:lnTo>
                    <a:cubicBezTo>
                      <a:pt x="11444" y="60081"/>
                      <a:pt x="22888" y="62624"/>
                      <a:pt x="30199" y="62624"/>
                    </a:cubicBezTo>
                    <a:cubicBezTo>
                      <a:pt x="38782" y="62624"/>
                      <a:pt x="42279" y="61352"/>
                      <a:pt x="42279" y="57855"/>
                    </a:cubicBezTo>
                    <a:cubicBezTo>
                      <a:pt x="42279" y="54994"/>
                      <a:pt x="39736" y="53723"/>
                      <a:pt x="31471" y="52133"/>
                    </a:cubicBezTo>
                    <a:lnTo>
                      <a:pt x="24159" y="50862"/>
                    </a:lnTo>
                    <a:cubicBezTo>
                      <a:pt x="7629" y="48319"/>
                      <a:pt x="0" y="40689"/>
                      <a:pt x="0" y="26702"/>
                    </a:cubicBezTo>
                    <a:cubicBezTo>
                      <a:pt x="0" y="10490"/>
                      <a:pt x="14305" y="0"/>
                      <a:pt x="36557" y="0"/>
                    </a:cubicBezTo>
                    <a:cubicBezTo>
                      <a:pt x="46729" y="0"/>
                      <a:pt x="56266" y="1589"/>
                      <a:pt x="63895" y="5086"/>
                    </a:cubicBezTo>
                    <a:lnTo>
                      <a:pt x="61988" y="25431"/>
                    </a:lnTo>
                    <a:cubicBezTo>
                      <a:pt x="56902" y="23206"/>
                      <a:pt x="45140" y="21298"/>
                      <a:pt x="38146" y="21298"/>
                    </a:cubicBezTo>
                    <a:cubicBezTo>
                      <a:pt x="29245" y="21298"/>
                      <a:pt x="25113" y="22888"/>
                      <a:pt x="25113" y="26385"/>
                    </a:cubicBezTo>
                    <a:cubicBezTo>
                      <a:pt x="25113" y="29246"/>
                      <a:pt x="28292" y="30835"/>
                      <a:pt x="37511" y="32107"/>
                    </a:cubicBezTo>
                    <a:lnTo>
                      <a:pt x="45140" y="33378"/>
                    </a:lnTo>
                    <a:cubicBezTo>
                      <a:pt x="60399" y="35921"/>
                      <a:pt x="67710" y="43233"/>
                      <a:pt x="67710" y="56902"/>
                    </a:cubicBezTo>
                    <a:cubicBezTo>
                      <a:pt x="67392" y="73114"/>
                      <a:pt x="54041" y="83286"/>
                      <a:pt x="32424" y="83286"/>
                    </a:cubicBezTo>
                    <a:close/>
                  </a:path>
                </a:pathLst>
              </a:custGeom>
              <a:solidFill>
                <a:schemeClr val="bg1"/>
              </a:solidFill>
              <a:ln w="3165" cap="flat">
                <a:noFill/>
                <a:prstDash val="solid"/>
                <a:miter/>
              </a:ln>
            </p:spPr>
            <p:txBody>
              <a:bodyPr rtlCol="0" anchor="ctr"/>
              <a:lstStyle/>
              <a:p>
                <a:endParaRPr lang="en-GB"/>
              </a:p>
            </p:txBody>
          </p:sp>
          <p:sp>
            <p:nvSpPr>
              <p:cNvPr id="36" name="Freeform: Shape 39">
                <a:extLst>
                  <a:ext uri="{FF2B5EF4-FFF2-40B4-BE49-F238E27FC236}">
                    <a16:creationId xmlns:a16="http://schemas.microsoft.com/office/drawing/2014/main" id="{2BB1EA74-59DB-C844-BE1A-73309B22DE79}"/>
                  </a:ext>
                </a:extLst>
              </p:cNvPr>
              <p:cNvSpPr/>
              <p:nvPr/>
            </p:nvSpPr>
            <p:spPr>
              <a:xfrm>
                <a:off x="4330387" y="4162082"/>
                <a:ext cx="79153" cy="117300"/>
              </a:xfrm>
              <a:custGeom>
                <a:avLst/>
                <a:gdLst>
                  <a:gd name="connsiteX0" fmla="*/ 26067 w 79153"/>
                  <a:gd name="connsiteY0" fmla="*/ 44504 h 117300"/>
                  <a:gd name="connsiteX1" fmla="*/ 49590 w 79153"/>
                  <a:gd name="connsiteY1" fmla="*/ 35921 h 117300"/>
                  <a:gd name="connsiteX2" fmla="*/ 79154 w 79153"/>
                  <a:gd name="connsiteY2" fmla="*/ 65485 h 117300"/>
                  <a:gd name="connsiteX3" fmla="*/ 79154 w 79153"/>
                  <a:gd name="connsiteY3" fmla="*/ 117300 h 117300"/>
                  <a:gd name="connsiteX4" fmla="*/ 53087 w 79153"/>
                  <a:gd name="connsiteY4" fmla="*/ 117300 h 117300"/>
                  <a:gd name="connsiteX5" fmla="*/ 53087 w 79153"/>
                  <a:gd name="connsiteY5" fmla="*/ 72796 h 117300"/>
                  <a:gd name="connsiteX6" fmla="*/ 39736 w 79153"/>
                  <a:gd name="connsiteY6" fmla="*/ 59763 h 117300"/>
                  <a:gd name="connsiteX7" fmla="*/ 26385 w 79153"/>
                  <a:gd name="connsiteY7" fmla="*/ 72796 h 117300"/>
                  <a:gd name="connsiteX8" fmla="*/ 26385 w 79153"/>
                  <a:gd name="connsiteY8" fmla="*/ 117300 h 117300"/>
                  <a:gd name="connsiteX9" fmla="*/ 0 w 79153"/>
                  <a:gd name="connsiteY9" fmla="*/ 117300 h 117300"/>
                  <a:gd name="connsiteX10" fmla="*/ 0 w 79153"/>
                  <a:gd name="connsiteY10" fmla="*/ 0 h 117300"/>
                  <a:gd name="connsiteX11" fmla="*/ 26067 w 79153"/>
                  <a:gd name="connsiteY11" fmla="*/ 0 h 117300"/>
                  <a:gd name="connsiteX12" fmla="*/ 26067 w 79153"/>
                  <a:gd name="connsiteY12" fmla="*/ 44504 h 117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153" h="117300">
                    <a:moveTo>
                      <a:pt x="26067" y="44504"/>
                    </a:moveTo>
                    <a:cubicBezTo>
                      <a:pt x="31789" y="38464"/>
                      <a:pt x="40689" y="35921"/>
                      <a:pt x="49590" y="35921"/>
                    </a:cubicBezTo>
                    <a:cubicBezTo>
                      <a:pt x="64531" y="35921"/>
                      <a:pt x="79154" y="46411"/>
                      <a:pt x="79154" y="65485"/>
                    </a:cubicBezTo>
                    <a:lnTo>
                      <a:pt x="79154" y="117300"/>
                    </a:lnTo>
                    <a:lnTo>
                      <a:pt x="53087" y="117300"/>
                    </a:lnTo>
                    <a:lnTo>
                      <a:pt x="53087" y="72796"/>
                    </a:lnTo>
                    <a:cubicBezTo>
                      <a:pt x="53087" y="63895"/>
                      <a:pt x="46094" y="59763"/>
                      <a:pt x="39736" y="59763"/>
                    </a:cubicBezTo>
                    <a:cubicBezTo>
                      <a:pt x="33060" y="59763"/>
                      <a:pt x="26385" y="63895"/>
                      <a:pt x="26385" y="72796"/>
                    </a:cubicBezTo>
                    <a:lnTo>
                      <a:pt x="26385" y="117300"/>
                    </a:lnTo>
                    <a:lnTo>
                      <a:pt x="0" y="117300"/>
                    </a:lnTo>
                    <a:lnTo>
                      <a:pt x="0" y="0"/>
                    </a:lnTo>
                    <a:lnTo>
                      <a:pt x="26067" y="0"/>
                    </a:lnTo>
                    <a:lnTo>
                      <a:pt x="26067" y="44504"/>
                    </a:lnTo>
                    <a:close/>
                  </a:path>
                </a:pathLst>
              </a:custGeom>
              <a:solidFill>
                <a:schemeClr val="bg1"/>
              </a:solidFill>
              <a:ln w="3165" cap="flat">
                <a:noFill/>
                <a:prstDash val="solid"/>
                <a:miter/>
              </a:ln>
            </p:spPr>
            <p:txBody>
              <a:bodyPr rtlCol="0" anchor="ctr"/>
              <a:lstStyle/>
              <a:p>
                <a:endParaRPr lang="en-GB"/>
              </a:p>
            </p:txBody>
          </p:sp>
          <p:sp>
            <p:nvSpPr>
              <p:cNvPr id="37" name="Freeform: Shape 40">
                <a:extLst>
                  <a:ext uri="{FF2B5EF4-FFF2-40B4-BE49-F238E27FC236}">
                    <a16:creationId xmlns:a16="http://schemas.microsoft.com/office/drawing/2014/main" id="{133C0483-E1CA-2D4A-991A-26D957BD7527}"/>
                  </a:ext>
                </a:extLst>
              </p:cNvPr>
              <p:cNvSpPr/>
              <p:nvPr/>
            </p:nvSpPr>
            <p:spPr>
              <a:xfrm>
                <a:off x="4422256" y="4160811"/>
                <a:ext cx="28927" cy="118889"/>
              </a:xfrm>
              <a:custGeom>
                <a:avLst/>
                <a:gdLst>
                  <a:gd name="connsiteX0" fmla="*/ 0 w 28927"/>
                  <a:gd name="connsiteY0" fmla="*/ 14305 h 118889"/>
                  <a:gd name="connsiteX1" fmla="*/ 14305 w 28927"/>
                  <a:gd name="connsiteY1" fmla="*/ 0 h 118889"/>
                  <a:gd name="connsiteX2" fmla="*/ 28928 w 28927"/>
                  <a:gd name="connsiteY2" fmla="*/ 14305 h 118889"/>
                  <a:gd name="connsiteX3" fmla="*/ 14305 w 28927"/>
                  <a:gd name="connsiteY3" fmla="*/ 28610 h 118889"/>
                  <a:gd name="connsiteX4" fmla="*/ 0 w 28927"/>
                  <a:gd name="connsiteY4" fmla="*/ 14305 h 118889"/>
                  <a:gd name="connsiteX5" fmla="*/ 27656 w 28927"/>
                  <a:gd name="connsiteY5" fmla="*/ 118890 h 118889"/>
                  <a:gd name="connsiteX6" fmla="*/ 1272 w 28927"/>
                  <a:gd name="connsiteY6" fmla="*/ 118890 h 118889"/>
                  <a:gd name="connsiteX7" fmla="*/ 1272 w 28927"/>
                  <a:gd name="connsiteY7" fmla="*/ 39100 h 118889"/>
                  <a:gd name="connsiteX8" fmla="*/ 27338 w 28927"/>
                  <a:gd name="connsiteY8" fmla="*/ 39100 h 118889"/>
                  <a:gd name="connsiteX9" fmla="*/ 27338 w 28927"/>
                  <a:gd name="connsiteY9" fmla="*/ 118890 h 118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927" h="118889">
                    <a:moveTo>
                      <a:pt x="0" y="14305"/>
                    </a:moveTo>
                    <a:cubicBezTo>
                      <a:pt x="0" y="5722"/>
                      <a:pt x="5722" y="0"/>
                      <a:pt x="14305" y="0"/>
                    </a:cubicBezTo>
                    <a:cubicBezTo>
                      <a:pt x="22888" y="0"/>
                      <a:pt x="28928" y="5722"/>
                      <a:pt x="28928" y="14305"/>
                    </a:cubicBezTo>
                    <a:cubicBezTo>
                      <a:pt x="28928" y="22888"/>
                      <a:pt x="22888" y="28610"/>
                      <a:pt x="14305" y="28610"/>
                    </a:cubicBezTo>
                    <a:cubicBezTo>
                      <a:pt x="6040" y="28610"/>
                      <a:pt x="0" y="22888"/>
                      <a:pt x="0" y="14305"/>
                    </a:cubicBezTo>
                    <a:close/>
                    <a:moveTo>
                      <a:pt x="27656" y="118890"/>
                    </a:moveTo>
                    <a:lnTo>
                      <a:pt x="1272" y="118890"/>
                    </a:lnTo>
                    <a:lnTo>
                      <a:pt x="1272" y="39100"/>
                    </a:lnTo>
                    <a:lnTo>
                      <a:pt x="27338" y="39100"/>
                    </a:lnTo>
                    <a:lnTo>
                      <a:pt x="27338" y="118890"/>
                    </a:lnTo>
                    <a:close/>
                  </a:path>
                </a:pathLst>
              </a:custGeom>
              <a:solidFill>
                <a:schemeClr val="bg1"/>
              </a:solidFill>
              <a:ln w="3165" cap="flat">
                <a:noFill/>
                <a:prstDash val="solid"/>
                <a:miter/>
              </a:ln>
            </p:spPr>
            <p:txBody>
              <a:bodyPr rtlCol="0" anchor="ctr"/>
              <a:lstStyle/>
              <a:p>
                <a:endParaRPr lang="en-GB"/>
              </a:p>
            </p:txBody>
          </p:sp>
          <p:sp>
            <p:nvSpPr>
              <p:cNvPr id="38" name="Freeform: Shape 41">
                <a:extLst>
                  <a:ext uri="{FF2B5EF4-FFF2-40B4-BE49-F238E27FC236}">
                    <a16:creationId xmlns:a16="http://schemas.microsoft.com/office/drawing/2014/main" id="{59072F41-0516-A142-8044-FF42F8F95410}"/>
                  </a:ext>
                </a:extLst>
              </p:cNvPr>
              <p:cNvSpPr/>
              <p:nvPr/>
            </p:nvSpPr>
            <p:spPr>
              <a:xfrm>
                <a:off x="4464535" y="4197686"/>
                <a:ext cx="86783" cy="115075"/>
              </a:xfrm>
              <a:custGeom>
                <a:avLst/>
                <a:gdLst>
                  <a:gd name="connsiteX0" fmla="*/ 0 w 86783"/>
                  <a:gd name="connsiteY0" fmla="*/ 115075 h 115075"/>
                  <a:gd name="connsiteX1" fmla="*/ 0 w 86783"/>
                  <a:gd name="connsiteY1" fmla="*/ 1907 h 115075"/>
                  <a:gd name="connsiteX2" fmla="*/ 24477 w 86783"/>
                  <a:gd name="connsiteY2" fmla="*/ 1907 h 115075"/>
                  <a:gd name="connsiteX3" fmla="*/ 25431 w 86783"/>
                  <a:gd name="connsiteY3" fmla="*/ 10172 h 115075"/>
                  <a:gd name="connsiteX4" fmla="*/ 49590 w 86783"/>
                  <a:gd name="connsiteY4" fmla="*/ 0 h 115075"/>
                  <a:gd name="connsiteX5" fmla="*/ 86783 w 86783"/>
                  <a:gd name="connsiteY5" fmla="*/ 41643 h 115075"/>
                  <a:gd name="connsiteX6" fmla="*/ 49590 w 86783"/>
                  <a:gd name="connsiteY6" fmla="*/ 82968 h 115075"/>
                  <a:gd name="connsiteX7" fmla="*/ 26067 w 86783"/>
                  <a:gd name="connsiteY7" fmla="*/ 75339 h 115075"/>
                  <a:gd name="connsiteX8" fmla="*/ 26067 w 86783"/>
                  <a:gd name="connsiteY8" fmla="*/ 114439 h 115075"/>
                  <a:gd name="connsiteX9" fmla="*/ 0 w 86783"/>
                  <a:gd name="connsiteY9" fmla="*/ 114439 h 115075"/>
                  <a:gd name="connsiteX10" fmla="*/ 26067 w 86783"/>
                  <a:gd name="connsiteY10" fmla="*/ 41961 h 115075"/>
                  <a:gd name="connsiteX11" fmla="*/ 43233 w 86783"/>
                  <a:gd name="connsiteY11" fmla="*/ 60081 h 115075"/>
                  <a:gd name="connsiteX12" fmla="*/ 60716 w 86783"/>
                  <a:gd name="connsiteY12" fmla="*/ 41961 h 115075"/>
                  <a:gd name="connsiteX13" fmla="*/ 43233 w 86783"/>
                  <a:gd name="connsiteY13" fmla="*/ 23842 h 115075"/>
                  <a:gd name="connsiteX14" fmla="*/ 26067 w 86783"/>
                  <a:gd name="connsiteY14" fmla="*/ 41961 h 115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6783" h="115075">
                    <a:moveTo>
                      <a:pt x="0" y="115075"/>
                    </a:moveTo>
                    <a:lnTo>
                      <a:pt x="0" y="1907"/>
                    </a:lnTo>
                    <a:lnTo>
                      <a:pt x="24477" y="1907"/>
                    </a:lnTo>
                    <a:lnTo>
                      <a:pt x="25431" y="10172"/>
                    </a:lnTo>
                    <a:cubicBezTo>
                      <a:pt x="30199" y="4450"/>
                      <a:pt x="37511" y="0"/>
                      <a:pt x="49590" y="0"/>
                    </a:cubicBezTo>
                    <a:cubicBezTo>
                      <a:pt x="72160" y="0"/>
                      <a:pt x="86783" y="17802"/>
                      <a:pt x="86783" y="41643"/>
                    </a:cubicBezTo>
                    <a:cubicBezTo>
                      <a:pt x="86783" y="65485"/>
                      <a:pt x="72160" y="82968"/>
                      <a:pt x="49590" y="82968"/>
                    </a:cubicBezTo>
                    <a:cubicBezTo>
                      <a:pt x="39736" y="82968"/>
                      <a:pt x="30835" y="80107"/>
                      <a:pt x="26067" y="75339"/>
                    </a:cubicBezTo>
                    <a:lnTo>
                      <a:pt x="26067" y="114439"/>
                    </a:lnTo>
                    <a:lnTo>
                      <a:pt x="0" y="114439"/>
                    </a:lnTo>
                    <a:close/>
                    <a:moveTo>
                      <a:pt x="26067" y="41961"/>
                    </a:moveTo>
                    <a:cubicBezTo>
                      <a:pt x="26067" y="52769"/>
                      <a:pt x="33378" y="60081"/>
                      <a:pt x="43233" y="60081"/>
                    </a:cubicBezTo>
                    <a:cubicBezTo>
                      <a:pt x="53087" y="60081"/>
                      <a:pt x="60716" y="52451"/>
                      <a:pt x="60716" y="41961"/>
                    </a:cubicBezTo>
                    <a:cubicBezTo>
                      <a:pt x="60716" y="30835"/>
                      <a:pt x="53087" y="23842"/>
                      <a:pt x="43233" y="23842"/>
                    </a:cubicBezTo>
                    <a:cubicBezTo>
                      <a:pt x="33378" y="23842"/>
                      <a:pt x="26067" y="31153"/>
                      <a:pt x="26067" y="41961"/>
                    </a:cubicBezTo>
                    <a:close/>
                  </a:path>
                </a:pathLst>
              </a:custGeom>
              <a:solidFill>
                <a:schemeClr val="bg1"/>
              </a:solidFill>
              <a:ln w="3165" cap="flat">
                <a:noFill/>
                <a:prstDash val="solid"/>
                <a:miter/>
              </a:ln>
            </p:spPr>
            <p:txBody>
              <a:bodyPr rtlCol="0" anchor="ctr"/>
              <a:lstStyle/>
              <a:p>
                <a:endParaRPr lang="en-GB"/>
              </a:p>
            </p:txBody>
          </p:sp>
          <p:sp>
            <p:nvSpPr>
              <p:cNvPr id="39" name="Freeform: Shape 42">
                <a:extLst>
                  <a:ext uri="{FF2B5EF4-FFF2-40B4-BE49-F238E27FC236}">
                    <a16:creationId xmlns:a16="http://schemas.microsoft.com/office/drawing/2014/main" id="{AF1E0D46-1AE6-F740-85DD-0F8F569949DC}"/>
                  </a:ext>
                </a:extLst>
              </p:cNvPr>
              <p:cNvSpPr/>
              <p:nvPr/>
            </p:nvSpPr>
            <p:spPr>
              <a:xfrm>
                <a:off x="4559266" y="4198003"/>
                <a:ext cx="67709" cy="83286"/>
              </a:xfrm>
              <a:custGeom>
                <a:avLst/>
                <a:gdLst>
                  <a:gd name="connsiteX0" fmla="*/ 32424 w 67709"/>
                  <a:gd name="connsiteY0" fmla="*/ 83286 h 83286"/>
                  <a:gd name="connsiteX1" fmla="*/ 1271 w 67709"/>
                  <a:gd name="connsiteY1" fmla="*/ 77882 h 83286"/>
                  <a:gd name="connsiteX2" fmla="*/ 3815 w 67709"/>
                  <a:gd name="connsiteY2" fmla="*/ 57220 h 83286"/>
                  <a:gd name="connsiteX3" fmla="*/ 30199 w 67709"/>
                  <a:gd name="connsiteY3" fmla="*/ 62624 h 83286"/>
                  <a:gd name="connsiteX4" fmla="*/ 42279 w 67709"/>
                  <a:gd name="connsiteY4" fmla="*/ 57855 h 83286"/>
                  <a:gd name="connsiteX5" fmla="*/ 31471 w 67709"/>
                  <a:gd name="connsiteY5" fmla="*/ 52133 h 83286"/>
                  <a:gd name="connsiteX6" fmla="*/ 24159 w 67709"/>
                  <a:gd name="connsiteY6" fmla="*/ 50862 h 83286"/>
                  <a:gd name="connsiteX7" fmla="*/ 0 w 67709"/>
                  <a:gd name="connsiteY7" fmla="*/ 26702 h 83286"/>
                  <a:gd name="connsiteX8" fmla="*/ 36557 w 67709"/>
                  <a:gd name="connsiteY8" fmla="*/ 0 h 83286"/>
                  <a:gd name="connsiteX9" fmla="*/ 63895 w 67709"/>
                  <a:gd name="connsiteY9" fmla="*/ 5086 h 83286"/>
                  <a:gd name="connsiteX10" fmla="*/ 61988 w 67709"/>
                  <a:gd name="connsiteY10" fmla="*/ 25431 h 83286"/>
                  <a:gd name="connsiteX11" fmla="*/ 38146 w 67709"/>
                  <a:gd name="connsiteY11" fmla="*/ 21298 h 83286"/>
                  <a:gd name="connsiteX12" fmla="*/ 25113 w 67709"/>
                  <a:gd name="connsiteY12" fmla="*/ 26385 h 83286"/>
                  <a:gd name="connsiteX13" fmla="*/ 37511 w 67709"/>
                  <a:gd name="connsiteY13" fmla="*/ 32107 h 83286"/>
                  <a:gd name="connsiteX14" fmla="*/ 45140 w 67709"/>
                  <a:gd name="connsiteY14" fmla="*/ 33378 h 83286"/>
                  <a:gd name="connsiteX15" fmla="*/ 67710 w 67709"/>
                  <a:gd name="connsiteY15" fmla="*/ 56902 h 83286"/>
                  <a:gd name="connsiteX16" fmla="*/ 32424 w 67709"/>
                  <a:gd name="connsiteY16" fmla="*/ 83286 h 83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7709" h="83286">
                    <a:moveTo>
                      <a:pt x="32424" y="83286"/>
                    </a:moveTo>
                    <a:cubicBezTo>
                      <a:pt x="20663" y="83286"/>
                      <a:pt x="8901" y="81061"/>
                      <a:pt x="1271" y="77882"/>
                    </a:cubicBezTo>
                    <a:lnTo>
                      <a:pt x="3815" y="57220"/>
                    </a:lnTo>
                    <a:cubicBezTo>
                      <a:pt x="11444" y="60081"/>
                      <a:pt x="22888" y="62624"/>
                      <a:pt x="30199" y="62624"/>
                    </a:cubicBezTo>
                    <a:cubicBezTo>
                      <a:pt x="38782" y="62624"/>
                      <a:pt x="42279" y="61352"/>
                      <a:pt x="42279" y="57855"/>
                    </a:cubicBezTo>
                    <a:cubicBezTo>
                      <a:pt x="42279" y="54994"/>
                      <a:pt x="39736" y="53723"/>
                      <a:pt x="31471" y="52133"/>
                    </a:cubicBezTo>
                    <a:lnTo>
                      <a:pt x="24159" y="50862"/>
                    </a:lnTo>
                    <a:cubicBezTo>
                      <a:pt x="7629" y="48319"/>
                      <a:pt x="0" y="40689"/>
                      <a:pt x="0" y="26702"/>
                    </a:cubicBezTo>
                    <a:cubicBezTo>
                      <a:pt x="0" y="10490"/>
                      <a:pt x="14305" y="0"/>
                      <a:pt x="36557" y="0"/>
                    </a:cubicBezTo>
                    <a:cubicBezTo>
                      <a:pt x="46729" y="0"/>
                      <a:pt x="56266" y="1589"/>
                      <a:pt x="63895" y="5086"/>
                    </a:cubicBezTo>
                    <a:lnTo>
                      <a:pt x="61988" y="25431"/>
                    </a:lnTo>
                    <a:cubicBezTo>
                      <a:pt x="56902" y="23206"/>
                      <a:pt x="45140" y="21298"/>
                      <a:pt x="38146" y="21298"/>
                    </a:cubicBezTo>
                    <a:cubicBezTo>
                      <a:pt x="29246" y="21298"/>
                      <a:pt x="25113" y="22888"/>
                      <a:pt x="25113" y="26385"/>
                    </a:cubicBezTo>
                    <a:cubicBezTo>
                      <a:pt x="25113" y="29246"/>
                      <a:pt x="28292" y="30835"/>
                      <a:pt x="37511" y="32107"/>
                    </a:cubicBezTo>
                    <a:lnTo>
                      <a:pt x="45140" y="33378"/>
                    </a:lnTo>
                    <a:cubicBezTo>
                      <a:pt x="60399" y="35921"/>
                      <a:pt x="67710" y="43233"/>
                      <a:pt x="67710" y="56902"/>
                    </a:cubicBezTo>
                    <a:cubicBezTo>
                      <a:pt x="67392" y="73114"/>
                      <a:pt x="54041" y="83286"/>
                      <a:pt x="32424" y="83286"/>
                    </a:cubicBezTo>
                    <a:close/>
                  </a:path>
                </a:pathLst>
              </a:custGeom>
              <a:solidFill>
                <a:schemeClr val="bg1"/>
              </a:solidFill>
              <a:ln w="3165" cap="flat">
                <a:noFill/>
                <a:prstDash val="solid"/>
                <a:miter/>
              </a:ln>
            </p:spPr>
            <p:txBody>
              <a:bodyPr rtlCol="0" anchor="ctr"/>
              <a:lstStyle/>
              <a:p>
                <a:endParaRPr lang="en-GB"/>
              </a:p>
            </p:txBody>
          </p:sp>
        </p:grpSp>
        <p:grpSp>
          <p:nvGrpSpPr>
            <p:cNvPr id="19" name="Graphic 20">
              <a:extLst>
                <a:ext uri="{FF2B5EF4-FFF2-40B4-BE49-F238E27FC236}">
                  <a16:creationId xmlns:a16="http://schemas.microsoft.com/office/drawing/2014/main" id="{ABBE27EC-3C9A-6D4E-9C80-53B58854EDA9}"/>
                </a:ext>
              </a:extLst>
            </p:cNvPr>
            <p:cNvGrpSpPr/>
            <p:nvPr/>
          </p:nvGrpSpPr>
          <p:grpSpPr>
            <a:xfrm>
              <a:off x="3413019" y="3680802"/>
              <a:ext cx="1209190" cy="420246"/>
              <a:chOff x="3413019" y="3680802"/>
              <a:chExt cx="1209190" cy="420246"/>
            </a:xfrm>
            <a:solidFill>
              <a:srgbClr val="463977"/>
            </a:solidFill>
          </p:grpSpPr>
          <p:sp>
            <p:nvSpPr>
              <p:cNvPr id="21" name="Freeform: Shape 24">
                <a:extLst>
                  <a:ext uri="{FF2B5EF4-FFF2-40B4-BE49-F238E27FC236}">
                    <a16:creationId xmlns:a16="http://schemas.microsoft.com/office/drawing/2014/main" id="{DB9F7F15-B3BC-4045-99D1-76001D14A563}"/>
                  </a:ext>
                </a:extLst>
              </p:cNvPr>
              <p:cNvSpPr/>
              <p:nvPr/>
            </p:nvSpPr>
            <p:spPr>
              <a:xfrm>
                <a:off x="3413019" y="3698921"/>
                <a:ext cx="361553" cy="393543"/>
              </a:xfrm>
              <a:custGeom>
                <a:avLst/>
                <a:gdLst>
                  <a:gd name="connsiteX0" fmla="*/ 278097 w 361553"/>
                  <a:gd name="connsiteY0" fmla="*/ 393544 h 393543"/>
                  <a:gd name="connsiteX1" fmla="*/ 354708 w 361553"/>
                  <a:gd name="connsiteY1" fmla="*/ 393544 h 393543"/>
                  <a:gd name="connsiteX2" fmla="*/ 361384 w 361553"/>
                  <a:gd name="connsiteY2" fmla="*/ 384961 h 393543"/>
                  <a:gd name="connsiteX3" fmla="*/ 226600 w 361553"/>
                  <a:gd name="connsiteY3" fmla="*/ 5404 h 393543"/>
                  <a:gd name="connsiteX4" fmla="*/ 218334 w 361553"/>
                  <a:gd name="connsiteY4" fmla="*/ 0 h 393543"/>
                  <a:gd name="connsiteX5" fmla="*/ 143313 w 361553"/>
                  <a:gd name="connsiteY5" fmla="*/ 0 h 393543"/>
                  <a:gd name="connsiteX6" fmla="*/ 135048 w 361553"/>
                  <a:gd name="connsiteY6" fmla="*/ 5404 h 393543"/>
                  <a:gd name="connsiteX7" fmla="*/ 264 w 361553"/>
                  <a:gd name="connsiteY7" fmla="*/ 384961 h 393543"/>
                  <a:gd name="connsiteX8" fmla="*/ 6940 w 361553"/>
                  <a:gd name="connsiteY8" fmla="*/ 393544 h 393543"/>
                  <a:gd name="connsiteX9" fmla="*/ 83550 w 361553"/>
                  <a:gd name="connsiteY9" fmla="*/ 393544 h 393543"/>
                  <a:gd name="connsiteX10" fmla="*/ 92133 w 361553"/>
                  <a:gd name="connsiteY10" fmla="*/ 386868 h 393543"/>
                  <a:gd name="connsiteX11" fmla="*/ 108346 w 361553"/>
                  <a:gd name="connsiteY11" fmla="*/ 326152 h 393543"/>
                  <a:gd name="connsiteX12" fmla="*/ 252984 w 361553"/>
                  <a:gd name="connsiteY12" fmla="*/ 326152 h 393543"/>
                  <a:gd name="connsiteX13" fmla="*/ 269196 w 361553"/>
                  <a:gd name="connsiteY13" fmla="*/ 386868 h 393543"/>
                  <a:gd name="connsiteX14" fmla="*/ 278097 w 361553"/>
                  <a:gd name="connsiteY14" fmla="*/ 393544 h 393543"/>
                  <a:gd name="connsiteX15" fmla="*/ 133777 w 361553"/>
                  <a:gd name="connsiteY15" fmla="*/ 242230 h 393543"/>
                  <a:gd name="connsiteX16" fmla="*/ 174784 w 361553"/>
                  <a:gd name="connsiteY16" fmla="*/ 119525 h 393543"/>
                  <a:gd name="connsiteX17" fmla="*/ 180824 w 361553"/>
                  <a:gd name="connsiteY17" fmla="*/ 115393 h 393543"/>
                  <a:gd name="connsiteX18" fmla="*/ 180824 w 361553"/>
                  <a:gd name="connsiteY18" fmla="*/ 115393 h 393543"/>
                  <a:gd name="connsiteX19" fmla="*/ 186864 w 361553"/>
                  <a:gd name="connsiteY19" fmla="*/ 119525 h 393543"/>
                  <a:gd name="connsiteX20" fmla="*/ 227871 w 361553"/>
                  <a:gd name="connsiteY20" fmla="*/ 242230 h 393543"/>
                  <a:gd name="connsiteX21" fmla="*/ 133777 w 361553"/>
                  <a:gd name="connsiteY21" fmla="*/ 242230 h 393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61553" h="393543">
                    <a:moveTo>
                      <a:pt x="278097" y="393544"/>
                    </a:moveTo>
                    <a:lnTo>
                      <a:pt x="354708" y="393544"/>
                    </a:lnTo>
                    <a:cubicBezTo>
                      <a:pt x="359158" y="393544"/>
                      <a:pt x="362337" y="389411"/>
                      <a:pt x="361384" y="384961"/>
                    </a:cubicBezTo>
                    <a:cubicBezTo>
                      <a:pt x="350575" y="345225"/>
                      <a:pt x="301621" y="172295"/>
                      <a:pt x="226600" y="5404"/>
                    </a:cubicBezTo>
                    <a:cubicBezTo>
                      <a:pt x="225010" y="2225"/>
                      <a:pt x="221831" y="0"/>
                      <a:pt x="218334" y="0"/>
                    </a:cubicBezTo>
                    <a:lnTo>
                      <a:pt x="143313" y="0"/>
                    </a:lnTo>
                    <a:cubicBezTo>
                      <a:pt x="139816" y="0"/>
                      <a:pt x="136638" y="2225"/>
                      <a:pt x="135048" y="5404"/>
                    </a:cubicBezTo>
                    <a:cubicBezTo>
                      <a:pt x="60345" y="172295"/>
                      <a:pt x="11390" y="345225"/>
                      <a:pt x="264" y="384961"/>
                    </a:cubicBezTo>
                    <a:cubicBezTo>
                      <a:pt x="-1007" y="389411"/>
                      <a:pt x="2489" y="393544"/>
                      <a:pt x="6940" y="393544"/>
                    </a:cubicBezTo>
                    <a:lnTo>
                      <a:pt x="83550" y="393544"/>
                    </a:lnTo>
                    <a:cubicBezTo>
                      <a:pt x="87683" y="393544"/>
                      <a:pt x="91180" y="390683"/>
                      <a:pt x="92133" y="386868"/>
                    </a:cubicBezTo>
                    <a:cubicBezTo>
                      <a:pt x="94677" y="376696"/>
                      <a:pt x="100081" y="355397"/>
                      <a:pt x="108346" y="326152"/>
                    </a:cubicBezTo>
                    <a:lnTo>
                      <a:pt x="252984" y="326152"/>
                    </a:lnTo>
                    <a:cubicBezTo>
                      <a:pt x="261249" y="355397"/>
                      <a:pt x="266653" y="376696"/>
                      <a:pt x="269196" y="386868"/>
                    </a:cubicBezTo>
                    <a:cubicBezTo>
                      <a:pt x="270468" y="390683"/>
                      <a:pt x="273965" y="393544"/>
                      <a:pt x="278097" y="393544"/>
                    </a:cubicBezTo>
                    <a:close/>
                    <a:moveTo>
                      <a:pt x="133777" y="242230"/>
                    </a:moveTo>
                    <a:cubicBezTo>
                      <a:pt x="145221" y="206309"/>
                      <a:pt x="158890" y="162758"/>
                      <a:pt x="174784" y="119525"/>
                    </a:cubicBezTo>
                    <a:cubicBezTo>
                      <a:pt x="175738" y="116982"/>
                      <a:pt x="178281" y="115393"/>
                      <a:pt x="180824" y="115393"/>
                    </a:cubicBezTo>
                    <a:lnTo>
                      <a:pt x="180824" y="115393"/>
                    </a:lnTo>
                    <a:cubicBezTo>
                      <a:pt x="183685" y="115393"/>
                      <a:pt x="185910" y="116982"/>
                      <a:pt x="186864" y="119525"/>
                    </a:cubicBezTo>
                    <a:cubicBezTo>
                      <a:pt x="202758" y="162758"/>
                      <a:pt x="216427" y="206309"/>
                      <a:pt x="227871" y="242230"/>
                    </a:cubicBezTo>
                    <a:lnTo>
                      <a:pt x="133777" y="242230"/>
                    </a:lnTo>
                    <a:close/>
                  </a:path>
                </a:pathLst>
              </a:custGeom>
              <a:solidFill>
                <a:schemeClr val="bg1"/>
              </a:solidFill>
              <a:ln w="3165" cap="flat">
                <a:noFill/>
                <a:prstDash val="solid"/>
                <a:miter/>
              </a:ln>
            </p:spPr>
            <p:txBody>
              <a:bodyPr rtlCol="0" anchor="ctr"/>
              <a:lstStyle/>
              <a:p>
                <a:endParaRPr lang="en-GB"/>
              </a:p>
            </p:txBody>
          </p:sp>
          <p:sp>
            <p:nvSpPr>
              <p:cNvPr id="22" name="Freeform: Shape 25">
                <a:extLst>
                  <a:ext uri="{FF2B5EF4-FFF2-40B4-BE49-F238E27FC236}">
                    <a16:creationId xmlns:a16="http://schemas.microsoft.com/office/drawing/2014/main" id="{E8D2032B-4348-594D-B4F8-A3E7A86CC1F8}"/>
                  </a:ext>
                </a:extLst>
              </p:cNvPr>
              <p:cNvSpPr/>
              <p:nvPr/>
            </p:nvSpPr>
            <p:spPr>
              <a:xfrm>
                <a:off x="4345622" y="3680802"/>
                <a:ext cx="276587" cy="411345"/>
              </a:xfrm>
              <a:custGeom>
                <a:avLst/>
                <a:gdLst>
                  <a:gd name="connsiteX0" fmla="*/ 170094 w 276587"/>
                  <a:gd name="connsiteY0" fmla="*/ 108082 h 411345"/>
                  <a:gd name="connsiteX1" fmla="*/ 130040 w 276587"/>
                  <a:gd name="connsiteY1" fmla="*/ 114121 h 411345"/>
                  <a:gd name="connsiteX2" fmla="*/ 97615 w 276587"/>
                  <a:gd name="connsiteY2" fmla="*/ 132559 h 411345"/>
                  <a:gd name="connsiteX3" fmla="*/ 96662 w 276587"/>
                  <a:gd name="connsiteY3" fmla="*/ 133512 h 411345"/>
                  <a:gd name="connsiteX4" fmla="*/ 96026 w 276587"/>
                  <a:gd name="connsiteY4" fmla="*/ 133830 h 411345"/>
                  <a:gd name="connsiteX5" fmla="*/ 95708 w 276587"/>
                  <a:gd name="connsiteY5" fmla="*/ 133830 h 411345"/>
                  <a:gd name="connsiteX6" fmla="*/ 87125 w 276587"/>
                  <a:gd name="connsiteY6" fmla="*/ 132877 h 411345"/>
                  <a:gd name="connsiteX7" fmla="*/ 87443 w 276587"/>
                  <a:gd name="connsiteY7" fmla="*/ 125565 h 411345"/>
                  <a:gd name="connsiteX8" fmla="*/ 88079 w 276587"/>
                  <a:gd name="connsiteY8" fmla="*/ 124612 h 411345"/>
                  <a:gd name="connsiteX9" fmla="*/ 94437 w 276587"/>
                  <a:gd name="connsiteY9" fmla="*/ 104585 h 411345"/>
                  <a:gd name="connsiteX10" fmla="*/ 94437 w 276587"/>
                  <a:gd name="connsiteY10" fmla="*/ 104585 h 411345"/>
                  <a:gd name="connsiteX11" fmla="*/ 86489 w 276587"/>
                  <a:gd name="connsiteY11" fmla="*/ 6040 h 411345"/>
                  <a:gd name="connsiteX12" fmla="*/ 79814 w 276587"/>
                  <a:gd name="connsiteY12" fmla="*/ 0 h 411345"/>
                  <a:gd name="connsiteX13" fmla="*/ 6700 w 276587"/>
                  <a:gd name="connsiteY13" fmla="*/ 0 h 411345"/>
                  <a:gd name="connsiteX14" fmla="*/ 24 w 276587"/>
                  <a:gd name="connsiteY14" fmla="*/ 7311 h 411345"/>
                  <a:gd name="connsiteX15" fmla="*/ 12104 w 276587"/>
                  <a:gd name="connsiteY15" fmla="*/ 213938 h 411345"/>
                  <a:gd name="connsiteX16" fmla="*/ 5428 w 276587"/>
                  <a:gd name="connsiteY16" fmla="*/ 404352 h 411345"/>
                  <a:gd name="connsiteX17" fmla="*/ 12104 w 276587"/>
                  <a:gd name="connsiteY17" fmla="*/ 411346 h 411345"/>
                  <a:gd name="connsiteX18" fmla="*/ 85218 w 276587"/>
                  <a:gd name="connsiteY18" fmla="*/ 411346 h 411345"/>
                  <a:gd name="connsiteX19" fmla="*/ 91893 w 276587"/>
                  <a:gd name="connsiteY19" fmla="*/ 404670 h 411345"/>
                  <a:gd name="connsiteX20" fmla="*/ 98569 w 276587"/>
                  <a:gd name="connsiteY20" fmla="*/ 233647 h 411345"/>
                  <a:gd name="connsiteX21" fmla="*/ 144345 w 276587"/>
                  <a:gd name="connsiteY21" fmla="*/ 195500 h 411345"/>
                  <a:gd name="connsiteX22" fmla="*/ 190438 w 276587"/>
                  <a:gd name="connsiteY22" fmla="*/ 244455 h 411345"/>
                  <a:gd name="connsiteX23" fmla="*/ 190438 w 276587"/>
                  <a:gd name="connsiteY23" fmla="*/ 404670 h 411345"/>
                  <a:gd name="connsiteX24" fmla="*/ 197114 w 276587"/>
                  <a:gd name="connsiteY24" fmla="*/ 411346 h 411345"/>
                  <a:gd name="connsiteX25" fmla="*/ 269910 w 276587"/>
                  <a:gd name="connsiteY25" fmla="*/ 411346 h 411345"/>
                  <a:gd name="connsiteX26" fmla="*/ 276586 w 276587"/>
                  <a:gd name="connsiteY26" fmla="*/ 404670 h 411345"/>
                  <a:gd name="connsiteX27" fmla="*/ 276586 w 276587"/>
                  <a:gd name="connsiteY27" fmla="*/ 220296 h 411345"/>
                  <a:gd name="connsiteX28" fmla="*/ 170094 w 276587"/>
                  <a:gd name="connsiteY28" fmla="*/ 108082 h 411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76587" h="411345">
                    <a:moveTo>
                      <a:pt x="170094" y="108082"/>
                    </a:moveTo>
                    <a:cubicBezTo>
                      <a:pt x="157060" y="108082"/>
                      <a:pt x="142755" y="109989"/>
                      <a:pt x="130040" y="114121"/>
                    </a:cubicBezTo>
                    <a:cubicBezTo>
                      <a:pt x="118596" y="117936"/>
                      <a:pt x="107788" y="123976"/>
                      <a:pt x="97615" y="132559"/>
                    </a:cubicBezTo>
                    <a:cubicBezTo>
                      <a:pt x="97297" y="132877"/>
                      <a:pt x="96980" y="133195"/>
                      <a:pt x="96662" y="133512"/>
                    </a:cubicBezTo>
                    <a:cubicBezTo>
                      <a:pt x="96344" y="133512"/>
                      <a:pt x="96344" y="133830"/>
                      <a:pt x="96026" y="133830"/>
                    </a:cubicBezTo>
                    <a:cubicBezTo>
                      <a:pt x="96026" y="133830"/>
                      <a:pt x="96026" y="133830"/>
                      <a:pt x="95708" y="133830"/>
                    </a:cubicBezTo>
                    <a:cubicBezTo>
                      <a:pt x="93165" y="136056"/>
                      <a:pt x="89032" y="135738"/>
                      <a:pt x="87125" y="132877"/>
                    </a:cubicBezTo>
                    <a:cubicBezTo>
                      <a:pt x="85536" y="130651"/>
                      <a:pt x="85854" y="127790"/>
                      <a:pt x="87443" y="125565"/>
                    </a:cubicBezTo>
                    <a:lnTo>
                      <a:pt x="88079" y="124612"/>
                    </a:lnTo>
                    <a:cubicBezTo>
                      <a:pt x="92529" y="118890"/>
                      <a:pt x="94754" y="111896"/>
                      <a:pt x="94437" y="104585"/>
                    </a:cubicBezTo>
                    <a:lnTo>
                      <a:pt x="94437" y="104585"/>
                    </a:lnTo>
                    <a:cubicBezTo>
                      <a:pt x="91258" y="51498"/>
                      <a:pt x="88079" y="22570"/>
                      <a:pt x="86489" y="6040"/>
                    </a:cubicBezTo>
                    <a:cubicBezTo>
                      <a:pt x="86171" y="2543"/>
                      <a:pt x="83310" y="0"/>
                      <a:pt x="79814" y="0"/>
                    </a:cubicBezTo>
                    <a:lnTo>
                      <a:pt x="6700" y="0"/>
                    </a:lnTo>
                    <a:cubicBezTo>
                      <a:pt x="2567" y="0"/>
                      <a:pt x="-294" y="3497"/>
                      <a:pt x="24" y="7311"/>
                    </a:cubicBezTo>
                    <a:cubicBezTo>
                      <a:pt x="2885" y="35285"/>
                      <a:pt x="12104" y="136056"/>
                      <a:pt x="12104" y="213938"/>
                    </a:cubicBezTo>
                    <a:cubicBezTo>
                      <a:pt x="12104" y="291184"/>
                      <a:pt x="5746" y="379239"/>
                      <a:pt x="5428" y="404352"/>
                    </a:cubicBezTo>
                    <a:cubicBezTo>
                      <a:pt x="5428" y="408167"/>
                      <a:pt x="8289" y="411346"/>
                      <a:pt x="12104" y="411346"/>
                    </a:cubicBezTo>
                    <a:lnTo>
                      <a:pt x="85218" y="411346"/>
                    </a:lnTo>
                    <a:cubicBezTo>
                      <a:pt x="89032" y="411346"/>
                      <a:pt x="91893" y="408485"/>
                      <a:pt x="91893" y="404670"/>
                    </a:cubicBezTo>
                    <a:cubicBezTo>
                      <a:pt x="92211" y="383054"/>
                      <a:pt x="96662" y="257806"/>
                      <a:pt x="98569" y="233647"/>
                    </a:cubicBezTo>
                    <a:cubicBezTo>
                      <a:pt x="100794" y="209487"/>
                      <a:pt x="119549" y="195500"/>
                      <a:pt x="144345" y="195500"/>
                    </a:cubicBezTo>
                    <a:cubicBezTo>
                      <a:pt x="175498" y="195500"/>
                      <a:pt x="190438" y="216481"/>
                      <a:pt x="190438" y="244455"/>
                    </a:cubicBezTo>
                    <a:lnTo>
                      <a:pt x="190438" y="404670"/>
                    </a:lnTo>
                    <a:cubicBezTo>
                      <a:pt x="190438" y="408485"/>
                      <a:pt x="193617" y="411346"/>
                      <a:pt x="197114" y="411346"/>
                    </a:cubicBezTo>
                    <a:lnTo>
                      <a:pt x="269910" y="411346"/>
                    </a:lnTo>
                    <a:cubicBezTo>
                      <a:pt x="273725" y="411346"/>
                      <a:pt x="276586" y="408167"/>
                      <a:pt x="276586" y="404670"/>
                    </a:cubicBezTo>
                    <a:lnTo>
                      <a:pt x="276586" y="220296"/>
                    </a:lnTo>
                    <a:cubicBezTo>
                      <a:pt x="276903" y="158626"/>
                      <a:pt x="243843" y="108082"/>
                      <a:pt x="170094" y="108082"/>
                    </a:cubicBezTo>
                    <a:close/>
                  </a:path>
                </a:pathLst>
              </a:custGeom>
              <a:solidFill>
                <a:schemeClr val="bg1"/>
              </a:solidFill>
              <a:ln w="3165" cap="flat">
                <a:noFill/>
                <a:prstDash val="solid"/>
                <a:miter/>
              </a:ln>
            </p:spPr>
            <p:txBody>
              <a:bodyPr rtlCol="0" anchor="ctr"/>
              <a:lstStyle/>
              <a:p>
                <a:endParaRPr lang="en-GB"/>
              </a:p>
            </p:txBody>
          </p:sp>
          <p:sp>
            <p:nvSpPr>
              <p:cNvPr id="23" name="Freeform: Shape 26">
                <a:extLst>
                  <a:ext uri="{FF2B5EF4-FFF2-40B4-BE49-F238E27FC236}">
                    <a16:creationId xmlns:a16="http://schemas.microsoft.com/office/drawing/2014/main" id="{F86CED9B-4470-2E44-89B7-E9FB2D634F56}"/>
                  </a:ext>
                </a:extLst>
              </p:cNvPr>
              <p:cNvSpPr/>
              <p:nvPr/>
            </p:nvSpPr>
            <p:spPr>
              <a:xfrm>
                <a:off x="4025216" y="3782525"/>
                <a:ext cx="293753" cy="318522"/>
              </a:xfrm>
              <a:custGeom>
                <a:avLst/>
                <a:gdLst>
                  <a:gd name="connsiteX0" fmla="*/ 161486 w 293753"/>
                  <a:gd name="connsiteY0" fmla="*/ 239687 h 318522"/>
                  <a:gd name="connsiteX1" fmla="*/ 103949 w 293753"/>
                  <a:gd name="connsiteY1" fmla="*/ 215845 h 318522"/>
                  <a:gd name="connsiteX2" fmla="*/ 82015 w 293753"/>
                  <a:gd name="connsiteY2" fmla="*/ 158943 h 318522"/>
                  <a:gd name="connsiteX3" fmla="*/ 103949 w 293753"/>
                  <a:gd name="connsiteY3" fmla="*/ 102042 h 318522"/>
                  <a:gd name="connsiteX4" fmla="*/ 161486 w 293753"/>
                  <a:gd name="connsiteY4" fmla="*/ 78200 h 318522"/>
                  <a:gd name="connsiteX5" fmla="*/ 223792 w 293753"/>
                  <a:gd name="connsiteY5" fmla="*/ 107764 h 318522"/>
                  <a:gd name="connsiteX6" fmla="*/ 232693 w 293753"/>
                  <a:gd name="connsiteY6" fmla="*/ 109353 h 318522"/>
                  <a:gd name="connsiteX7" fmla="*/ 290548 w 293753"/>
                  <a:gd name="connsiteY7" fmla="*/ 72796 h 318522"/>
                  <a:gd name="connsiteX8" fmla="*/ 292456 w 293753"/>
                  <a:gd name="connsiteY8" fmla="*/ 62942 h 318522"/>
                  <a:gd name="connsiteX9" fmla="*/ 241276 w 293753"/>
                  <a:gd name="connsiteY9" fmla="*/ 19073 h 318522"/>
                  <a:gd name="connsiteX10" fmla="*/ 161804 w 293753"/>
                  <a:gd name="connsiteY10" fmla="*/ 0 h 318522"/>
                  <a:gd name="connsiteX11" fmla="*/ 47365 w 293753"/>
                  <a:gd name="connsiteY11" fmla="*/ 44186 h 318522"/>
                  <a:gd name="connsiteX12" fmla="*/ 12715 w 293753"/>
                  <a:gd name="connsiteY12" fmla="*/ 94412 h 318522"/>
                  <a:gd name="connsiteX13" fmla="*/ 0 w 293753"/>
                  <a:gd name="connsiteY13" fmla="*/ 159261 h 318522"/>
                  <a:gd name="connsiteX14" fmla="*/ 12715 w 293753"/>
                  <a:gd name="connsiteY14" fmla="*/ 224110 h 318522"/>
                  <a:gd name="connsiteX15" fmla="*/ 47365 w 293753"/>
                  <a:gd name="connsiteY15" fmla="*/ 274336 h 318522"/>
                  <a:gd name="connsiteX16" fmla="*/ 161804 w 293753"/>
                  <a:gd name="connsiteY16" fmla="*/ 318523 h 318522"/>
                  <a:gd name="connsiteX17" fmla="*/ 241276 w 293753"/>
                  <a:gd name="connsiteY17" fmla="*/ 299449 h 318522"/>
                  <a:gd name="connsiteX18" fmla="*/ 292456 w 293753"/>
                  <a:gd name="connsiteY18" fmla="*/ 255581 h 318522"/>
                  <a:gd name="connsiteX19" fmla="*/ 290548 w 293753"/>
                  <a:gd name="connsiteY19" fmla="*/ 245726 h 318522"/>
                  <a:gd name="connsiteX20" fmla="*/ 232693 w 293753"/>
                  <a:gd name="connsiteY20" fmla="*/ 209170 h 318522"/>
                  <a:gd name="connsiteX21" fmla="*/ 223792 w 293753"/>
                  <a:gd name="connsiteY21" fmla="*/ 210759 h 318522"/>
                  <a:gd name="connsiteX22" fmla="*/ 161486 w 293753"/>
                  <a:gd name="connsiteY22" fmla="*/ 239687 h 318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93753" h="318522">
                    <a:moveTo>
                      <a:pt x="161486" y="239687"/>
                    </a:moveTo>
                    <a:cubicBezTo>
                      <a:pt x="138916" y="239687"/>
                      <a:pt x="118572" y="231422"/>
                      <a:pt x="103949" y="215845"/>
                    </a:cubicBezTo>
                    <a:cubicBezTo>
                      <a:pt x="89644" y="200904"/>
                      <a:pt x="82015" y="180878"/>
                      <a:pt x="82015" y="158943"/>
                    </a:cubicBezTo>
                    <a:cubicBezTo>
                      <a:pt x="82015" y="137009"/>
                      <a:pt x="89962" y="116664"/>
                      <a:pt x="103949" y="102042"/>
                    </a:cubicBezTo>
                    <a:cubicBezTo>
                      <a:pt x="118572" y="86783"/>
                      <a:pt x="138916" y="78200"/>
                      <a:pt x="161486" y="78200"/>
                    </a:cubicBezTo>
                    <a:cubicBezTo>
                      <a:pt x="186917" y="78200"/>
                      <a:pt x="209170" y="88690"/>
                      <a:pt x="223792" y="107764"/>
                    </a:cubicBezTo>
                    <a:cubicBezTo>
                      <a:pt x="226017" y="110625"/>
                      <a:pt x="229832" y="111260"/>
                      <a:pt x="232693" y="109353"/>
                    </a:cubicBezTo>
                    <a:lnTo>
                      <a:pt x="290548" y="72796"/>
                    </a:lnTo>
                    <a:cubicBezTo>
                      <a:pt x="293727" y="70571"/>
                      <a:pt x="294681" y="66120"/>
                      <a:pt x="292456" y="62942"/>
                    </a:cubicBezTo>
                    <a:cubicBezTo>
                      <a:pt x="279105" y="44822"/>
                      <a:pt x="261303" y="29881"/>
                      <a:pt x="241276" y="19073"/>
                    </a:cubicBezTo>
                    <a:cubicBezTo>
                      <a:pt x="217434" y="6676"/>
                      <a:pt x="190096" y="0"/>
                      <a:pt x="161804" y="0"/>
                    </a:cubicBezTo>
                    <a:cubicBezTo>
                      <a:pt x="117936" y="0"/>
                      <a:pt x="77246" y="15576"/>
                      <a:pt x="47365" y="44186"/>
                    </a:cubicBezTo>
                    <a:cubicBezTo>
                      <a:pt x="32424" y="58491"/>
                      <a:pt x="20980" y="75339"/>
                      <a:pt x="12715" y="94412"/>
                    </a:cubicBezTo>
                    <a:cubicBezTo>
                      <a:pt x="4132" y="114439"/>
                      <a:pt x="0" y="136056"/>
                      <a:pt x="0" y="159261"/>
                    </a:cubicBezTo>
                    <a:cubicBezTo>
                      <a:pt x="0" y="182149"/>
                      <a:pt x="4132" y="204083"/>
                      <a:pt x="12715" y="224110"/>
                    </a:cubicBezTo>
                    <a:cubicBezTo>
                      <a:pt x="20663" y="243183"/>
                      <a:pt x="32424" y="260031"/>
                      <a:pt x="47365" y="274336"/>
                    </a:cubicBezTo>
                    <a:cubicBezTo>
                      <a:pt x="77246" y="302628"/>
                      <a:pt x="117618" y="318523"/>
                      <a:pt x="161804" y="318523"/>
                    </a:cubicBezTo>
                    <a:cubicBezTo>
                      <a:pt x="190096" y="318523"/>
                      <a:pt x="217752" y="311847"/>
                      <a:pt x="241276" y="299449"/>
                    </a:cubicBezTo>
                    <a:cubicBezTo>
                      <a:pt x="261621" y="288641"/>
                      <a:pt x="279105" y="273701"/>
                      <a:pt x="292456" y="255581"/>
                    </a:cubicBezTo>
                    <a:cubicBezTo>
                      <a:pt x="294681" y="252402"/>
                      <a:pt x="294045" y="247952"/>
                      <a:pt x="290548" y="245726"/>
                    </a:cubicBezTo>
                    <a:lnTo>
                      <a:pt x="232693" y="209170"/>
                    </a:lnTo>
                    <a:cubicBezTo>
                      <a:pt x="229832" y="207262"/>
                      <a:pt x="226017" y="207898"/>
                      <a:pt x="223792" y="210759"/>
                    </a:cubicBezTo>
                    <a:cubicBezTo>
                      <a:pt x="209170" y="229196"/>
                      <a:pt x="186917" y="239687"/>
                      <a:pt x="161486" y="239687"/>
                    </a:cubicBezTo>
                    <a:close/>
                  </a:path>
                </a:pathLst>
              </a:custGeom>
              <a:solidFill>
                <a:schemeClr val="bg1"/>
              </a:solidFill>
              <a:ln w="3165" cap="flat">
                <a:noFill/>
                <a:prstDash val="solid"/>
                <a:miter/>
              </a:ln>
            </p:spPr>
            <p:txBody>
              <a:bodyPr rtlCol="0" anchor="ctr"/>
              <a:lstStyle/>
              <a:p>
                <a:endParaRPr lang="en-GB"/>
              </a:p>
            </p:txBody>
          </p:sp>
          <p:sp>
            <p:nvSpPr>
              <p:cNvPr id="24" name="Freeform: Shape 27">
                <a:extLst>
                  <a:ext uri="{FF2B5EF4-FFF2-40B4-BE49-F238E27FC236}">
                    <a16:creationId xmlns:a16="http://schemas.microsoft.com/office/drawing/2014/main" id="{3A962ABB-68A8-1946-B5C6-1A4F96BEF37B}"/>
                  </a:ext>
                </a:extLst>
              </p:cNvPr>
              <p:cNvSpPr/>
              <p:nvPr/>
            </p:nvSpPr>
            <p:spPr>
              <a:xfrm>
                <a:off x="3806170" y="3782647"/>
                <a:ext cx="216937" cy="309817"/>
              </a:xfrm>
              <a:custGeom>
                <a:avLst/>
                <a:gdLst>
                  <a:gd name="connsiteX0" fmla="*/ 216503 w 216937"/>
                  <a:gd name="connsiteY0" fmla="*/ 15455 h 309817"/>
                  <a:gd name="connsiteX1" fmla="*/ 212688 w 216937"/>
                  <a:gd name="connsiteY1" fmla="*/ 6872 h 309817"/>
                  <a:gd name="connsiteX2" fmla="*/ 92845 w 216937"/>
                  <a:gd name="connsiteY2" fmla="*/ 31985 h 309817"/>
                  <a:gd name="connsiteX3" fmla="*/ 84580 w 216937"/>
                  <a:gd name="connsiteY3" fmla="*/ 31667 h 309817"/>
                  <a:gd name="connsiteX4" fmla="*/ 84898 w 216937"/>
                  <a:gd name="connsiteY4" fmla="*/ 24991 h 309817"/>
                  <a:gd name="connsiteX5" fmla="*/ 91256 w 216937"/>
                  <a:gd name="connsiteY5" fmla="*/ 15455 h 309817"/>
                  <a:gd name="connsiteX6" fmla="*/ 85534 w 216937"/>
                  <a:gd name="connsiteY6" fmla="*/ 5918 h 309817"/>
                  <a:gd name="connsiteX7" fmla="*/ 6698 w 216937"/>
                  <a:gd name="connsiteY7" fmla="*/ 5918 h 309817"/>
                  <a:gd name="connsiteX8" fmla="*/ 22 w 216937"/>
                  <a:gd name="connsiteY8" fmla="*/ 13229 h 309817"/>
                  <a:gd name="connsiteX9" fmla="*/ 2565 w 216937"/>
                  <a:gd name="connsiteY9" fmla="*/ 302506 h 309817"/>
                  <a:gd name="connsiteX10" fmla="*/ 9241 w 216937"/>
                  <a:gd name="connsiteY10" fmla="*/ 309818 h 309817"/>
                  <a:gd name="connsiteX11" fmla="*/ 82037 w 216937"/>
                  <a:gd name="connsiteY11" fmla="*/ 309818 h 309817"/>
                  <a:gd name="connsiteX12" fmla="*/ 88712 w 216937"/>
                  <a:gd name="connsiteY12" fmla="*/ 302824 h 309817"/>
                  <a:gd name="connsiteX13" fmla="*/ 90302 w 216937"/>
                  <a:gd name="connsiteY13" fmla="*/ 144835 h 309817"/>
                  <a:gd name="connsiteX14" fmla="*/ 184079 w 216937"/>
                  <a:gd name="connsiteY14" fmla="*/ 87297 h 309817"/>
                  <a:gd name="connsiteX15" fmla="*/ 192979 w 216937"/>
                  <a:gd name="connsiteY15" fmla="*/ 83165 h 309817"/>
                  <a:gd name="connsiteX16" fmla="*/ 216503 w 216937"/>
                  <a:gd name="connsiteY16" fmla="*/ 15455 h 309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16937" h="309817">
                    <a:moveTo>
                      <a:pt x="216503" y="15455"/>
                    </a:moveTo>
                    <a:cubicBezTo>
                      <a:pt x="217774" y="11958"/>
                      <a:pt x="216185" y="8461"/>
                      <a:pt x="212688" y="6872"/>
                    </a:cubicBezTo>
                    <a:cubicBezTo>
                      <a:pt x="169138" y="-11248"/>
                      <a:pt x="112872" y="9733"/>
                      <a:pt x="92845" y="31985"/>
                    </a:cubicBezTo>
                    <a:cubicBezTo>
                      <a:pt x="90620" y="34528"/>
                      <a:pt x="86487" y="34528"/>
                      <a:pt x="84580" y="31667"/>
                    </a:cubicBezTo>
                    <a:cubicBezTo>
                      <a:pt x="83308" y="29760"/>
                      <a:pt x="83626" y="26581"/>
                      <a:pt x="84898" y="24991"/>
                    </a:cubicBezTo>
                    <a:cubicBezTo>
                      <a:pt x="87441" y="22130"/>
                      <a:pt x="89984" y="17998"/>
                      <a:pt x="91256" y="15455"/>
                    </a:cubicBezTo>
                    <a:cubicBezTo>
                      <a:pt x="93481" y="11004"/>
                      <a:pt x="90302" y="5918"/>
                      <a:pt x="85534" y="5918"/>
                    </a:cubicBezTo>
                    <a:cubicBezTo>
                      <a:pt x="71864" y="5918"/>
                      <a:pt x="25135" y="5918"/>
                      <a:pt x="6698" y="5918"/>
                    </a:cubicBezTo>
                    <a:cubicBezTo>
                      <a:pt x="2883" y="5918"/>
                      <a:pt x="-296" y="9097"/>
                      <a:pt x="22" y="13229"/>
                    </a:cubicBezTo>
                    <a:cubicBezTo>
                      <a:pt x="9559" y="150239"/>
                      <a:pt x="5108" y="271989"/>
                      <a:pt x="2565" y="302506"/>
                    </a:cubicBezTo>
                    <a:cubicBezTo>
                      <a:pt x="2247" y="306321"/>
                      <a:pt x="5426" y="309818"/>
                      <a:pt x="9241" y="309818"/>
                    </a:cubicBezTo>
                    <a:cubicBezTo>
                      <a:pt x="26407" y="309818"/>
                      <a:pt x="66142" y="309818"/>
                      <a:pt x="82037" y="309818"/>
                    </a:cubicBezTo>
                    <a:cubicBezTo>
                      <a:pt x="85851" y="309818"/>
                      <a:pt x="89030" y="306639"/>
                      <a:pt x="88712" y="302824"/>
                    </a:cubicBezTo>
                    <a:cubicBezTo>
                      <a:pt x="87759" y="278983"/>
                      <a:pt x="85534" y="199511"/>
                      <a:pt x="90302" y="144835"/>
                    </a:cubicBezTo>
                    <a:cubicBezTo>
                      <a:pt x="96024" y="79668"/>
                      <a:pt x="161826" y="78078"/>
                      <a:pt x="184079" y="87297"/>
                    </a:cubicBezTo>
                    <a:cubicBezTo>
                      <a:pt x="187575" y="88886"/>
                      <a:pt x="191708" y="86979"/>
                      <a:pt x="192979" y="83165"/>
                    </a:cubicBezTo>
                    <a:lnTo>
                      <a:pt x="216503" y="15455"/>
                    </a:lnTo>
                    <a:close/>
                  </a:path>
                </a:pathLst>
              </a:custGeom>
              <a:solidFill>
                <a:schemeClr val="bg1"/>
              </a:solidFill>
              <a:ln w="3165" cap="flat">
                <a:noFill/>
                <a:prstDash val="solid"/>
                <a:miter/>
              </a:ln>
            </p:spPr>
            <p:txBody>
              <a:bodyPr rtlCol="0" anchor="ctr"/>
              <a:lstStyle/>
              <a:p>
                <a:endParaRPr lang="en-GB"/>
              </a:p>
            </p:txBody>
          </p:sp>
        </p:grpSp>
        <p:sp>
          <p:nvSpPr>
            <p:cNvPr id="20" name="Freeform: Shape 23">
              <a:extLst>
                <a:ext uri="{FF2B5EF4-FFF2-40B4-BE49-F238E27FC236}">
                  <a16:creationId xmlns:a16="http://schemas.microsoft.com/office/drawing/2014/main" id="{87C9B981-A8B1-ED4A-9CE0-46EF876EDF00}"/>
                </a:ext>
              </a:extLst>
            </p:cNvPr>
            <p:cNvSpPr/>
            <p:nvPr/>
          </p:nvSpPr>
          <p:spPr>
            <a:xfrm>
              <a:off x="2598708" y="3560323"/>
              <a:ext cx="726838" cy="841128"/>
            </a:xfrm>
            <a:custGeom>
              <a:avLst/>
              <a:gdLst>
                <a:gd name="connsiteX0" fmla="*/ 660401 w 726838"/>
                <a:gd name="connsiteY0" fmla="*/ 260031 h 841128"/>
                <a:gd name="connsiteX1" fmla="*/ 549776 w 726838"/>
                <a:gd name="connsiteY1" fmla="*/ 264164 h 841128"/>
                <a:gd name="connsiteX2" fmla="*/ 493510 w 726838"/>
                <a:gd name="connsiteY2" fmla="*/ 134466 h 841128"/>
                <a:gd name="connsiteX3" fmla="*/ 321851 w 726838"/>
                <a:gd name="connsiteY3" fmla="*/ 0 h 841128"/>
                <a:gd name="connsiteX4" fmla="*/ 73899 w 726838"/>
                <a:gd name="connsiteY4" fmla="*/ 285462 h 841128"/>
                <a:gd name="connsiteX5" fmla="*/ 150 w 726838"/>
                <a:gd name="connsiteY5" fmla="*/ 666291 h 841128"/>
                <a:gd name="connsiteX6" fmla="*/ 65634 w 726838"/>
                <a:gd name="connsiteY6" fmla="*/ 736226 h 841128"/>
                <a:gd name="connsiteX7" fmla="*/ 65952 w 726838"/>
                <a:gd name="connsiteY7" fmla="*/ 736226 h 841128"/>
                <a:gd name="connsiteX8" fmla="*/ 131437 w 726838"/>
                <a:gd name="connsiteY8" fmla="*/ 675192 h 841128"/>
                <a:gd name="connsiteX9" fmla="*/ 198511 w 726838"/>
                <a:gd name="connsiteY9" fmla="*/ 326788 h 841128"/>
                <a:gd name="connsiteX10" fmla="*/ 321851 w 726838"/>
                <a:gd name="connsiteY10" fmla="*/ 131605 h 841128"/>
                <a:gd name="connsiteX11" fmla="*/ 416581 w 726838"/>
                <a:gd name="connsiteY11" fmla="*/ 280694 h 841128"/>
                <a:gd name="connsiteX12" fmla="*/ 256049 w 726838"/>
                <a:gd name="connsiteY12" fmla="*/ 366523 h 841128"/>
                <a:gd name="connsiteX13" fmla="*/ 229346 w 726838"/>
                <a:gd name="connsiteY13" fmla="*/ 548037 h 841128"/>
                <a:gd name="connsiteX14" fmla="*/ 440105 w 726838"/>
                <a:gd name="connsiteY14" fmla="*/ 820466 h 841128"/>
                <a:gd name="connsiteX15" fmla="*/ 525299 w 726838"/>
                <a:gd name="connsiteY15" fmla="*/ 841129 h 841128"/>
                <a:gd name="connsiteX16" fmla="*/ 579657 w 726838"/>
                <a:gd name="connsiteY16" fmla="*/ 829367 h 841128"/>
                <a:gd name="connsiteX17" fmla="*/ 629566 w 726838"/>
                <a:gd name="connsiteY17" fmla="*/ 652622 h 841128"/>
                <a:gd name="connsiteX18" fmla="*/ 612718 w 726838"/>
                <a:gd name="connsiteY18" fmla="*/ 516884 h 841128"/>
                <a:gd name="connsiteX19" fmla="*/ 592373 w 726838"/>
                <a:gd name="connsiteY19" fmla="*/ 414524 h 841128"/>
                <a:gd name="connsiteX20" fmla="*/ 587287 w 726838"/>
                <a:gd name="connsiteY20" fmla="*/ 393226 h 841128"/>
                <a:gd name="connsiteX21" fmla="*/ 662308 w 726838"/>
                <a:gd name="connsiteY21" fmla="*/ 391001 h 841128"/>
                <a:gd name="connsiteX22" fmla="*/ 726839 w 726838"/>
                <a:gd name="connsiteY22" fmla="*/ 325516 h 841128"/>
                <a:gd name="connsiteX23" fmla="*/ 726839 w 726838"/>
                <a:gd name="connsiteY23" fmla="*/ 325516 h 841128"/>
                <a:gd name="connsiteX24" fmla="*/ 660401 w 726838"/>
                <a:gd name="connsiteY24" fmla="*/ 260031 h 841128"/>
                <a:gd name="connsiteX25" fmla="*/ 499868 w 726838"/>
                <a:gd name="connsiteY25" fmla="*/ 693629 h 841128"/>
                <a:gd name="connsiteX26" fmla="*/ 491285 w 726838"/>
                <a:gd name="connsiteY26" fmla="*/ 699033 h 841128"/>
                <a:gd name="connsiteX27" fmla="*/ 356501 w 726838"/>
                <a:gd name="connsiteY27" fmla="*/ 515295 h 841128"/>
                <a:gd name="connsiteX28" fmla="*/ 359680 w 726838"/>
                <a:gd name="connsiteY28" fmla="*/ 446949 h 841128"/>
                <a:gd name="connsiteX29" fmla="*/ 523709 w 726838"/>
                <a:gd name="connsiteY29" fmla="*/ 397041 h 841128"/>
                <a:gd name="connsiteX30" fmla="*/ 530067 w 726838"/>
                <a:gd name="connsiteY30" fmla="*/ 402127 h 841128"/>
                <a:gd name="connsiteX31" fmla="*/ 530067 w 726838"/>
                <a:gd name="connsiteY31" fmla="*/ 402127 h 841128"/>
                <a:gd name="connsiteX32" fmla="*/ 524981 w 726838"/>
                <a:gd name="connsiteY32" fmla="*/ 408802 h 841128"/>
                <a:gd name="connsiteX33" fmla="*/ 467443 w 726838"/>
                <a:gd name="connsiteY33" fmla="*/ 461254 h 841128"/>
                <a:gd name="connsiteX34" fmla="*/ 499868 w 726838"/>
                <a:gd name="connsiteY34" fmla="*/ 693629 h 841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726838" h="841128">
                  <a:moveTo>
                    <a:pt x="660401" y="260031"/>
                  </a:moveTo>
                  <a:cubicBezTo>
                    <a:pt x="620665" y="260667"/>
                    <a:pt x="583790" y="261939"/>
                    <a:pt x="549776" y="264164"/>
                  </a:cubicBezTo>
                  <a:cubicBezTo>
                    <a:pt x="533882" y="217752"/>
                    <a:pt x="515126" y="173248"/>
                    <a:pt x="493510" y="134466"/>
                  </a:cubicBezTo>
                  <a:cubicBezTo>
                    <a:pt x="449642" y="55312"/>
                    <a:pt x="393376" y="0"/>
                    <a:pt x="321851" y="0"/>
                  </a:cubicBezTo>
                  <a:cubicBezTo>
                    <a:pt x="219809" y="0"/>
                    <a:pt x="136205" y="96002"/>
                    <a:pt x="73899" y="285462"/>
                  </a:cubicBezTo>
                  <a:cubicBezTo>
                    <a:pt x="37342" y="395769"/>
                    <a:pt x="8097" y="550580"/>
                    <a:pt x="150" y="666291"/>
                  </a:cubicBezTo>
                  <a:cubicBezTo>
                    <a:pt x="-2393" y="704119"/>
                    <a:pt x="27806" y="736226"/>
                    <a:pt x="65634" y="736226"/>
                  </a:cubicBezTo>
                  <a:lnTo>
                    <a:pt x="65952" y="736226"/>
                  </a:lnTo>
                  <a:cubicBezTo>
                    <a:pt x="100602" y="736226"/>
                    <a:pt x="128894" y="709523"/>
                    <a:pt x="131437" y="675192"/>
                  </a:cubicBezTo>
                  <a:cubicBezTo>
                    <a:pt x="138430" y="570925"/>
                    <a:pt x="165769" y="425968"/>
                    <a:pt x="198511" y="326788"/>
                  </a:cubicBezTo>
                  <a:cubicBezTo>
                    <a:pt x="249373" y="172295"/>
                    <a:pt x="291334" y="131605"/>
                    <a:pt x="321851" y="131605"/>
                  </a:cubicBezTo>
                  <a:cubicBezTo>
                    <a:pt x="375892" y="131605"/>
                    <a:pt x="416581" y="280694"/>
                    <a:pt x="416581" y="280694"/>
                  </a:cubicBezTo>
                  <a:cubicBezTo>
                    <a:pt x="342514" y="296270"/>
                    <a:pt x="289745" y="322973"/>
                    <a:pt x="256049" y="366523"/>
                  </a:cubicBezTo>
                  <a:cubicBezTo>
                    <a:pt x="219492" y="413571"/>
                    <a:pt x="210591" y="474605"/>
                    <a:pt x="229346" y="548037"/>
                  </a:cubicBezTo>
                  <a:cubicBezTo>
                    <a:pt x="267175" y="694583"/>
                    <a:pt x="363176" y="784863"/>
                    <a:pt x="440105" y="820466"/>
                  </a:cubicBezTo>
                  <a:cubicBezTo>
                    <a:pt x="469986" y="834135"/>
                    <a:pt x="498914" y="841129"/>
                    <a:pt x="525299" y="841129"/>
                  </a:cubicBezTo>
                  <a:cubicBezTo>
                    <a:pt x="545008" y="841129"/>
                    <a:pt x="563445" y="837314"/>
                    <a:pt x="579657" y="829367"/>
                  </a:cubicBezTo>
                  <a:cubicBezTo>
                    <a:pt x="629248" y="805207"/>
                    <a:pt x="635605" y="743855"/>
                    <a:pt x="629566" y="652622"/>
                  </a:cubicBezTo>
                  <a:cubicBezTo>
                    <a:pt x="626705" y="611932"/>
                    <a:pt x="620983" y="565203"/>
                    <a:pt x="612718" y="516884"/>
                  </a:cubicBezTo>
                  <a:cubicBezTo>
                    <a:pt x="606996" y="483188"/>
                    <a:pt x="600002" y="448538"/>
                    <a:pt x="592373" y="414524"/>
                  </a:cubicBezTo>
                  <a:cubicBezTo>
                    <a:pt x="590783" y="407531"/>
                    <a:pt x="589194" y="400219"/>
                    <a:pt x="587287" y="393226"/>
                  </a:cubicBezTo>
                  <a:cubicBezTo>
                    <a:pt x="613036" y="391954"/>
                    <a:pt x="638784" y="391319"/>
                    <a:pt x="662308" y="391001"/>
                  </a:cubicBezTo>
                  <a:cubicBezTo>
                    <a:pt x="698229" y="390683"/>
                    <a:pt x="726839" y="361119"/>
                    <a:pt x="726839" y="325516"/>
                  </a:cubicBezTo>
                  <a:lnTo>
                    <a:pt x="726839" y="325516"/>
                  </a:lnTo>
                  <a:cubicBezTo>
                    <a:pt x="726839" y="288959"/>
                    <a:pt x="696958" y="259396"/>
                    <a:pt x="660401" y="260031"/>
                  </a:cubicBezTo>
                  <a:close/>
                  <a:moveTo>
                    <a:pt x="499868" y="693629"/>
                  </a:moveTo>
                  <a:cubicBezTo>
                    <a:pt x="500186" y="698079"/>
                    <a:pt x="495417" y="701258"/>
                    <a:pt x="491285" y="699033"/>
                  </a:cubicBezTo>
                  <a:cubicBezTo>
                    <a:pt x="448688" y="677099"/>
                    <a:pt x="383839" y="620197"/>
                    <a:pt x="356501" y="515295"/>
                  </a:cubicBezTo>
                  <a:cubicBezTo>
                    <a:pt x="344103" y="467294"/>
                    <a:pt x="355865" y="452035"/>
                    <a:pt x="359680" y="446949"/>
                  </a:cubicBezTo>
                  <a:cubicBezTo>
                    <a:pt x="370806" y="432644"/>
                    <a:pt x="405455" y="409120"/>
                    <a:pt x="523709" y="397041"/>
                  </a:cubicBezTo>
                  <a:cubicBezTo>
                    <a:pt x="526888" y="396723"/>
                    <a:pt x="529749" y="398948"/>
                    <a:pt x="530067" y="402127"/>
                  </a:cubicBezTo>
                  <a:lnTo>
                    <a:pt x="530067" y="402127"/>
                  </a:lnTo>
                  <a:cubicBezTo>
                    <a:pt x="530385" y="405306"/>
                    <a:pt x="528160" y="408167"/>
                    <a:pt x="524981" y="408802"/>
                  </a:cubicBezTo>
                  <a:cubicBezTo>
                    <a:pt x="505272" y="411663"/>
                    <a:pt x="459496" y="421518"/>
                    <a:pt x="467443" y="461254"/>
                  </a:cubicBezTo>
                  <a:cubicBezTo>
                    <a:pt x="467761" y="460936"/>
                    <a:pt x="495099" y="580143"/>
                    <a:pt x="499868" y="693629"/>
                  </a:cubicBezTo>
                  <a:close/>
                </a:path>
              </a:pathLst>
            </a:custGeom>
            <a:solidFill>
              <a:schemeClr val="bg1"/>
            </a:solidFill>
            <a:ln w="3165" cap="flat">
              <a:noFill/>
              <a:prstDash val="solid"/>
              <a:miter/>
            </a:ln>
          </p:spPr>
          <p:txBody>
            <a:bodyPr rtlCol="0" anchor="ctr"/>
            <a:lstStyle/>
            <a:p>
              <a:endParaRPr lang="en-GB"/>
            </a:p>
          </p:txBody>
        </p:sp>
      </p:grpSp>
    </p:spTree>
    <p:extLst>
      <p:ext uri="{BB962C8B-B14F-4D97-AF65-F5344CB8AC3E}">
        <p14:creationId xmlns:p14="http://schemas.microsoft.com/office/powerpoint/2010/main" val="37086498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AVADO_Divider_Indigo">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D44DFCA-88D6-4831-9BF3-B0423A95873B}"/>
              </a:ext>
            </a:extLst>
          </p:cNvPr>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6" name="Graphic 7">
            <a:extLst>
              <a:ext uri="{FF2B5EF4-FFF2-40B4-BE49-F238E27FC236}">
                <a16:creationId xmlns:a16="http://schemas.microsoft.com/office/drawing/2014/main" id="{7B768F56-8C9F-41A5-9751-0EF941DC5C27}"/>
              </a:ext>
            </a:extLst>
          </p:cNvPr>
          <p:cNvGrpSpPr>
            <a:grpSpLocks noChangeAspect="1"/>
          </p:cNvGrpSpPr>
          <p:nvPr userDrawn="1"/>
        </p:nvGrpSpPr>
        <p:grpSpPr>
          <a:xfrm>
            <a:off x="515938" y="6308725"/>
            <a:ext cx="1015200" cy="360328"/>
            <a:chOff x="1274295" y="2748478"/>
            <a:chExt cx="3428314" cy="1216822"/>
          </a:xfrm>
          <a:solidFill>
            <a:schemeClr val="accent1"/>
          </a:solidFill>
        </p:grpSpPr>
        <p:sp>
          <p:nvSpPr>
            <p:cNvPr id="7" name="Freeform: Shape 6">
              <a:extLst>
                <a:ext uri="{FF2B5EF4-FFF2-40B4-BE49-F238E27FC236}">
                  <a16:creationId xmlns:a16="http://schemas.microsoft.com/office/drawing/2014/main" id="{5D072094-C233-47CB-A2AE-D093B75C5895}"/>
                </a:ext>
              </a:extLst>
            </p:cNvPr>
            <p:cNvSpPr>
              <a:spLocks noChangeAspect="1"/>
            </p:cNvSpPr>
            <p:nvPr/>
          </p:nvSpPr>
          <p:spPr>
            <a:xfrm>
              <a:off x="3650599" y="2748478"/>
              <a:ext cx="1052010" cy="1216822"/>
            </a:xfrm>
            <a:custGeom>
              <a:avLst/>
              <a:gdLst>
                <a:gd name="connsiteX0" fmla="*/ 952975 w 1052011"/>
                <a:gd name="connsiteY0" fmla="*/ 376318 h 1216822"/>
                <a:gd name="connsiteX1" fmla="*/ 795639 w 1052011"/>
                <a:gd name="connsiteY1" fmla="*/ 381839 h 1216822"/>
                <a:gd name="connsiteX2" fmla="*/ 714211 w 1052011"/>
                <a:gd name="connsiteY2" fmla="*/ 194140 h 1216822"/>
                <a:gd name="connsiteX3" fmla="*/ 465326 w 1052011"/>
                <a:gd name="connsiteY3" fmla="*/ 0 h 1216822"/>
                <a:gd name="connsiteX4" fmla="*/ 106490 w 1052011"/>
                <a:gd name="connsiteY4" fmla="*/ 413122 h 1216822"/>
                <a:gd name="connsiteX5" fmla="*/ 89008 w 1052011"/>
                <a:gd name="connsiteY5" fmla="*/ 469707 h 1216822"/>
                <a:gd name="connsiteX6" fmla="*/ 100049 w 1052011"/>
                <a:gd name="connsiteY6" fmla="*/ 527673 h 1216822"/>
                <a:gd name="connsiteX7" fmla="*/ 149734 w 1052011"/>
                <a:gd name="connsiteY7" fmla="*/ 681329 h 1216822"/>
                <a:gd name="connsiteX8" fmla="*/ 73826 w 1052011"/>
                <a:gd name="connsiteY8" fmla="*/ 864427 h 1216822"/>
                <a:gd name="connsiteX9" fmla="*/ 31042 w 1052011"/>
                <a:gd name="connsiteY9" fmla="*/ 897091 h 1216822"/>
                <a:gd name="connsiteX10" fmla="*/ 2059 w 1052011"/>
                <a:gd name="connsiteY10" fmla="*/ 936194 h 1216822"/>
                <a:gd name="connsiteX11" fmla="*/ 219 w 1052011"/>
                <a:gd name="connsiteY11" fmla="*/ 963337 h 1216822"/>
                <a:gd name="connsiteX12" fmla="*/ 94988 w 1052011"/>
                <a:gd name="connsiteY12" fmla="*/ 1065008 h 1216822"/>
                <a:gd name="connsiteX13" fmla="*/ 95448 w 1052011"/>
                <a:gd name="connsiteY13" fmla="*/ 1065008 h 1216822"/>
                <a:gd name="connsiteX14" fmla="*/ 190218 w 1052011"/>
                <a:gd name="connsiteY14" fmla="*/ 976679 h 1216822"/>
                <a:gd name="connsiteX15" fmla="*/ 287288 w 1052011"/>
                <a:gd name="connsiteY15" fmla="*/ 472468 h 1216822"/>
                <a:gd name="connsiteX16" fmla="*/ 465786 w 1052011"/>
                <a:gd name="connsiteY16" fmla="*/ 189999 h 1216822"/>
                <a:gd name="connsiteX17" fmla="*/ 602880 w 1052011"/>
                <a:gd name="connsiteY17" fmla="*/ 405761 h 1216822"/>
                <a:gd name="connsiteX18" fmla="*/ 370556 w 1052011"/>
                <a:gd name="connsiteY18" fmla="*/ 529973 h 1216822"/>
                <a:gd name="connsiteX19" fmla="*/ 331912 w 1052011"/>
                <a:gd name="connsiteY19" fmla="*/ 792660 h 1216822"/>
                <a:gd name="connsiteX20" fmla="*/ 636923 w 1052011"/>
                <a:gd name="connsiteY20" fmla="*/ 1186920 h 1216822"/>
                <a:gd name="connsiteX21" fmla="*/ 760215 w 1052011"/>
                <a:gd name="connsiteY21" fmla="*/ 1216823 h 1216822"/>
                <a:gd name="connsiteX22" fmla="*/ 838884 w 1052011"/>
                <a:gd name="connsiteY22" fmla="*/ 1199801 h 1216822"/>
                <a:gd name="connsiteX23" fmla="*/ 911111 w 1052011"/>
                <a:gd name="connsiteY23" fmla="*/ 944015 h 1216822"/>
                <a:gd name="connsiteX24" fmla="*/ 886728 w 1052011"/>
                <a:gd name="connsiteY24" fmla="*/ 747575 h 1216822"/>
                <a:gd name="connsiteX25" fmla="*/ 857285 w 1052011"/>
                <a:gd name="connsiteY25" fmla="*/ 599441 h 1216822"/>
                <a:gd name="connsiteX26" fmla="*/ 849925 w 1052011"/>
                <a:gd name="connsiteY26" fmla="*/ 568617 h 1216822"/>
                <a:gd name="connsiteX27" fmla="*/ 958496 w 1052011"/>
                <a:gd name="connsiteY27" fmla="*/ 565397 h 1216822"/>
                <a:gd name="connsiteX28" fmla="*/ 1051885 w 1052011"/>
                <a:gd name="connsiteY28" fmla="*/ 466027 h 1216822"/>
                <a:gd name="connsiteX29" fmla="*/ 952975 w 1052011"/>
                <a:gd name="connsiteY29" fmla="*/ 376318 h 1216822"/>
                <a:gd name="connsiteX30" fmla="*/ 759756 w 1052011"/>
                <a:gd name="connsiteY30" fmla="*/ 592540 h 1216822"/>
                <a:gd name="connsiteX31" fmla="*/ 676487 w 1052011"/>
                <a:gd name="connsiteY31" fmla="*/ 667067 h 1216822"/>
                <a:gd name="connsiteX32" fmla="*/ 722952 w 1052011"/>
                <a:gd name="connsiteY32" fmla="*/ 1001521 h 1216822"/>
                <a:gd name="connsiteX33" fmla="*/ 708690 w 1052011"/>
                <a:gd name="connsiteY33" fmla="*/ 1010722 h 1216822"/>
                <a:gd name="connsiteX34" fmla="*/ 515471 w 1052011"/>
                <a:gd name="connsiteY34" fmla="*/ 745735 h 1216822"/>
                <a:gd name="connsiteX35" fmla="*/ 520071 w 1052011"/>
                <a:gd name="connsiteY35" fmla="*/ 646825 h 1216822"/>
                <a:gd name="connsiteX36" fmla="*/ 757915 w 1052011"/>
                <a:gd name="connsiteY36" fmla="*/ 574598 h 1216822"/>
                <a:gd name="connsiteX37" fmla="*/ 768036 w 1052011"/>
                <a:gd name="connsiteY37" fmla="*/ 584259 h 1216822"/>
                <a:gd name="connsiteX38" fmla="*/ 759756 w 1052011"/>
                <a:gd name="connsiteY38" fmla="*/ 592540 h 1216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52011" h="1216822">
                  <a:moveTo>
                    <a:pt x="952975" y="376318"/>
                  </a:moveTo>
                  <a:cubicBezTo>
                    <a:pt x="896389" y="377238"/>
                    <a:pt x="843944" y="379078"/>
                    <a:pt x="795639" y="381839"/>
                  </a:cubicBezTo>
                  <a:cubicBezTo>
                    <a:pt x="772637" y="314672"/>
                    <a:pt x="745494" y="250265"/>
                    <a:pt x="714211" y="194140"/>
                  </a:cubicBezTo>
                  <a:cubicBezTo>
                    <a:pt x="650724" y="80048"/>
                    <a:pt x="569296" y="0"/>
                    <a:pt x="465326" y="0"/>
                  </a:cubicBezTo>
                  <a:cubicBezTo>
                    <a:pt x="317651" y="0"/>
                    <a:pt x="196659" y="138934"/>
                    <a:pt x="106490" y="413122"/>
                  </a:cubicBezTo>
                  <a:cubicBezTo>
                    <a:pt x="100509" y="431063"/>
                    <a:pt x="94528" y="449925"/>
                    <a:pt x="89008" y="469707"/>
                  </a:cubicBezTo>
                  <a:cubicBezTo>
                    <a:pt x="83027" y="489949"/>
                    <a:pt x="87627" y="511112"/>
                    <a:pt x="100049" y="527673"/>
                  </a:cubicBezTo>
                  <a:cubicBezTo>
                    <a:pt x="132252" y="570458"/>
                    <a:pt x="149734" y="623823"/>
                    <a:pt x="149734" y="681329"/>
                  </a:cubicBezTo>
                  <a:cubicBezTo>
                    <a:pt x="149734" y="752636"/>
                    <a:pt x="123051" y="817963"/>
                    <a:pt x="73826" y="864427"/>
                  </a:cubicBezTo>
                  <a:cubicBezTo>
                    <a:pt x="60945" y="876849"/>
                    <a:pt x="46684" y="887890"/>
                    <a:pt x="31042" y="897091"/>
                  </a:cubicBezTo>
                  <a:cubicBezTo>
                    <a:pt x="24601" y="900771"/>
                    <a:pt x="5739" y="915032"/>
                    <a:pt x="2059" y="936194"/>
                  </a:cubicBezTo>
                  <a:cubicBezTo>
                    <a:pt x="219" y="946315"/>
                    <a:pt x="679" y="953676"/>
                    <a:pt x="219" y="963337"/>
                  </a:cubicBezTo>
                  <a:cubicBezTo>
                    <a:pt x="-3462" y="1018083"/>
                    <a:pt x="39783" y="1065008"/>
                    <a:pt x="94988" y="1065008"/>
                  </a:cubicBezTo>
                  <a:lnTo>
                    <a:pt x="95448" y="1065008"/>
                  </a:lnTo>
                  <a:cubicBezTo>
                    <a:pt x="145593" y="1065008"/>
                    <a:pt x="186537" y="1026364"/>
                    <a:pt x="190218" y="976679"/>
                  </a:cubicBezTo>
                  <a:cubicBezTo>
                    <a:pt x="200339" y="825783"/>
                    <a:pt x="239903" y="616002"/>
                    <a:pt x="287288" y="472468"/>
                  </a:cubicBezTo>
                  <a:cubicBezTo>
                    <a:pt x="360895" y="248885"/>
                    <a:pt x="421621" y="189999"/>
                    <a:pt x="465786" y="189999"/>
                  </a:cubicBezTo>
                  <a:cubicBezTo>
                    <a:pt x="543994" y="189999"/>
                    <a:pt x="602880" y="405761"/>
                    <a:pt x="602880" y="405761"/>
                  </a:cubicBezTo>
                  <a:cubicBezTo>
                    <a:pt x="495689" y="428303"/>
                    <a:pt x="419321" y="466947"/>
                    <a:pt x="370556" y="529973"/>
                  </a:cubicBezTo>
                  <a:cubicBezTo>
                    <a:pt x="317651" y="598060"/>
                    <a:pt x="304769" y="686389"/>
                    <a:pt x="331912" y="792660"/>
                  </a:cubicBezTo>
                  <a:cubicBezTo>
                    <a:pt x="386658" y="1004741"/>
                    <a:pt x="525592" y="1135395"/>
                    <a:pt x="636923" y="1186920"/>
                  </a:cubicBezTo>
                  <a:cubicBezTo>
                    <a:pt x="680168" y="1206702"/>
                    <a:pt x="722032" y="1216823"/>
                    <a:pt x="760215" y="1216823"/>
                  </a:cubicBezTo>
                  <a:cubicBezTo>
                    <a:pt x="788738" y="1216823"/>
                    <a:pt x="815421" y="1211302"/>
                    <a:pt x="838884" y="1199801"/>
                  </a:cubicBezTo>
                  <a:cubicBezTo>
                    <a:pt x="910651" y="1164838"/>
                    <a:pt x="919852" y="1076049"/>
                    <a:pt x="911111" y="944015"/>
                  </a:cubicBezTo>
                  <a:cubicBezTo>
                    <a:pt x="906970" y="885129"/>
                    <a:pt x="898690" y="817502"/>
                    <a:pt x="886728" y="747575"/>
                  </a:cubicBezTo>
                  <a:cubicBezTo>
                    <a:pt x="878447" y="698811"/>
                    <a:pt x="868326" y="648665"/>
                    <a:pt x="857285" y="599441"/>
                  </a:cubicBezTo>
                  <a:cubicBezTo>
                    <a:pt x="854985" y="589320"/>
                    <a:pt x="852685" y="578738"/>
                    <a:pt x="849925" y="568617"/>
                  </a:cubicBezTo>
                  <a:cubicBezTo>
                    <a:pt x="887188" y="566777"/>
                    <a:pt x="924452" y="565857"/>
                    <a:pt x="958496" y="565397"/>
                  </a:cubicBezTo>
                  <a:cubicBezTo>
                    <a:pt x="1011861" y="564937"/>
                    <a:pt x="1054645" y="519852"/>
                    <a:pt x="1051885" y="466027"/>
                  </a:cubicBezTo>
                  <a:cubicBezTo>
                    <a:pt x="1049125" y="414962"/>
                    <a:pt x="1004500" y="375398"/>
                    <a:pt x="952975" y="376318"/>
                  </a:cubicBezTo>
                  <a:close/>
                  <a:moveTo>
                    <a:pt x="759756" y="592540"/>
                  </a:moveTo>
                  <a:cubicBezTo>
                    <a:pt x="728932" y="596680"/>
                    <a:pt x="664986" y="610482"/>
                    <a:pt x="676487" y="667067"/>
                  </a:cubicBezTo>
                  <a:cubicBezTo>
                    <a:pt x="676487" y="667067"/>
                    <a:pt x="715591" y="837745"/>
                    <a:pt x="722952" y="1001521"/>
                  </a:cubicBezTo>
                  <a:cubicBezTo>
                    <a:pt x="723412" y="1008882"/>
                    <a:pt x="715591" y="1013942"/>
                    <a:pt x="708690" y="1010722"/>
                  </a:cubicBezTo>
                  <a:cubicBezTo>
                    <a:pt x="647044" y="978059"/>
                    <a:pt x="554575" y="896170"/>
                    <a:pt x="515471" y="745735"/>
                  </a:cubicBezTo>
                  <a:cubicBezTo>
                    <a:pt x="497529" y="676268"/>
                    <a:pt x="514551" y="654186"/>
                    <a:pt x="520071" y="646825"/>
                  </a:cubicBezTo>
                  <a:cubicBezTo>
                    <a:pt x="536173" y="626123"/>
                    <a:pt x="586778" y="592080"/>
                    <a:pt x="757915" y="574598"/>
                  </a:cubicBezTo>
                  <a:cubicBezTo>
                    <a:pt x="763436" y="574138"/>
                    <a:pt x="768036" y="578278"/>
                    <a:pt x="768036" y="584259"/>
                  </a:cubicBezTo>
                  <a:cubicBezTo>
                    <a:pt x="768036" y="588399"/>
                    <a:pt x="764356" y="592080"/>
                    <a:pt x="759756" y="592540"/>
                  </a:cubicBezTo>
                  <a:close/>
                </a:path>
              </a:pathLst>
            </a:custGeom>
            <a:solidFill>
              <a:srgbClr val="3DE580"/>
            </a:solidFill>
            <a:ln w="4590" cap="flat">
              <a:noFill/>
              <a:prstDash val="solid"/>
              <a:miter/>
            </a:ln>
          </p:spPr>
          <p:txBody>
            <a:bodyPr rtlCol="0" anchor="ctr"/>
            <a:lstStyle/>
            <a:p>
              <a:endParaRPr lang="en-GB">
                <a:solidFill>
                  <a:schemeClr val="tx2"/>
                </a:solidFill>
              </a:endParaRPr>
            </a:p>
          </p:txBody>
        </p:sp>
        <p:sp>
          <p:nvSpPr>
            <p:cNvPr id="8" name="Freeform: Shape 7">
              <a:extLst>
                <a:ext uri="{FF2B5EF4-FFF2-40B4-BE49-F238E27FC236}">
                  <a16:creationId xmlns:a16="http://schemas.microsoft.com/office/drawing/2014/main" id="{FB658751-6859-4513-8872-A803C6F5220D}"/>
                </a:ext>
              </a:extLst>
            </p:cNvPr>
            <p:cNvSpPr/>
            <p:nvPr/>
          </p:nvSpPr>
          <p:spPr>
            <a:xfrm>
              <a:off x="2228354" y="3199782"/>
              <a:ext cx="489984" cy="460966"/>
            </a:xfrm>
            <a:custGeom>
              <a:avLst/>
              <a:gdLst>
                <a:gd name="connsiteX0" fmla="*/ 487189 w 489984"/>
                <a:gd name="connsiteY0" fmla="*/ 23002 h 460966"/>
                <a:gd name="connsiteX1" fmla="*/ 474308 w 489984"/>
                <a:gd name="connsiteY1" fmla="*/ 8281 h 460966"/>
                <a:gd name="connsiteX2" fmla="*/ 374478 w 489984"/>
                <a:gd name="connsiteY2" fmla="*/ 8281 h 460966"/>
                <a:gd name="connsiteX3" fmla="*/ 365737 w 489984"/>
                <a:gd name="connsiteY3" fmla="*/ 22082 h 460966"/>
                <a:gd name="connsiteX4" fmla="*/ 372638 w 489984"/>
                <a:gd name="connsiteY4" fmla="*/ 34043 h 460966"/>
                <a:gd name="connsiteX5" fmla="*/ 372638 w 489984"/>
                <a:gd name="connsiteY5" fmla="*/ 44164 h 460966"/>
                <a:gd name="connsiteX6" fmla="*/ 360676 w 489984"/>
                <a:gd name="connsiteY6" fmla="*/ 44164 h 460966"/>
                <a:gd name="connsiteX7" fmla="*/ 234624 w 489984"/>
                <a:gd name="connsiteY7" fmla="*/ 0 h 460966"/>
                <a:gd name="connsiteX8" fmla="*/ 0 w 489984"/>
                <a:gd name="connsiteY8" fmla="*/ 230483 h 460966"/>
                <a:gd name="connsiteX9" fmla="*/ 234624 w 489984"/>
                <a:gd name="connsiteY9" fmla="*/ 460967 h 460966"/>
                <a:gd name="connsiteX10" fmla="*/ 376778 w 489984"/>
                <a:gd name="connsiteY10" fmla="*/ 401621 h 460966"/>
                <a:gd name="connsiteX11" fmla="*/ 386899 w 489984"/>
                <a:gd name="connsiteY11" fmla="*/ 400700 h 460966"/>
                <a:gd name="connsiteX12" fmla="*/ 388279 w 489984"/>
                <a:gd name="connsiteY12" fmla="*/ 412202 h 460966"/>
                <a:gd name="connsiteX13" fmla="*/ 374018 w 489984"/>
                <a:gd name="connsiteY13" fmla="*/ 434744 h 460966"/>
                <a:gd name="connsiteX14" fmla="*/ 383219 w 489984"/>
                <a:gd name="connsiteY14" fmla="*/ 448085 h 460966"/>
                <a:gd name="connsiteX15" fmla="*/ 480288 w 489984"/>
                <a:gd name="connsiteY15" fmla="*/ 448085 h 460966"/>
                <a:gd name="connsiteX16" fmla="*/ 489949 w 489984"/>
                <a:gd name="connsiteY16" fmla="*/ 437044 h 460966"/>
                <a:gd name="connsiteX17" fmla="*/ 487189 w 489984"/>
                <a:gd name="connsiteY17" fmla="*/ 23002 h 460966"/>
                <a:gd name="connsiteX18" fmla="*/ 235084 w 489984"/>
                <a:gd name="connsiteY18" fmla="*/ 339054 h 460966"/>
                <a:gd name="connsiteX19" fmla="*/ 127433 w 489984"/>
                <a:gd name="connsiteY19" fmla="*/ 229563 h 460966"/>
                <a:gd name="connsiteX20" fmla="*/ 235084 w 489984"/>
                <a:gd name="connsiteY20" fmla="*/ 120072 h 460966"/>
                <a:gd name="connsiteX21" fmla="*/ 342735 w 489984"/>
                <a:gd name="connsiteY21" fmla="*/ 229563 h 460966"/>
                <a:gd name="connsiteX22" fmla="*/ 235084 w 489984"/>
                <a:gd name="connsiteY22" fmla="*/ 33905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9984" h="460966">
                  <a:moveTo>
                    <a:pt x="487189" y="23002"/>
                  </a:moveTo>
                  <a:cubicBezTo>
                    <a:pt x="488109" y="15182"/>
                    <a:pt x="482129" y="8281"/>
                    <a:pt x="474308" y="8281"/>
                  </a:cubicBezTo>
                  <a:cubicBezTo>
                    <a:pt x="453606" y="8281"/>
                    <a:pt x="399320" y="8281"/>
                    <a:pt x="374478" y="8281"/>
                  </a:cubicBezTo>
                  <a:cubicBezTo>
                    <a:pt x="367577" y="8281"/>
                    <a:pt x="362517" y="15642"/>
                    <a:pt x="365737" y="22082"/>
                  </a:cubicBezTo>
                  <a:cubicBezTo>
                    <a:pt x="367117" y="25763"/>
                    <a:pt x="369417" y="29903"/>
                    <a:pt x="372638" y="34043"/>
                  </a:cubicBezTo>
                  <a:cubicBezTo>
                    <a:pt x="374938" y="36804"/>
                    <a:pt x="374938" y="41404"/>
                    <a:pt x="372638" y="44164"/>
                  </a:cubicBezTo>
                  <a:cubicBezTo>
                    <a:pt x="369417" y="47845"/>
                    <a:pt x="363897" y="47845"/>
                    <a:pt x="360676" y="44164"/>
                  </a:cubicBezTo>
                  <a:cubicBezTo>
                    <a:pt x="330313" y="9201"/>
                    <a:pt x="280628" y="0"/>
                    <a:pt x="234624" y="0"/>
                  </a:cubicBezTo>
                  <a:cubicBezTo>
                    <a:pt x="105351" y="0"/>
                    <a:pt x="0" y="93849"/>
                    <a:pt x="0" y="230483"/>
                  </a:cubicBezTo>
                  <a:cubicBezTo>
                    <a:pt x="0" y="367577"/>
                    <a:pt x="104891" y="460967"/>
                    <a:pt x="234624" y="460967"/>
                  </a:cubicBezTo>
                  <a:cubicBezTo>
                    <a:pt x="287989" y="460967"/>
                    <a:pt x="337214" y="436584"/>
                    <a:pt x="376778" y="401621"/>
                  </a:cubicBezTo>
                  <a:cubicBezTo>
                    <a:pt x="379538" y="399320"/>
                    <a:pt x="383679" y="398400"/>
                    <a:pt x="386899" y="400700"/>
                  </a:cubicBezTo>
                  <a:cubicBezTo>
                    <a:pt x="391039" y="403461"/>
                    <a:pt x="391500" y="408981"/>
                    <a:pt x="388279" y="412202"/>
                  </a:cubicBezTo>
                  <a:cubicBezTo>
                    <a:pt x="383679" y="417262"/>
                    <a:pt x="377238" y="425543"/>
                    <a:pt x="374018" y="434744"/>
                  </a:cubicBezTo>
                  <a:cubicBezTo>
                    <a:pt x="371258" y="441185"/>
                    <a:pt x="376318" y="448085"/>
                    <a:pt x="383219" y="448085"/>
                  </a:cubicBezTo>
                  <a:lnTo>
                    <a:pt x="480288" y="448085"/>
                  </a:lnTo>
                  <a:cubicBezTo>
                    <a:pt x="486269" y="448085"/>
                    <a:pt x="490410" y="443025"/>
                    <a:pt x="489949" y="437044"/>
                  </a:cubicBezTo>
                  <a:cubicBezTo>
                    <a:pt x="477068" y="311451"/>
                    <a:pt x="460507" y="237844"/>
                    <a:pt x="487189" y="23002"/>
                  </a:cubicBezTo>
                  <a:close/>
                  <a:moveTo>
                    <a:pt x="235084" y="339054"/>
                  </a:moveTo>
                  <a:cubicBezTo>
                    <a:pt x="171137" y="339054"/>
                    <a:pt x="127433" y="289829"/>
                    <a:pt x="127433" y="229563"/>
                  </a:cubicBezTo>
                  <a:cubicBezTo>
                    <a:pt x="127433" y="169297"/>
                    <a:pt x="171137" y="120072"/>
                    <a:pt x="235084" y="120072"/>
                  </a:cubicBezTo>
                  <a:cubicBezTo>
                    <a:pt x="299030" y="120072"/>
                    <a:pt x="342735" y="169297"/>
                    <a:pt x="342735" y="229563"/>
                  </a:cubicBezTo>
                  <a:cubicBezTo>
                    <a:pt x="342735" y="289829"/>
                    <a:pt x="299030" y="339054"/>
                    <a:pt x="235084" y="33905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9" name="Freeform: Shape 8">
              <a:extLst>
                <a:ext uri="{FF2B5EF4-FFF2-40B4-BE49-F238E27FC236}">
                  <a16:creationId xmlns:a16="http://schemas.microsoft.com/office/drawing/2014/main" id="{43F60C5E-74D5-458A-8DC0-D6E629E0C781}"/>
                </a:ext>
              </a:extLst>
            </p:cNvPr>
            <p:cNvSpPr/>
            <p:nvPr/>
          </p:nvSpPr>
          <p:spPr>
            <a:xfrm>
              <a:off x="3294281" y="3198862"/>
              <a:ext cx="469247" cy="460966"/>
            </a:xfrm>
            <a:custGeom>
              <a:avLst/>
              <a:gdLst>
                <a:gd name="connsiteX0" fmla="*/ 469247 w 469247"/>
                <a:gd name="connsiteY0" fmla="*/ 230483 h 460966"/>
                <a:gd name="connsiteX1" fmla="*/ 414962 w 469247"/>
                <a:gd name="connsiteY1" fmla="*/ 79128 h 460966"/>
                <a:gd name="connsiteX2" fmla="*/ 234624 w 469247"/>
                <a:gd name="connsiteY2" fmla="*/ 0 h 460966"/>
                <a:gd name="connsiteX3" fmla="*/ 0 w 469247"/>
                <a:gd name="connsiteY3" fmla="*/ 230483 h 460966"/>
                <a:gd name="connsiteX4" fmla="*/ 234624 w 469247"/>
                <a:gd name="connsiteY4" fmla="*/ 460967 h 460966"/>
                <a:gd name="connsiteX5" fmla="*/ 350095 w 469247"/>
                <a:gd name="connsiteY5" fmla="*/ 433364 h 460966"/>
                <a:gd name="connsiteX6" fmla="*/ 469247 w 469247"/>
                <a:gd name="connsiteY6" fmla="*/ 230483 h 460966"/>
                <a:gd name="connsiteX7" fmla="*/ 234624 w 469247"/>
                <a:gd name="connsiteY7" fmla="*/ 339974 h 460966"/>
                <a:gd name="connsiteX8" fmla="*/ 126973 w 469247"/>
                <a:gd name="connsiteY8" fmla="*/ 230483 h 460966"/>
                <a:gd name="connsiteX9" fmla="*/ 234624 w 469247"/>
                <a:gd name="connsiteY9" fmla="*/ 120992 h 460966"/>
                <a:gd name="connsiteX10" fmla="*/ 342275 w 469247"/>
                <a:gd name="connsiteY10" fmla="*/ 230483 h 460966"/>
                <a:gd name="connsiteX11" fmla="*/ 234624 w 469247"/>
                <a:gd name="connsiteY11" fmla="*/ 33997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9247" h="460966">
                  <a:moveTo>
                    <a:pt x="469247" y="230483"/>
                  </a:moveTo>
                  <a:cubicBezTo>
                    <a:pt x="469247" y="170217"/>
                    <a:pt x="449005" y="118232"/>
                    <a:pt x="414962" y="79128"/>
                  </a:cubicBezTo>
                  <a:cubicBezTo>
                    <a:pt x="372178" y="28983"/>
                    <a:pt x="307311" y="0"/>
                    <a:pt x="234624" y="0"/>
                  </a:cubicBezTo>
                  <a:cubicBezTo>
                    <a:pt x="105351" y="0"/>
                    <a:pt x="0" y="93849"/>
                    <a:pt x="0" y="230483"/>
                  </a:cubicBezTo>
                  <a:cubicBezTo>
                    <a:pt x="0" y="367117"/>
                    <a:pt x="104891" y="460967"/>
                    <a:pt x="234624" y="460967"/>
                  </a:cubicBezTo>
                  <a:cubicBezTo>
                    <a:pt x="276488" y="460967"/>
                    <a:pt x="316052" y="451306"/>
                    <a:pt x="350095" y="433364"/>
                  </a:cubicBezTo>
                  <a:cubicBezTo>
                    <a:pt x="420942" y="395640"/>
                    <a:pt x="469247" y="322953"/>
                    <a:pt x="469247" y="230483"/>
                  </a:cubicBezTo>
                  <a:close/>
                  <a:moveTo>
                    <a:pt x="234624" y="339974"/>
                  </a:moveTo>
                  <a:cubicBezTo>
                    <a:pt x="170677" y="339974"/>
                    <a:pt x="126973" y="290749"/>
                    <a:pt x="126973" y="230483"/>
                  </a:cubicBezTo>
                  <a:cubicBezTo>
                    <a:pt x="126973" y="170217"/>
                    <a:pt x="170677" y="120992"/>
                    <a:pt x="234624" y="120992"/>
                  </a:cubicBezTo>
                  <a:cubicBezTo>
                    <a:pt x="298570" y="120992"/>
                    <a:pt x="342275" y="170217"/>
                    <a:pt x="342275" y="230483"/>
                  </a:cubicBezTo>
                  <a:cubicBezTo>
                    <a:pt x="342275" y="290749"/>
                    <a:pt x="298570" y="339974"/>
                    <a:pt x="234624" y="33997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2" name="Freeform: Shape 11">
              <a:extLst>
                <a:ext uri="{FF2B5EF4-FFF2-40B4-BE49-F238E27FC236}">
                  <a16:creationId xmlns:a16="http://schemas.microsoft.com/office/drawing/2014/main" id="{921F74B0-3E70-4518-A67B-849F494C6408}"/>
                </a:ext>
              </a:extLst>
            </p:cNvPr>
            <p:cNvSpPr/>
            <p:nvPr/>
          </p:nvSpPr>
          <p:spPr>
            <a:xfrm>
              <a:off x="2759707" y="3052567"/>
              <a:ext cx="494549" cy="608181"/>
            </a:xfrm>
            <a:custGeom>
              <a:avLst/>
              <a:gdLst>
                <a:gd name="connsiteX0" fmla="*/ 483969 w 494549"/>
                <a:gd name="connsiteY0" fmla="*/ 0 h 608181"/>
                <a:gd name="connsiteX1" fmla="*/ 375398 w 494549"/>
                <a:gd name="connsiteY1" fmla="*/ 0 h 608181"/>
                <a:gd name="connsiteX2" fmla="*/ 365737 w 494549"/>
                <a:gd name="connsiteY2" fmla="*/ 8281 h 608181"/>
                <a:gd name="connsiteX3" fmla="*/ 353316 w 494549"/>
                <a:gd name="connsiteY3" fmla="*/ 139854 h 608181"/>
                <a:gd name="connsiteX4" fmla="*/ 362517 w 494549"/>
                <a:gd name="connsiteY4" fmla="*/ 168837 h 608181"/>
                <a:gd name="connsiteX5" fmla="*/ 363437 w 494549"/>
                <a:gd name="connsiteY5" fmla="*/ 170217 h 608181"/>
                <a:gd name="connsiteX6" fmla="*/ 363897 w 494549"/>
                <a:gd name="connsiteY6" fmla="*/ 180798 h 608181"/>
                <a:gd name="connsiteX7" fmla="*/ 351475 w 494549"/>
                <a:gd name="connsiteY7" fmla="*/ 182178 h 608181"/>
                <a:gd name="connsiteX8" fmla="*/ 234624 w 494549"/>
                <a:gd name="connsiteY8" fmla="*/ 147215 h 608181"/>
                <a:gd name="connsiteX9" fmla="*/ 0 w 494549"/>
                <a:gd name="connsiteY9" fmla="*/ 377698 h 608181"/>
                <a:gd name="connsiteX10" fmla="*/ 234624 w 494549"/>
                <a:gd name="connsiteY10" fmla="*/ 608181 h 608181"/>
                <a:gd name="connsiteX11" fmla="*/ 376778 w 494549"/>
                <a:gd name="connsiteY11" fmla="*/ 548835 h 608181"/>
                <a:gd name="connsiteX12" fmla="*/ 386899 w 494549"/>
                <a:gd name="connsiteY12" fmla="*/ 547915 h 608181"/>
                <a:gd name="connsiteX13" fmla="*/ 388279 w 494549"/>
                <a:gd name="connsiteY13" fmla="*/ 559416 h 608181"/>
                <a:gd name="connsiteX14" fmla="*/ 374018 w 494549"/>
                <a:gd name="connsiteY14" fmla="*/ 581959 h 608181"/>
                <a:gd name="connsiteX15" fmla="*/ 383219 w 494549"/>
                <a:gd name="connsiteY15" fmla="*/ 595300 h 608181"/>
                <a:gd name="connsiteX16" fmla="*/ 480749 w 494549"/>
                <a:gd name="connsiteY16" fmla="*/ 595300 h 608181"/>
                <a:gd name="connsiteX17" fmla="*/ 490410 w 494549"/>
                <a:gd name="connsiteY17" fmla="*/ 584719 h 608181"/>
                <a:gd name="connsiteX18" fmla="*/ 494550 w 494549"/>
                <a:gd name="connsiteY18" fmla="*/ 11041 h 608181"/>
                <a:gd name="connsiteX19" fmla="*/ 483969 w 494549"/>
                <a:gd name="connsiteY19" fmla="*/ 0 h 608181"/>
                <a:gd name="connsiteX20" fmla="*/ 234164 w 494549"/>
                <a:gd name="connsiteY20" fmla="*/ 486269 h 608181"/>
                <a:gd name="connsiteX21" fmla="*/ 126513 w 494549"/>
                <a:gd name="connsiteY21" fmla="*/ 376778 h 608181"/>
                <a:gd name="connsiteX22" fmla="*/ 234164 w 494549"/>
                <a:gd name="connsiteY22" fmla="*/ 267287 h 608181"/>
                <a:gd name="connsiteX23" fmla="*/ 341815 w 494549"/>
                <a:gd name="connsiteY23" fmla="*/ 376778 h 608181"/>
                <a:gd name="connsiteX24" fmla="*/ 234164 w 494549"/>
                <a:gd name="connsiteY24" fmla="*/ 486269 h 60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94549" h="608181">
                  <a:moveTo>
                    <a:pt x="483969" y="0"/>
                  </a:moveTo>
                  <a:lnTo>
                    <a:pt x="375398" y="0"/>
                  </a:lnTo>
                  <a:cubicBezTo>
                    <a:pt x="370337" y="0"/>
                    <a:pt x="366197" y="3680"/>
                    <a:pt x="365737" y="8281"/>
                  </a:cubicBezTo>
                  <a:cubicBezTo>
                    <a:pt x="357916" y="60266"/>
                    <a:pt x="354696" y="113631"/>
                    <a:pt x="353316" y="139854"/>
                  </a:cubicBezTo>
                  <a:cubicBezTo>
                    <a:pt x="352856" y="150435"/>
                    <a:pt x="356076" y="160556"/>
                    <a:pt x="362517" y="168837"/>
                  </a:cubicBezTo>
                  <a:lnTo>
                    <a:pt x="363437" y="170217"/>
                  </a:lnTo>
                  <a:cubicBezTo>
                    <a:pt x="365737" y="173438"/>
                    <a:pt x="366197" y="177578"/>
                    <a:pt x="363897" y="180798"/>
                  </a:cubicBezTo>
                  <a:cubicBezTo>
                    <a:pt x="360676" y="184939"/>
                    <a:pt x="355156" y="185399"/>
                    <a:pt x="351475" y="182178"/>
                  </a:cubicBezTo>
                  <a:cubicBezTo>
                    <a:pt x="320652" y="154576"/>
                    <a:pt x="276028" y="147215"/>
                    <a:pt x="234624" y="147215"/>
                  </a:cubicBezTo>
                  <a:cubicBezTo>
                    <a:pt x="105351" y="147215"/>
                    <a:pt x="0" y="241064"/>
                    <a:pt x="0" y="377698"/>
                  </a:cubicBezTo>
                  <a:cubicBezTo>
                    <a:pt x="0" y="514792"/>
                    <a:pt x="104891" y="608181"/>
                    <a:pt x="234624" y="608181"/>
                  </a:cubicBezTo>
                  <a:cubicBezTo>
                    <a:pt x="287989" y="608181"/>
                    <a:pt x="337214" y="583799"/>
                    <a:pt x="376778" y="548835"/>
                  </a:cubicBezTo>
                  <a:cubicBezTo>
                    <a:pt x="379538" y="546535"/>
                    <a:pt x="383679" y="545615"/>
                    <a:pt x="386899" y="547915"/>
                  </a:cubicBezTo>
                  <a:cubicBezTo>
                    <a:pt x="391039" y="550676"/>
                    <a:pt x="391500" y="556196"/>
                    <a:pt x="388279" y="559416"/>
                  </a:cubicBezTo>
                  <a:cubicBezTo>
                    <a:pt x="383679" y="564477"/>
                    <a:pt x="377238" y="572758"/>
                    <a:pt x="374018" y="581959"/>
                  </a:cubicBezTo>
                  <a:cubicBezTo>
                    <a:pt x="371258" y="588399"/>
                    <a:pt x="376318" y="595300"/>
                    <a:pt x="383219" y="595300"/>
                  </a:cubicBezTo>
                  <a:lnTo>
                    <a:pt x="480749" y="595300"/>
                  </a:lnTo>
                  <a:cubicBezTo>
                    <a:pt x="486269" y="595300"/>
                    <a:pt x="490870" y="590240"/>
                    <a:pt x="490410" y="584719"/>
                  </a:cubicBezTo>
                  <a:cubicBezTo>
                    <a:pt x="478908" y="444865"/>
                    <a:pt x="462807" y="255326"/>
                    <a:pt x="494550" y="11041"/>
                  </a:cubicBezTo>
                  <a:cubicBezTo>
                    <a:pt x="494550" y="5521"/>
                    <a:pt x="489949" y="0"/>
                    <a:pt x="483969" y="0"/>
                  </a:cubicBezTo>
                  <a:close/>
                  <a:moveTo>
                    <a:pt x="234164" y="486269"/>
                  </a:moveTo>
                  <a:cubicBezTo>
                    <a:pt x="170217" y="486269"/>
                    <a:pt x="126513" y="437044"/>
                    <a:pt x="126513" y="376778"/>
                  </a:cubicBezTo>
                  <a:cubicBezTo>
                    <a:pt x="126513" y="316512"/>
                    <a:pt x="170217" y="267287"/>
                    <a:pt x="234164" y="267287"/>
                  </a:cubicBezTo>
                  <a:cubicBezTo>
                    <a:pt x="298110" y="267287"/>
                    <a:pt x="341815" y="316512"/>
                    <a:pt x="341815" y="376778"/>
                  </a:cubicBezTo>
                  <a:cubicBezTo>
                    <a:pt x="341815" y="437044"/>
                    <a:pt x="298110" y="486269"/>
                    <a:pt x="234164" y="486269"/>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3" name="Freeform: Shape 12">
              <a:extLst>
                <a:ext uri="{FF2B5EF4-FFF2-40B4-BE49-F238E27FC236}">
                  <a16:creationId xmlns:a16="http://schemas.microsoft.com/office/drawing/2014/main" id="{E53665A3-4495-4938-8497-733C4EA74328}"/>
                </a:ext>
              </a:extLst>
            </p:cNvPr>
            <p:cNvSpPr/>
            <p:nvPr/>
          </p:nvSpPr>
          <p:spPr>
            <a:xfrm>
              <a:off x="1274295" y="3078790"/>
              <a:ext cx="521562" cy="569077"/>
            </a:xfrm>
            <a:custGeom>
              <a:avLst/>
              <a:gdLst>
                <a:gd name="connsiteX0" fmla="*/ 327935 w 521562"/>
                <a:gd name="connsiteY0" fmla="*/ 7821 h 569077"/>
                <a:gd name="connsiteX1" fmla="*/ 315514 w 521562"/>
                <a:gd name="connsiteY1" fmla="*/ 0 h 569077"/>
                <a:gd name="connsiteX2" fmla="*/ 207403 w 521562"/>
                <a:gd name="connsiteY2" fmla="*/ 0 h 569077"/>
                <a:gd name="connsiteX3" fmla="*/ 194982 w 521562"/>
                <a:gd name="connsiteY3" fmla="*/ 7821 h 569077"/>
                <a:gd name="connsiteX4" fmla="*/ 382 w 521562"/>
                <a:gd name="connsiteY4" fmla="*/ 556196 h 569077"/>
                <a:gd name="connsiteX5" fmla="*/ 10043 w 521562"/>
                <a:gd name="connsiteY5" fmla="*/ 569077 h 569077"/>
                <a:gd name="connsiteX6" fmla="*/ 120454 w 521562"/>
                <a:gd name="connsiteY6" fmla="*/ 569077 h 569077"/>
                <a:gd name="connsiteX7" fmla="*/ 132876 w 521562"/>
                <a:gd name="connsiteY7" fmla="*/ 559416 h 569077"/>
                <a:gd name="connsiteX8" fmla="*/ 154038 w 521562"/>
                <a:gd name="connsiteY8" fmla="*/ 479368 h 569077"/>
                <a:gd name="connsiteX9" fmla="*/ 164159 w 521562"/>
                <a:gd name="connsiteY9" fmla="*/ 471548 h 569077"/>
                <a:gd name="connsiteX10" fmla="*/ 357378 w 521562"/>
                <a:gd name="connsiteY10" fmla="*/ 471548 h 569077"/>
                <a:gd name="connsiteX11" fmla="*/ 367499 w 521562"/>
                <a:gd name="connsiteY11" fmla="*/ 479368 h 569077"/>
                <a:gd name="connsiteX12" fmla="*/ 388662 w 521562"/>
                <a:gd name="connsiteY12" fmla="*/ 559416 h 569077"/>
                <a:gd name="connsiteX13" fmla="*/ 401083 w 521562"/>
                <a:gd name="connsiteY13" fmla="*/ 569077 h 569077"/>
                <a:gd name="connsiteX14" fmla="*/ 511494 w 521562"/>
                <a:gd name="connsiteY14" fmla="*/ 569077 h 569077"/>
                <a:gd name="connsiteX15" fmla="*/ 521155 w 521562"/>
                <a:gd name="connsiteY15" fmla="*/ 556196 h 569077"/>
                <a:gd name="connsiteX16" fmla="*/ 327935 w 521562"/>
                <a:gd name="connsiteY16" fmla="*/ 7821 h 569077"/>
                <a:gd name="connsiteX17" fmla="*/ 197282 w 521562"/>
                <a:gd name="connsiteY17" fmla="*/ 336754 h 569077"/>
                <a:gd name="connsiteX18" fmla="*/ 252028 w 521562"/>
                <a:gd name="connsiteY18" fmla="*/ 173437 h 569077"/>
                <a:gd name="connsiteX19" fmla="*/ 258928 w 521562"/>
                <a:gd name="connsiteY19" fmla="*/ 166997 h 569077"/>
                <a:gd name="connsiteX20" fmla="*/ 269970 w 521562"/>
                <a:gd name="connsiteY20" fmla="*/ 172977 h 569077"/>
                <a:gd name="connsiteX21" fmla="*/ 324715 w 521562"/>
                <a:gd name="connsiteY21" fmla="*/ 336294 h 569077"/>
                <a:gd name="connsiteX22" fmla="*/ 314134 w 521562"/>
                <a:gd name="connsiteY22" fmla="*/ 350555 h 569077"/>
                <a:gd name="connsiteX23" fmla="*/ 206483 w 521562"/>
                <a:gd name="connsiteY23" fmla="*/ 350555 h 569077"/>
                <a:gd name="connsiteX24" fmla="*/ 197282 w 521562"/>
                <a:gd name="connsiteY24" fmla="*/ 336754 h 569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1562" h="569077">
                  <a:moveTo>
                    <a:pt x="327935" y="7821"/>
                  </a:moveTo>
                  <a:cubicBezTo>
                    <a:pt x="325635" y="2760"/>
                    <a:pt x="321035" y="0"/>
                    <a:pt x="315514" y="0"/>
                  </a:cubicBezTo>
                  <a:lnTo>
                    <a:pt x="207403" y="0"/>
                  </a:lnTo>
                  <a:cubicBezTo>
                    <a:pt x="201883" y="0"/>
                    <a:pt x="197282" y="3220"/>
                    <a:pt x="194982" y="7821"/>
                  </a:cubicBezTo>
                  <a:cubicBezTo>
                    <a:pt x="87331" y="248425"/>
                    <a:pt x="16484" y="497770"/>
                    <a:pt x="382" y="556196"/>
                  </a:cubicBezTo>
                  <a:cubicBezTo>
                    <a:pt x="-1458" y="562637"/>
                    <a:pt x="3603" y="569077"/>
                    <a:pt x="10043" y="569077"/>
                  </a:cubicBezTo>
                  <a:lnTo>
                    <a:pt x="120454" y="569077"/>
                  </a:lnTo>
                  <a:cubicBezTo>
                    <a:pt x="126435" y="569077"/>
                    <a:pt x="131496" y="564937"/>
                    <a:pt x="132876" y="559416"/>
                  </a:cubicBezTo>
                  <a:cubicBezTo>
                    <a:pt x="136096" y="545615"/>
                    <a:pt x="143457" y="518012"/>
                    <a:pt x="154038" y="479368"/>
                  </a:cubicBezTo>
                  <a:cubicBezTo>
                    <a:pt x="155418" y="474768"/>
                    <a:pt x="159558" y="471548"/>
                    <a:pt x="164159" y="471548"/>
                  </a:cubicBezTo>
                  <a:lnTo>
                    <a:pt x="357378" y="471548"/>
                  </a:lnTo>
                  <a:cubicBezTo>
                    <a:pt x="361979" y="471548"/>
                    <a:pt x="366119" y="474768"/>
                    <a:pt x="367499" y="479368"/>
                  </a:cubicBezTo>
                  <a:cubicBezTo>
                    <a:pt x="378080" y="518012"/>
                    <a:pt x="385441" y="545615"/>
                    <a:pt x="388662" y="559416"/>
                  </a:cubicBezTo>
                  <a:cubicBezTo>
                    <a:pt x="390042" y="565397"/>
                    <a:pt x="395102" y="569077"/>
                    <a:pt x="401083" y="569077"/>
                  </a:cubicBezTo>
                  <a:lnTo>
                    <a:pt x="511494" y="569077"/>
                  </a:lnTo>
                  <a:cubicBezTo>
                    <a:pt x="518395" y="569077"/>
                    <a:pt x="522995" y="562637"/>
                    <a:pt x="521155" y="556196"/>
                  </a:cubicBezTo>
                  <a:cubicBezTo>
                    <a:pt x="506433" y="497770"/>
                    <a:pt x="435586" y="248425"/>
                    <a:pt x="327935" y="7821"/>
                  </a:cubicBezTo>
                  <a:close/>
                  <a:moveTo>
                    <a:pt x="197282" y="336754"/>
                  </a:moveTo>
                  <a:cubicBezTo>
                    <a:pt x="212924" y="287989"/>
                    <a:pt x="231326" y="230483"/>
                    <a:pt x="252028" y="173437"/>
                  </a:cubicBezTo>
                  <a:cubicBezTo>
                    <a:pt x="253408" y="170217"/>
                    <a:pt x="255708" y="167457"/>
                    <a:pt x="258928" y="166997"/>
                  </a:cubicBezTo>
                  <a:cubicBezTo>
                    <a:pt x="263989" y="165617"/>
                    <a:pt x="268589" y="168377"/>
                    <a:pt x="269970" y="172977"/>
                  </a:cubicBezTo>
                  <a:cubicBezTo>
                    <a:pt x="291132" y="230023"/>
                    <a:pt x="309073" y="287529"/>
                    <a:pt x="324715" y="336294"/>
                  </a:cubicBezTo>
                  <a:cubicBezTo>
                    <a:pt x="327015" y="343195"/>
                    <a:pt x="321495" y="350555"/>
                    <a:pt x="314134" y="350555"/>
                  </a:cubicBezTo>
                  <a:lnTo>
                    <a:pt x="206483" y="350555"/>
                  </a:lnTo>
                  <a:cubicBezTo>
                    <a:pt x="200042" y="350555"/>
                    <a:pt x="194982" y="343655"/>
                    <a:pt x="197282" y="33675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4" name="Freeform: Shape 13">
              <a:extLst>
                <a:ext uri="{FF2B5EF4-FFF2-40B4-BE49-F238E27FC236}">
                  <a16:creationId xmlns:a16="http://schemas.microsoft.com/office/drawing/2014/main" id="{9373EA4B-B203-419A-B879-65FAF515A29F}"/>
                </a:ext>
              </a:extLst>
            </p:cNvPr>
            <p:cNvSpPr/>
            <p:nvPr/>
          </p:nvSpPr>
          <p:spPr>
            <a:xfrm>
              <a:off x="1754720" y="3208063"/>
              <a:ext cx="462142" cy="440264"/>
            </a:xfrm>
            <a:custGeom>
              <a:avLst/>
              <a:gdLst>
                <a:gd name="connsiteX0" fmla="*/ 448791 w 462142"/>
                <a:gd name="connsiteY0" fmla="*/ 0 h 440264"/>
                <a:gd name="connsiteX1" fmla="*/ 343440 w 462142"/>
                <a:gd name="connsiteY1" fmla="*/ 920 h 440264"/>
                <a:gd name="connsiteX2" fmla="*/ 331019 w 462142"/>
                <a:gd name="connsiteY2" fmla="*/ 10121 h 440264"/>
                <a:gd name="connsiteX3" fmla="*/ 240850 w 462142"/>
                <a:gd name="connsiteY3" fmla="*/ 266827 h 440264"/>
                <a:gd name="connsiteX4" fmla="*/ 231649 w 462142"/>
                <a:gd name="connsiteY4" fmla="*/ 272808 h 440264"/>
                <a:gd name="connsiteX5" fmla="*/ 222448 w 462142"/>
                <a:gd name="connsiteY5" fmla="*/ 266827 h 440264"/>
                <a:gd name="connsiteX6" fmla="*/ 132279 w 462142"/>
                <a:gd name="connsiteY6" fmla="*/ 10121 h 440264"/>
                <a:gd name="connsiteX7" fmla="*/ 119858 w 462142"/>
                <a:gd name="connsiteY7" fmla="*/ 920 h 440264"/>
                <a:gd name="connsiteX8" fmla="*/ 9907 w 462142"/>
                <a:gd name="connsiteY8" fmla="*/ 0 h 440264"/>
                <a:gd name="connsiteX9" fmla="*/ 246 w 462142"/>
                <a:gd name="connsiteY9" fmla="*/ 12421 h 440264"/>
                <a:gd name="connsiteX10" fmla="*/ 173683 w 462142"/>
                <a:gd name="connsiteY10" fmla="*/ 434284 h 440264"/>
                <a:gd name="connsiteX11" fmla="*/ 184724 w 462142"/>
                <a:gd name="connsiteY11" fmla="*/ 440264 h 440264"/>
                <a:gd name="connsiteX12" fmla="*/ 278574 w 462142"/>
                <a:gd name="connsiteY12" fmla="*/ 440264 h 440264"/>
                <a:gd name="connsiteX13" fmla="*/ 289615 w 462142"/>
                <a:gd name="connsiteY13" fmla="*/ 434284 h 440264"/>
                <a:gd name="connsiteX14" fmla="*/ 461672 w 462142"/>
                <a:gd name="connsiteY14" fmla="*/ 16562 h 440264"/>
                <a:gd name="connsiteX15" fmla="*/ 448791 w 462142"/>
                <a:gd name="connsiteY15" fmla="*/ 0 h 440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2142" h="440264">
                  <a:moveTo>
                    <a:pt x="448791" y="0"/>
                  </a:moveTo>
                  <a:lnTo>
                    <a:pt x="343440" y="920"/>
                  </a:lnTo>
                  <a:cubicBezTo>
                    <a:pt x="337920" y="920"/>
                    <a:pt x="332859" y="4600"/>
                    <a:pt x="331019" y="10121"/>
                  </a:cubicBezTo>
                  <a:cubicBezTo>
                    <a:pt x="311237" y="75908"/>
                    <a:pt x="286855" y="156876"/>
                    <a:pt x="240850" y="266827"/>
                  </a:cubicBezTo>
                  <a:cubicBezTo>
                    <a:pt x="239470" y="270507"/>
                    <a:pt x="235789" y="272808"/>
                    <a:pt x="231649" y="272808"/>
                  </a:cubicBezTo>
                  <a:cubicBezTo>
                    <a:pt x="227509" y="272808"/>
                    <a:pt x="223828" y="270507"/>
                    <a:pt x="222448" y="266827"/>
                  </a:cubicBezTo>
                  <a:cubicBezTo>
                    <a:pt x="176443" y="156876"/>
                    <a:pt x="152061" y="75908"/>
                    <a:pt x="132279" y="10121"/>
                  </a:cubicBezTo>
                  <a:cubicBezTo>
                    <a:pt x="130439" y="4600"/>
                    <a:pt x="125378" y="920"/>
                    <a:pt x="119858" y="920"/>
                  </a:cubicBezTo>
                  <a:lnTo>
                    <a:pt x="9907" y="0"/>
                  </a:lnTo>
                  <a:cubicBezTo>
                    <a:pt x="3466" y="0"/>
                    <a:pt x="-1135" y="5981"/>
                    <a:pt x="246" y="12421"/>
                  </a:cubicBezTo>
                  <a:cubicBezTo>
                    <a:pt x="14967" y="66707"/>
                    <a:pt x="77533" y="286609"/>
                    <a:pt x="173683" y="434284"/>
                  </a:cubicBezTo>
                  <a:cubicBezTo>
                    <a:pt x="175983" y="437964"/>
                    <a:pt x="180124" y="440264"/>
                    <a:pt x="184724" y="440264"/>
                  </a:cubicBezTo>
                  <a:lnTo>
                    <a:pt x="278574" y="440264"/>
                  </a:lnTo>
                  <a:cubicBezTo>
                    <a:pt x="283174" y="440264"/>
                    <a:pt x="287315" y="437964"/>
                    <a:pt x="289615" y="434284"/>
                  </a:cubicBezTo>
                  <a:cubicBezTo>
                    <a:pt x="383464" y="290289"/>
                    <a:pt x="445571" y="77288"/>
                    <a:pt x="461672" y="16562"/>
                  </a:cubicBezTo>
                  <a:cubicBezTo>
                    <a:pt x="463972" y="8281"/>
                    <a:pt x="457532" y="0"/>
                    <a:pt x="448791" y="0"/>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grpSp>
      <p:sp>
        <p:nvSpPr>
          <p:cNvPr id="10" name="Title 1">
            <a:extLst>
              <a:ext uri="{FF2B5EF4-FFF2-40B4-BE49-F238E27FC236}">
                <a16:creationId xmlns:a16="http://schemas.microsoft.com/office/drawing/2014/main" id="{27CA1D42-DDAD-4A4E-A444-548063E191F7}"/>
              </a:ext>
            </a:extLst>
          </p:cNvPr>
          <p:cNvSpPr>
            <a:spLocks noGrp="1"/>
          </p:cNvSpPr>
          <p:nvPr>
            <p:ph type="title" hasCustomPrompt="1"/>
          </p:nvPr>
        </p:nvSpPr>
        <p:spPr>
          <a:xfrm>
            <a:off x="515938" y="1994785"/>
            <a:ext cx="5654675" cy="2181226"/>
          </a:xfrm>
          <a:prstGeom prst="rect">
            <a:avLst/>
          </a:prstGeom>
        </p:spPr>
        <p:txBody>
          <a:bodyPr anchor="b">
            <a:normAutofit/>
          </a:bodyPr>
          <a:lstStyle>
            <a:lvl1pPr>
              <a:defRPr sz="3600" b="1">
                <a:solidFill>
                  <a:schemeClr val="bg1"/>
                </a:solidFill>
                <a:effectLst/>
              </a:defRPr>
            </a:lvl1pPr>
          </a:lstStyle>
          <a:p>
            <a:r>
              <a:rPr lang="en-US"/>
              <a:t>Click to add a section title</a:t>
            </a:r>
          </a:p>
        </p:txBody>
      </p:sp>
      <p:sp>
        <p:nvSpPr>
          <p:cNvPr id="11" name="Text Placeholder 2">
            <a:extLst>
              <a:ext uri="{FF2B5EF4-FFF2-40B4-BE49-F238E27FC236}">
                <a16:creationId xmlns:a16="http://schemas.microsoft.com/office/drawing/2014/main" id="{763F9837-0EC2-40EE-B4F2-654822AFB211}"/>
              </a:ext>
            </a:extLst>
          </p:cNvPr>
          <p:cNvSpPr>
            <a:spLocks noGrp="1"/>
          </p:cNvSpPr>
          <p:nvPr>
            <p:ph type="body" idx="1" hasCustomPrompt="1"/>
          </p:nvPr>
        </p:nvSpPr>
        <p:spPr>
          <a:xfrm>
            <a:off x="515937" y="4339040"/>
            <a:ext cx="5654675" cy="291139"/>
          </a:xfrm>
          <a:prstGeom prst="rect">
            <a:avLst/>
          </a:prstGeom>
        </p:spPr>
        <p:txBody>
          <a:bodyPr>
            <a:noAutofit/>
          </a:bodyPr>
          <a:lstStyle>
            <a:lvl1pPr marL="0" indent="0">
              <a:buNone/>
              <a:defRPr sz="2000" b="1">
                <a:solidFill>
                  <a:schemeClr val="accent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 line if needed</a:t>
            </a:r>
          </a:p>
        </p:txBody>
      </p:sp>
      <p:pic>
        <p:nvPicPr>
          <p:cNvPr id="3" name="Picture 2" descr="A picture containing drawing&#10;&#10;Description automatically generated">
            <a:extLst>
              <a:ext uri="{FF2B5EF4-FFF2-40B4-BE49-F238E27FC236}">
                <a16:creationId xmlns:a16="http://schemas.microsoft.com/office/drawing/2014/main" id="{6D9B6E85-BEA4-4A9C-B876-C939A0B42E99}"/>
              </a:ext>
            </a:extLst>
          </p:cNvPr>
          <p:cNvPicPr>
            <a:picLocks noChangeAspect="1"/>
          </p:cNvPicPr>
          <p:nvPr userDrawn="1"/>
        </p:nvPicPr>
        <p:blipFill>
          <a:blip r:embed="rId2"/>
          <a:stretch>
            <a:fillRect/>
          </a:stretch>
        </p:blipFill>
        <p:spPr>
          <a:xfrm>
            <a:off x="5960581" y="0"/>
            <a:ext cx="6231419" cy="6858000"/>
          </a:xfrm>
          <a:prstGeom prst="rect">
            <a:avLst/>
          </a:prstGeom>
        </p:spPr>
      </p:pic>
    </p:spTree>
    <p:extLst>
      <p:ext uri="{BB962C8B-B14F-4D97-AF65-F5344CB8AC3E}">
        <p14:creationId xmlns:p14="http://schemas.microsoft.com/office/powerpoint/2010/main" val="1515614947"/>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1_AVADO_Divder_Green_Placeholder">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FE46545C-470B-422F-A067-EF9AAF97F928}"/>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r="27309"/>
          <a:stretch/>
        </p:blipFill>
        <p:spPr>
          <a:xfrm>
            <a:off x="4598940" y="0"/>
            <a:ext cx="7593060" cy="6858000"/>
          </a:xfrm>
          <a:prstGeom prst="rect">
            <a:avLst/>
          </a:prstGeom>
        </p:spPr>
      </p:pic>
      <p:sp>
        <p:nvSpPr>
          <p:cNvPr id="10" name="Title 1">
            <a:extLst>
              <a:ext uri="{FF2B5EF4-FFF2-40B4-BE49-F238E27FC236}">
                <a16:creationId xmlns:a16="http://schemas.microsoft.com/office/drawing/2014/main" id="{27CA1D42-DDAD-4A4E-A444-548063E191F7}"/>
              </a:ext>
            </a:extLst>
          </p:cNvPr>
          <p:cNvSpPr>
            <a:spLocks noGrp="1"/>
          </p:cNvSpPr>
          <p:nvPr>
            <p:ph type="title" hasCustomPrompt="1"/>
          </p:nvPr>
        </p:nvSpPr>
        <p:spPr>
          <a:xfrm>
            <a:off x="515937" y="614438"/>
            <a:ext cx="5654675" cy="979103"/>
          </a:xfrm>
          <a:prstGeom prst="rect">
            <a:avLst/>
          </a:prstGeom>
        </p:spPr>
        <p:txBody>
          <a:bodyPr anchor="b">
            <a:normAutofit/>
          </a:bodyPr>
          <a:lstStyle>
            <a:lvl1pPr>
              <a:defRPr sz="3600" b="1">
                <a:solidFill>
                  <a:schemeClr val="bg2"/>
                </a:solidFill>
                <a:effectLst/>
              </a:defRPr>
            </a:lvl1pPr>
          </a:lstStyle>
          <a:p>
            <a:r>
              <a:rPr lang="en-US"/>
              <a:t>Click to add a section title</a:t>
            </a:r>
          </a:p>
        </p:txBody>
      </p:sp>
      <p:sp>
        <p:nvSpPr>
          <p:cNvPr id="5" name="Text Placeholder 4">
            <a:extLst>
              <a:ext uri="{FF2B5EF4-FFF2-40B4-BE49-F238E27FC236}">
                <a16:creationId xmlns:a16="http://schemas.microsoft.com/office/drawing/2014/main" id="{11E60AD9-1FAF-46A7-9BE2-DA27B8740EEE}"/>
              </a:ext>
            </a:extLst>
          </p:cNvPr>
          <p:cNvSpPr>
            <a:spLocks noGrp="1"/>
          </p:cNvSpPr>
          <p:nvPr>
            <p:ph type="body" sz="quarter" idx="11" hasCustomPrompt="1"/>
          </p:nvPr>
        </p:nvSpPr>
        <p:spPr>
          <a:xfrm>
            <a:off x="515937" y="1775534"/>
            <a:ext cx="6355380" cy="4317291"/>
          </a:xfrm>
          <a:prstGeom prst="rect">
            <a:avLst/>
          </a:prstGeom>
        </p:spPr>
        <p:txBody>
          <a:bodyPr lIns="0" tIns="0" rIns="0" bIns="0" numCol="1" spcCol="144000">
            <a:noAutofit/>
          </a:bodyPr>
          <a:lstStyle>
            <a:lvl1pPr marL="0" indent="0">
              <a:lnSpc>
                <a:spcPct val="110000"/>
              </a:lnSpc>
              <a:spcBef>
                <a:spcPts val="1200"/>
              </a:spcBef>
              <a:buNone/>
              <a:defRPr sz="2000" b="1" i="0" cap="none" spc="30" baseline="0">
                <a:solidFill>
                  <a:schemeClr val="bg2"/>
                </a:solidFill>
                <a:latin typeface="+mn-lt"/>
                <a:ea typeface="Arial" charset="0"/>
                <a:cs typeface="Arial" charset="0"/>
              </a:defRPr>
            </a:lvl1pPr>
            <a:lvl2pPr marL="0" indent="0">
              <a:lnSpc>
                <a:spcPct val="110000"/>
              </a:lnSpc>
              <a:spcBef>
                <a:spcPts val="1200"/>
              </a:spcBef>
              <a:buFont typeface="Arial" charset="0"/>
              <a:buNone/>
              <a:defRPr sz="1800" b="1" i="0">
                <a:solidFill>
                  <a:schemeClr val="tx1"/>
                </a:solidFill>
                <a:latin typeface="+mn-lt"/>
                <a:ea typeface="Arial" charset="0"/>
                <a:cs typeface="Arial" charset="0"/>
              </a:defRPr>
            </a:lvl2pPr>
            <a:lvl3pPr marL="7937" indent="0">
              <a:lnSpc>
                <a:spcPct val="110000"/>
              </a:lnSpc>
              <a:spcBef>
                <a:spcPts val="1200"/>
              </a:spcBef>
              <a:buNone/>
              <a:defRPr sz="1800" b="0" i="0">
                <a:solidFill>
                  <a:schemeClr val="tx1"/>
                </a:solidFill>
                <a:latin typeface="+mn-lt"/>
                <a:ea typeface="Arial" charset="0"/>
                <a:cs typeface="Arial" charset="0"/>
              </a:defRPr>
            </a:lvl3pPr>
            <a:lvl4pPr marL="149225" indent="212725">
              <a:lnSpc>
                <a:spcPct val="110000"/>
              </a:lnSpc>
              <a:spcBef>
                <a:spcPts val="1200"/>
              </a:spcBef>
              <a:buClr>
                <a:schemeClr val="tx1"/>
              </a:buClr>
              <a:buFont typeface="Arial" panose="020B0604020202020204" pitchFamily="34" charset="0"/>
              <a:buChar char="•"/>
              <a:defRPr sz="1800" b="0" i="0">
                <a:solidFill>
                  <a:schemeClr val="tx1"/>
                </a:solidFill>
                <a:latin typeface="+mn-lt"/>
                <a:ea typeface="Arial" charset="0"/>
                <a:cs typeface="Arial" charset="0"/>
              </a:defRPr>
            </a:lvl4pPr>
            <a:lvl5pPr marL="630238" indent="266700">
              <a:lnSpc>
                <a:spcPct val="110000"/>
              </a:lnSpc>
              <a:spcBef>
                <a:spcPts val="1200"/>
              </a:spcBef>
              <a:buClr>
                <a:schemeClr val="tx1"/>
              </a:buClr>
              <a:buFont typeface="Arial" panose="020B0604020202020204" pitchFamily="34" charset="0"/>
              <a:buChar char="–"/>
              <a:defRPr sz="1600" b="0" i="0">
                <a:solidFill>
                  <a:schemeClr val="tx1"/>
                </a:solidFill>
                <a:latin typeface="+mn-lt"/>
                <a:ea typeface="Arial" charset="0"/>
                <a:cs typeface="Arial"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64273607"/>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F604EA0-EDB8-4C72-B991-ECC479C3E3D3}"/>
              </a:ext>
            </a:extLst>
          </p:cNvPr>
          <p:cNvSpPr>
            <a:spLocks noGrp="1"/>
          </p:cNvSpPr>
          <p:nvPr>
            <p:ph type="dt" sz="half" idx="10"/>
          </p:nvPr>
        </p:nvSpPr>
        <p:spPr/>
        <p:txBody>
          <a:bodyPr/>
          <a:lstStyle/>
          <a:p>
            <a:fld id="{24042ACA-3808-4BCB-8949-4049A9090104}" type="datetime1">
              <a:rPr lang="en-GB" smtClean="0"/>
              <a:t>12/04/2023</a:t>
            </a:fld>
            <a:endParaRPr lang="en-GB"/>
          </a:p>
        </p:txBody>
      </p:sp>
      <p:sp>
        <p:nvSpPr>
          <p:cNvPr id="3" name="Footer Placeholder 2">
            <a:extLst>
              <a:ext uri="{FF2B5EF4-FFF2-40B4-BE49-F238E27FC236}">
                <a16:creationId xmlns:a16="http://schemas.microsoft.com/office/drawing/2014/main" id="{ED4DCC12-DC25-44B2-80BB-8E340F53353A}"/>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1520A8BF-F16E-44B6-90CF-992A0F1321FE}"/>
              </a:ext>
            </a:extLst>
          </p:cNvPr>
          <p:cNvSpPr>
            <a:spLocks noGrp="1"/>
          </p:cNvSpPr>
          <p:nvPr>
            <p:ph type="sldNum" sz="quarter" idx="12"/>
          </p:nvPr>
        </p:nvSpPr>
        <p:spPr/>
        <p:txBody>
          <a:bodyPr/>
          <a:lstStyle/>
          <a:p>
            <a:fld id="{FCD15B1B-DF95-4B01-A633-4E9139070964}" type="slidenum">
              <a:rPr lang="en-GB" smtClean="0"/>
              <a:t>‹#›</a:t>
            </a:fld>
            <a:endParaRPr lang="en-GB"/>
          </a:p>
        </p:txBody>
      </p:sp>
    </p:spTree>
    <p:extLst>
      <p:ext uri="{BB962C8B-B14F-4D97-AF65-F5344CB8AC3E}">
        <p14:creationId xmlns:p14="http://schemas.microsoft.com/office/powerpoint/2010/main" val="2346194952"/>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B4356D-1233-4ED2-891C-31871CFE646D}"/>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5705161-F34A-43D2-B13D-F904E778DEA4}"/>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6DFD5827-4B0C-4AE4-9793-34732F31CD97}"/>
              </a:ext>
            </a:extLst>
          </p:cNvPr>
          <p:cNvSpPr>
            <a:spLocks noGrp="1"/>
          </p:cNvSpPr>
          <p:nvPr>
            <p:ph type="dt" sz="half" idx="10"/>
          </p:nvPr>
        </p:nvSpPr>
        <p:spPr/>
        <p:txBody>
          <a:bodyPr/>
          <a:lstStyle/>
          <a:p>
            <a:fld id="{69D47A30-5B10-4BD0-AAEF-F55A76F57433}" type="datetime1">
              <a:rPr lang="en-GB" smtClean="0"/>
              <a:t>12/04/2023</a:t>
            </a:fld>
            <a:endParaRPr lang="en-GB"/>
          </a:p>
        </p:txBody>
      </p:sp>
      <p:sp>
        <p:nvSpPr>
          <p:cNvPr id="5" name="Footer Placeholder 4">
            <a:extLst>
              <a:ext uri="{FF2B5EF4-FFF2-40B4-BE49-F238E27FC236}">
                <a16:creationId xmlns:a16="http://schemas.microsoft.com/office/drawing/2014/main" id="{9AC0B31A-8A49-4673-98AB-F79B243945C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0718E30-633C-4464-8292-0604FF439A09}"/>
              </a:ext>
            </a:extLst>
          </p:cNvPr>
          <p:cNvSpPr>
            <a:spLocks noGrp="1"/>
          </p:cNvSpPr>
          <p:nvPr>
            <p:ph type="sldNum" sz="quarter" idx="12"/>
          </p:nvPr>
        </p:nvSpPr>
        <p:spPr/>
        <p:txBody>
          <a:bodyPr/>
          <a:lstStyle/>
          <a:p>
            <a:fld id="{FCD15B1B-DF95-4B01-A633-4E9139070964}" type="slidenum">
              <a:rPr lang="en-GB" smtClean="0"/>
              <a:t>‹#›</a:t>
            </a:fld>
            <a:endParaRPr lang="en-GB"/>
          </a:p>
        </p:txBody>
      </p:sp>
    </p:spTree>
    <p:extLst>
      <p:ext uri="{BB962C8B-B14F-4D97-AF65-F5344CB8AC3E}">
        <p14:creationId xmlns:p14="http://schemas.microsoft.com/office/powerpoint/2010/main" val="738264584"/>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2_AVADO_Divder_Green_Placeholder">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FE46545C-470B-422F-A067-EF9AAF97F928}"/>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 r="37417"/>
          <a:stretch/>
        </p:blipFill>
        <p:spPr>
          <a:xfrm>
            <a:off x="5654854" y="0"/>
            <a:ext cx="6537146" cy="6858000"/>
          </a:xfrm>
          <a:prstGeom prst="rect">
            <a:avLst/>
          </a:prstGeom>
        </p:spPr>
      </p:pic>
      <p:sp>
        <p:nvSpPr>
          <p:cNvPr id="10" name="Title 1">
            <a:extLst>
              <a:ext uri="{FF2B5EF4-FFF2-40B4-BE49-F238E27FC236}">
                <a16:creationId xmlns:a16="http://schemas.microsoft.com/office/drawing/2014/main" id="{27CA1D42-DDAD-4A4E-A444-548063E191F7}"/>
              </a:ext>
            </a:extLst>
          </p:cNvPr>
          <p:cNvSpPr>
            <a:spLocks noGrp="1"/>
          </p:cNvSpPr>
          <p:nvPr>
            <p:ph type="title" hasCustomPrompt="1"/>
          </p:nvPr>
        </p:nvSpPr>
        <p:spPr>
          <a:xfrm>
            <a:off x="515937" y="614438"/>
            <a:ext cx="5654675" cy="979103"/>
          </a:xfrm>
          <a:prstGeom prst="rect">
            <a:avLst/>
          </a:prstGeom>
        </p:spPr>
        <p:txBody>
          <a:bodyPr anchor="b">
            <a:normAutofit/>
          </a:bodyPr>
          <a:lstStyle>
            <a:lvl1pPr>
              <a:defRPr sz="3600" b="1">
                <a:solidFill>
                  <a:schemeClr val="bg2"/>
                </a:solidFill>
                <a:effectLst/>
              </a:defRPr>
            </a:lvl1pPr>
          </a:lstStyle>
          <a:p>
            <a:r>
              <a:rPr lang="en-US"/>
              <a:t>Click to add a section title</a:t>
            </a:r>
          </a:p>
        </p:txBody>
      </p:sp>
      <p:sp>
        <p:nvSpPr>
          <p:cNvPr id="5" name="Text Placeholder 4">
            <a:extLst>
              <a:ext uri="{FF2B5EF4-FFF2-40B4-BE49-F238E27FC236}">
                <a16:creationId xmlns:a16="http://schemas.microsoft.com/office/drawing/2014/main" id="{11E60AD9-1FAF-46A7-9BE2-DA27B8740EEE}"/>
              </a:ext>
            </a:extLst>
          </p:cNvPr>
          <p:cNvSpPr>
            <a:spLocks noGrp="1"/>
          </p:cNvSpPr>
          <p:nvPr>
            <p:ph type="body" sz="quarter" idx="11" hasCustomPrompt="1"/>
          </p:nvPr>
        </p:nvSpPr>
        <p:spPr>
          <a:xfrm>
            <a:off x="515937" y="1775534"/>
            <a:ext cx="6355380" cy="4317291"/>
          </a:xfrm>
          <a:prstGeom prst="rect">
            <a:avLst/>
          </a:prstGeom>
        </p:spPr>
        <p:txBody>
          <a:bodyPr lIns="0" tIns="0" rIns="0" bIns="0" numCol="1" spcCol="144000">
            <a:noAutofit/>
          </a:bodyPr>
          <a:lstStyle>
            <a:lvl1pPr marL="0" indent="0">
              <a:lnSpc>
                <a:spcPct val="110000"/>
              </a:lnSpc>
              <a:spcBef>
                <a:spcPts val="1200"/>
              </a:spcBef>
              <a:buNone/>
              <a:defRPr sz="2000" b="1" i="0" cap="none" spc="30" baseline="0">
                <a:solidFill>
                  <a:schemeClr val="bg2"/>
                </a:solidFill>
                <a:latin typeface="+mn-lt"/>
                <a:ea typeface="Arial" charset="0"/>
                <a:cs typeface="Arial" charset="0"/>
              </a:defRPr>
            </a:lvl1pPr>
            <a:lvl2pPr marL="0" indent="0">
              <a:lnSpc>
                <a:spcPct val="110000"/>
              </a:lnSpc>
              <a:spcBef>
                <a:spcPts val="1200"/>
              </a:spcBef>
              <a:buFont typeface="Arial" charset="0"/>
              <a:buNone/>
              <a:defRPr sz="1800" b="1" i="0">
                <a:solidFill>
                  <a:schemeClr val="tx1"/>
                </a:solidFill>
                <a:latin typeface="+mn-lt"/>
                <a:ea typeface="Arial" charset="0"/>
                <a:cs typeface="Arial" charset="0"/>
              </a:defRPr>
            </a:lvl2pPr>
            <a:lvl3pPr marL="7937" indent="0">
              <a:lnSpc>
                <a:spcPct val="110000"/>
              </a:lnSpc>
              <a:spcBef>
                <a:spcPts val="1200"/>
              </a:spcBef>
              <a:buNone/>
              <a:defRPr sz="1800" b="0" i="0">
                <a:solidFill>
                  <a:schemeClr val="tx1"/>
                </a:solidFill>
                <a:latin typeface="+mn-lt"/>
                <a:ea typeface="Arial" charset="0"/>
                <a:cs typeface="Arial" charset="0"/>
              </a:defRPr>
            </a:lvl3pPr>
            <a:lvl4pPr marL="149225" indent="212725">
              <a:lnSpc>
                <a:spcPct val="110000"/>
              </a:lnSpc>
              <a:spcBef>
                <a:spcPts val="1200"/>
              </a:spcBef>
              <a:buClr>
                <a:schemeClr val="tx1"/>
              </a:buClr>
              <a:buFont typeface="Arial" panose="020B0604020202020204" pitchFamily="34" charset="0"/>
              <a:buChar char="•"/>
              <a:defRPr sz="1800" b="0" i="0">
                <a:solidFill>
                  <a:schemeClr val="tx1"/>
                </a:solidFill>
                <a:latin typeface="+mn-lt"/>
                <a:ea typeface="Arial" charset="0"/>
                <a:cs typeface="Arial" charset="0"/>
              </a:defRPr>
            </a:lvl4pPr>
            <a:lvl5pPr marL="630238" indent="266700">
              <a:lnSpc>
                <a:spcPct val="110000"/>
              </a:lnSpc>
              <a:spcBef>
                <a:spcPts val="1200"/>
              </a:spcBef>
              <a:buClr>
                <a:schemeClr val="tx1"/>
              </a:buClr>
              <a:buFont typeface="Arial" panose="020B0604020202020204" pitchFamily="34" charset="0"/>
              <a:buChar char="–"/>
              <a:defRPr sz="1600" b="0" i="0">
                <a:solidFill>
                  <a:schemeClr val="tx1"/>
                </a:solidFill>
                <a:latin typeface="+mn-lt"/>
                <a:ea typeface="Arial" charset="0"/>
                <a:cs typeface="Arial"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98680888"/>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type="obj">
  <p:cSld name="Title Only">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12192000" cy="6858000"/>
          </a:xfrm>
          <a:custGeom>
            <a:avLst/>
            <a:gdLst/>
            <a:ahLst/>
            <a:cxnLst/>
            <a:rect l="l" t="t" r="r" b="b"/>
            <a:pathLst>
              <a:path w="12192000" h="6858000">
                <a:moveTo>
                  <a:pt x="12192000" y="0"/>
                </a:moveTo>
                <a:lnTo>
                  <a:pt x="0" y="0"/>
                </a:lnTo>
                <a:lnTo>
                  <a:pt x="0" y="6858000"/>
                </a:lnTo>
                <a:lnTo>
                  <a:pt x="12192000" y="6858000"/>
                </a:lnTo>
                <a:lnTo>
                  <a:pt x="12192000" y="0"/>
                </a:lnTo>
                <a:close/>
              </a:path>
            </a:pathLst>
          </a:custGeom>
          <a:solidFill>
            <a:srgbClr val="453878"/>
          </a:solidFill>
        </p:spPr>
        <p:txBody>
          <a:bodyPr wrap="square" lIns="0" tIns="0" rIns="0" bIns="0" rtlCol="0"/>
          <a:lstStyle/>
          <a:p>
            <a:endParaRPr/>
          </a:p>
        </p:txBody>
      </p:sp>
      <p:sp>
        <p:nvSpPr>
          <p:cNvPr id="17" name="bg object 17"/>
          <p:cNvSpPr/>
          <p:nvPr/>
        </p:nvSpPr>
        <p:spPr>
          <a:xfrm>
            <a:off x="1219263" y="6309359"/>
            <a:ext cx="312420" cy="360045"/>
          </a:xfrm>
          <a:custGeom>
            <a:avLst/>
            <a:gdLst/>
            <a:ahLst/>
            <a:cxnLst/>
            <a:rect l="l" t="t" r="r" b="b"/>
            <a:pathLst>
              <a:path w="312419" h="360045">
                <a:moveTo>
                  <a:pt x="211230" y="56159"/>
                </a:moveTo>
                <a:lnTo>
                  <a:pt x="138239" y="56159"/>
                </a:lnTo>
                <a:lnTo>
                  <a:pt x="154414" y="66124"/>
                </a:lnTo>
                <a:lnTo>
                  <a:pt x="167338" y="88049"/>
                </a:lnTo>
                <a:lnTo>
                  <a:pt x="175904" y="109973"/>
                </a:lnTo>
                <a:lnTo>
                  <a:pt x="179006" y="119938"/>
                </a:lnTo>
                <a:lnTo>
                  <a:pt x="156817" y="125862"/>
                </a:lnTo>
                <a:lnTo>
                  <a:pt x="137985" y="133804"/>
                </a:lnTo>
                <a:lnTo>
                  <a:pt x="100417" y="172849"/>
                </a:lnTo>
                <a:lnTo>
                  <a:pt x="94702" y="211737"/>
                </a:lnTo>
                <a:lnTo>
                  <a:pt x="98488" y="234289"/>
                </a:lnTo>
                <a:lnTo>
                  <a:pt x="114851" y="276803"/>
                </a:lnTo>
                <a:lnTo>
                  <a:pt x="137477" y="310354"/>
                </a:lnTo>
                <a:lnTo>
                  <a:pt x="189039" y="350824"/>
                </a:lnTo>
                <a:lnTo>
                  <a:pt x="225742" y="359663"/>
                </a:lnTo>
                <a:lnTo>
                  <a:pt x="234124" y="359663"/>
                </a:lnTo>
                <a:lnTo>
                  <a:pt x="268747" y="327591"/>
                </a:lnTo>
                <a:lnTo>
                  <a:pt x="271273" y="305836"/>
                </a:lnTo>
                <a:lnTo>
                  <a:pt x="271113" y="299694"/>
                </a:lnTo>
                <a:lnTo>
                  <a:pt x="212407" y="299694"/>
                </a:lnTo>
                <a:lnTo>
                  <a:pt x="210375" y="298742"/>
                </a:lnTo>
                <a:lnTo>
                  <a:pt x="179197" y="272635"/>
                </a:lnTo>
                <a:lnTo>
                  <a:pt x="152971" y="220421"/>
                </a:lnTo>
                <a:lnTo>
                  <a:pt x="150707" y="207494"/>
                </a:lnTo>
                <a:lnTo>
                  <a:pt x="151050" y="198916"/>
                </a:lnTo>
                <a:lnTo>
                  <a:pt x="193194" y="174492"/>
                </a:lnTo>
                <a:lnTo>
                  <a:pt x="226631" y="169697"/>
                </a:lnTo>
                <a:lnTo>
                  <a:pt x="252769" y="169697"/>
                </a:lnTo>
                <a:lnTo>
                  <a:pt x="252285" y="168071"/>
                </a:lnTo>
                <a:lnTo>
                  <a:pt x="260629" y="167712"/>
                </a:lnTo>
                <a:lnTo>
                  <a:pt x="276842" y="167250"/>
                </a:lnTo>
                <a:lnTo>
                  <a:pt x="284543" y="167119"/>
                </a:lnTo>
                <a:lnTo>
                  <a:pt x="295693" y="164708"/>
                </a:lnTo>
                <a:lnTo>
                  <a:pt x="304688" y="158346"/>
                </a:lnTo>
                <a:lnTo>
                  <a:pt x="310564" y="149027"/>
                </a:lnTo>
                <a:lnTo>
                  <a:pt x="312356" y="137744"/>
                </a:lnTo>
                <a:lnTo>
                  <a:pt x="309538" y="127198"/>
                </a:lnTo>
                <a:lnTo>
                  <a:pt x="303053" y="118727"/>
                </a:lnTo>
                <a:lnTo>
                  <a:pt x="293854" y="113135"/>
                </a:lnTo>
                <a:lnTo>
                  <a:pt x="292298" y="112864"/>
                </a:lnTo>
                <a:lnTo>
                  <a:pt x="236283" y="112864"/>
                </a:lnTo>
                <a:lnTo>
                  <a:pt x="230903" y="98155"/>
                </a:lnTo>
                <a:lnTo>
                  <a:pt x="225059" y="83902"/>
                </a:lnTo>
                <a:lnTo>
                  <a:pt x="218763" y="70259"/>
                </a:lnTo>
                <a:lnTo>
                  <a:pt x="212026" y="57378"/>
                </a:lnTo>
                <a:lnTo>
                  <a:pt x="211230" y="56159"/>
                </a:lnTo>
                <a:close/>
              </a:path>
              <a:path w="312419" h="360045">
                <a:moveTo>
                  <a:pt x="138112" y="0"/>
                </a:moveTo>
                <a:lnTo>
                  <a:pt x="78454" y="30665"/>
                </a:lnTo>
                <a:lnTo>
                  <a:pt x="53351" y="68842"/>
                </a:lnTo>
                <a:lnTo>
                  <a:pt x="31559" y="122110"/>
                </a:lnTo>
                <a:lnTo>
                  <a:pt x="26365" y="138836"/>
                </a:lnTo>
                <a:lnTo>
                  <a:pt x="24587" y="144818"/>
                </a:lnTo>
                <a:lnTo>
                  <a:pt x="25958" y="151066"/>
                </a:lnTo>
                <a:lnTo>
                  <a:pt x="29654" y="155968"/>
                </a:lnTo>
                <a:lnTo>
                  <a:pt x="35992" y="166011"/>
                </a:lnTo>
                <a:lnTo>
                  <a:pt x="40613" y="177047"/>
                </a:lnTo>
                <a:lnTo>
                  <a:pt x="43440" y="188897"/>
                </a:lnTo>
                <a:lnTo>
                  <a:pt x="44399" y="201383"/>
                </a:lnTo>
                <a:lnTo>
                  <a:pt x="42932" y="216802"/>
                </a:lnTo>
                <a:lnTo>
                  <a:pt x="21856" y="255498"/>
                </a:lnTo>
                <a:lnTo>
                  <a:pt x="7239" y="266242"/>
                </a:lnTo>
                <a:lnTo>
                  <a:pt x="1638" y="270459"/>
                </a:lnTo>
                <a:lnTo>
                  <a:pt x="530" y="276803"/>
                </a:lnTo>
                <a:lnTo>
                  <a:pt x="0" y="279704"/>
                </a:lnTo>
                <a:lnTo>
                  <a:pt x="139" y="281889"/>
                </a:lnTo>
                <a:lnTo>
                  <a:pt x="28143" y="314794"/>
                </a:lnTo>
                <a:lnTo>
                  <a:pt x="28282" y="314794"/>
                </a:lnTo>
                <a:lnTo>
                  <a:pt x="56451" y="288683"/>
                </a:lnTo>
                <a:lnTo>
                  <a:pt x="60205" y="252547"/>
                </a:lnTo>
                <a:lnTo>
                  <a:pt x="66675" y="213352"/>
                </a:lnTo>
                <a:lnTo>
                  <a:pt x="75260" y="174492"/>
                </a:lnTo>
                <a:lnTo>
                  <a:pt x="100931" y="98721"/>
                </a:lnTo>
                <a:lnTo>
                  <a:pt x="127517" y="59910"/>
                </a:lnTo>
                <a:lnTo>
                  <a:pt x="138239" y="56159"/>
                </a:lnTo>
                <a:lnTo>
                  <a:pt x="211230" y="56159"/>
                </a:lnTo>
                <a:lnTo>
                  <a:pt x="196887" y="34188"/>
                </a:lnTo>
                <a:lnTo>
                  <a:pt x="179593" y="16044"/>
                </a:lnTo>
                <a:lnTo>
                  <a:pt x="160037" y="4223"/>
                </a:lnTo>
                <a:lnTo>
                  <a:pt x="138112" y="0"/>
                </a:lnTo>
                <a:close/>
              </a:path>
              <a:path w="312419" h="360045">
                <a:moveTo>
                  <a:pt x="252769" y="169697"/>
                </a:moveTo>
                <a:lnTo>
                  <a:pt x="226631" y="169697"/>
                </a:lnTo>
                <a:lnTo>
                  <a:pt x="228028" y="170929"/>
                </a:lnTo>
                <a:lnTo>
                  <a:pt x="228028" y="173913"/>
                </a:lnTo>
                <a:lnTo>
                  <a:pt x="226885" y="175005"/>
                </a:lnTo>
                <a:lnTo>
                  <a:pt x="225615" y="175145"/>
                </a:lnTo>
                <a:lnTo>
                  <a:pt x="217406" y="176748"/>
                </a:lnTo>
                <a:lnTo>
                  <a:pt x="208518" y="180341"/>
                </a:lnTo>
                <a:lnTo>
                  <a:pt x="201987" y="186841"/>
                </a:lnTo>
                <a:lnTo>
                  <a:pt x="200850" y="197167"/>
                </a:lnTo>
                <a:lnTo>
                  <a:pt x="202691" y="205805"/>
                </a:lnTo>
                <a:lnTo>
                  <a:pt x="206914" y="228441"/>
                </a:lnTo>
                <a:lnTo>
                  <a:pt x="211566" y="260153"/>
                </a:lnTo>
                <a:lnTo>
                  <a:pt x="214707" y="296262"/>
                </a:lnTo>
                <a:lnTo>
                  <a:pt x="214820" y="298195"/>
                </a:lnTo>
                <a:lnTo>
                  <a:pt x="212407" y="299694"/>
                </a:lnTo>
                <a:lnTo>
                  <a:pt x="271113" y="299694"/>
                </a:lnTo>
                <a:lnTo>
                  <a:pt x="267763" y="251218"/>
                </a:lnTo>
                <a:lnTo>
                  <a:pt x="261340" y="210090"/>
                </a:lnTo>
                <a:lnTo>
                  <a:pt x="253809" y="174193"/>
                </a:lnTo>
                <a:lnTo>
                  <a:pt x="253136" y="170929"/>
                </a:lnTo>
                <a:lnTo>
                  <a:pt x="252769" y="169697"/>
                </a:lnTo>
                <a:close/>
              </a:path>
              <a:path w="312419" h="360045">
                <a:moveTo>
                  <a:pt x="282892" y="111226"/>
                </a:moveTo>
                <a:lnTo>
                  <a:pt x="258635" y="111845"/>
                </a:lnTo>
                <a:lnTo>
                  <a:pt x="247209" y="112305"/>
                </a:lnTo>
                <a:lnTo>
                  <a:pt x="236283" y="112864"/>
                </a:lnTo>
                <a:lnTo>
                  <a:pt x="292298" y="112864"/>
                </a:lnTo>
                <a:lnTo>
                  <a:pt x="282892" y="111226"/>
                </a:lnTo>
                <a:close/>
              </a:path>
            </a:pathLst>
          </a:custGeom>
          <a:solidFill>
            <a:srgbClr val="3CE480"/>
          </a:solidFill>
        </p:spPr>
        <p:txBody>
          <a:bodyPr wrap="square" lIns="0" tIns="0" rIns="0" bIns="0" rtlCol="0"/>
          <a:lstStyle/>
          <a:p>
            <a:endParaRPr/>
          </a:p>
        </p:txBody>
      </p:sp>
      <p:sp>
        <p:nvSpPr>
          <p:cNvPr id="18" name="bg object 18"/>
          <p:cNvSpPr/>
          <p:nvPr/>
        </p:nvSpPr>
        <p:spPr>
          <a:xfrm>
            <a:off x="798576" y="6441947"/>
            <a:ext cx="145415" cy="137160"/>
          </a:xfrm>
          <a:custGeom>
            <a:avLst/>
            <a:gdLst/>
            <a:ahLst/>
            <a:cxnLst/>
            <a:rect l="l" t="t" r="r" b="b"/>
            <a:pathLst>
              <a:path w="145415" h="137159">
                <a:moveTo>
                  <a:pt x="69329" y="0"/>
                </a:moveTo>
                <a:lnTo>
                  <a:pt x="42380" y="4998"/>
                </a:lnTo>
                <a:lnTo>
                  <a:pt x="20339" y="19045"/>
                </a:lnTo>
                <a:lnTo>
                  <a:pt x="5460" y="40714"/>
                </a:lnTo>
                <a:lnTo>
                  <a:pt x="0" y="68579"/>
                </a:lnTo>
                <a:lnTo>
                  <a:pt x="5440" y="96504"/>
                </a:lnTo>
                <a:lnTo>
                  <a:pt x="20286" y="118167"/>
                </a:lnTo>
                <a:lnTo>
                  <a:pt x="42321" y="132180"/>
                </a:lnTo>
                <a:lnTo>
                  <a:pt x="69329" y="137159"/>
                </a:lnTo>
                <a:lnTo>
                  <a:pt x="80897" y="135864"/>
                </a:lnTo>
                <a:lnTo>
                  <a:pt x="91857" y="132233"/>
                </a:lnTo>
                <a:lnTo>
                  <a:pt x="102097" y="126618"/>
                </a:lnTo>
                <a:lnTo>
                  <a:pt x="111328" y="119506"/>
                </a:lnTo>
                <a:lnTo>
                  <a:pt x="112140" y="118821"/>
                </a:lnTo>
                <a:lnTo>
                  <a:pt x="113372" y="118541"/>
                </a:lnTo>
                <a:lnTo>
                  <a:pt x="143511" y="118541"/>
                </a:lnTo>
                <a:lnTo>
                  <a:pt x="141923" y="104012"/>
                </a:lnTo>
                <a:lnTo>
                  <a:pt x="141686" y="100888"/>
                </a:lnTo>
                <a:lnTo>
                  <a:pt x="69456" y="100888"/>
                </a:lnTo>
                <a:lnTo>
                  <a:pt x="56520" y="98318"/>
                </a:lnTo>
                <a:lnTo>
                  <a:pt x="46474" y="91319"/>
                </a:lnTo>
                <a:lnTo>
                  <a:pt x="39968" y="80957"/>
                </a:lnTo>
                <a:lnTo>
                  <a:pt x="37655" y="68300"/>
                </a:lnTo>
                <a:lnTo>
                  <a:pt x="39968" y="55645"/>
                </a:lnTo>
                <a:lnTo>
                  <a:pt x="46474" y="45288"/>
                </a:lnTo>
                <a:lnTo>
                  <a:pt x="56520" y="38293"/>
                </a:lnTo>
                <a:lnTo>
                  <a:pt x="69456" y="35725"/>
                </a:lnTo>
                <a:lnTo>
                  <a:pt x="141320" y="35725"/>
                </a:lnTo>
                <a:lnTo>
                  <a:pt x="143280" y="14236"/>
                </a:lnTo>
                <a:lnTo>
                  <a:pt x="107518" y="14236"/>
                </a:lnTo>
                <a:lnTo>
                  <a:pt x="106578" y="13144"/>
                </a:lnTo>
                <a:lnTo>
                  <a:pt x="98881" y="6702"/>
                </a:lnTo>
                <a:lnTo>
                  <a:pt x="89682" y="2671"/>
                </a:lnTo>
                <a:lnTo>
                  <a:pt x="79619" y="591"/>
                </a:lnTo>
                <a:lnTo>
                  <a:pt x="69329" y="0"/>
                </a:lnTo>
                <a:close/>
              </a:path>
              <a:path w="145415" h="137159">
                <a:moveTo>
                  <a:pt x="143511" y="118541"/>
                </a:moveTo>
                <a:lnTo>
                  <a:pt x="113372" y="118541"/>
                </a:lnTo>
                <a:lnTo>
                  <a:pt x="114325" y="119227"/>
                </a:lnTo>
                <a:lnTo>
                  <a:pt x="115544" y="120053"/>
                </a:lnTo>
                <a:lnTo>
                  <a:pt x="115684" y="121691"/>
                </a:lnTo>
                <a:lnTo>
                  <a:pt x="114731" y="122643"/>
                </a:lnTo>
                <a:lnTo>
                  <a:pt x="113372" y="124155"/>
                </a:lnTo>
                <a:lnTo>
                  <a:pt x="111455" y="126653"/>
                </a:lnTo>
                <a:lnTo>
                  <a:pt x="110515" y="129362"/>
                </a:lnTo>
                <a:lnTo>
                  <a:pt x="109702" y="131279"/>
                </a:lnTo>
                <a:lnTo>
                  <a:pt x="111188" y="133324"/>
                </a:lnTo>
                <a:lnTo>
                  <a:pt x="143687" y="133324"/>
                </a:lnTo>
                <a:lnTo>
                  <a:pt x="144907" y="131825"/>
                </a:lnTo>
                <a:lnTo>
                  <a:pt x="144767" y="130035"/>
                </a:lnTo>
                <a:lnTo>
                  <a:pt x="143511" y="118541"/>
                </a:lnTo>
                <a:close/>
              </a:path>
              <a:path w="145415" h="137159">
                <a:moveTo>
                  <a:pt x="141320" y="35725"/>
                </a:moveTo>
                <a:lnTo>
                  <a:pt x="69456" y="35725"/>
                </a:lnTo>
                <a:lnTo>
                  <a:pt x="82399" y="38293"/>
                </a:lnTo>
                <a:lnTo>
                  <a:pt x="92449" y="45288"/>
                </a:lnTo>
                <a:lnTo>
                  <a:pt x="98956" y="55645"/>
                </a:lnTo>
                <a:lnTo>
                  <a:pt x="101269" y="68300"/>
                </a:lnTo>
                <a:lnTo>
                  <a:pt x="98956" y="80957"/>
                </a:lnTo>
                <a:lnTo>
                  <a:pt x="92449" y="91319"/>
                </a:lnTo>
                <a:lnTo>
                  <a:pt x="82399" y="98318"/>
                </a:lnTo>
                <a:lnTo>
                  <a:pt x="69456" y="100888"/>
                </a:lnTo>
                <a:lnTo>
                  <a:pt x="141686" y="100888"/>
                </a:lnTo>
                <a:lnTo>
                  <a:pt x="139974" y="78398"/>
                </a:lnTo>
                <a:lnTo>
                  <a:pt x="140218" y="47805"/>
                </a:lnTo>
                <a:lnTo>
                  <a:pt x="141320" y="35725"/>
                </a:lnTo>
                <a:close/>
              </a:path>
              <a:path w="145415" h="137159">
                <a:moveTo>
                  <a:pt x="142455" y="2463"/>
                </a:moveTo>
                <a:lnTo>
                  <a:pt x="108610" y="2463"/>
                </a:lnTo>
                <a:lnTo>
                  <a:pt x="107111" y="4648"/>
                </a:lnTo>
                <a:lnTo>
                  <a:pt x="108064" y="6565"/>
                </a:lnTo>
                <a:lnTo>
                  <a:pt x="108470" y="7670"/>
                </a:lnTo>
                <a:lnTo>
                  <a:pt x="109156" y="8902"/>
                </a:lnTo>
                <a:lnTo>
                  <a:pt x="110108" y="10134"/>
                </a:lnTo>
                <a:lnTo>
                  <a:pt x="110782" y="10947"/>
                </a:lnTo>
                <a:lnTo>
                  <a:pt x="110782" y="12318"/>
                </a:lnTo>
                <a:lnTo>
                  <a:pt x="110108" y="13144"/>
                </a:lnTo>
                <a:lnTo>
                  <a:pt x="109156" y="14236"/>
                </a:lnTo>
                <a:lnTo>
                  <a:pt x="143280" y="14236"/>
                </a:lnTo>
                <a:lnTo>
                  <a:pt x="143986" y="6565"/>
                </a:lnTo>
                <a:lnTo>
                  <a:pt x="144221" y="4521"/>
                </a:lnTo>
                <a:lnTo>
                  <a:pt x="142455" y="2463"/>
                </a:lnTo>
                <a:close/>
              </a:path>
            </a:pathLst>
          </a:custGeom>
          <a:solidFill>
            <a:srgbClr val="FFFFFF"/>
          </a:solidFill>
        </p:spPr>
        <p:txBody>
          <a:bodyPr wrap="square" lIns="0" tIns="0" rIns="0" bIns="0" rtlCol="0"/>
          <a:lstStyle/>
          <a:p>
            <a:endParaRPr/>
          </a:p>
        </p:txBody>
      </p:sp>
      <p:sp>
        <p:nvSpPr>
          <p:cNvPr id="19" name="bg object 19"/>
          <p:cNvSpPr/>
          <p:nvPr/>
        </p:nvSpPr>
        <p:spPr>
          <a:xfrm>
            <a:off x="955548" y="6399276"/>
            <a:ext cx="297180" cy="180340"/>
          </a:xfrm>
          <a:custGeom>
            <a:avLst/>
            <a:gdLst/>
            <a:ahLst/>
            <a:cxnLst/>
            <a:rect l="l" t="t" r="r" b="b"/>
            <a:pathLst>
              <a:path w="297180" h="180340">
                <a:moveTo>
                  <a:pt x="146304" y="1638"/>
                </a:moveTo>
                <a:lnTo>
                  <a:pt x="144945" y="0"/>
                </a:lnTo>
                <a:lnTo>
                  <a:pt x="109562" y="0"/>
                </a:lnTo>
                <a:lnTo>
                  <a:pt x="108331" y="1092"/>
                </a:lnTo>
                <a:lnTo>
                  <a:pt x="108191" y="2451"/>
                </a:lnTo>
                <a:lnTo>
                  <a:pt x="106692" y="13931"/>
                </a:lnTo>
                <a:lnTo>
                  <a:pt x="105638" y="24765"/>
                </a:lnTo>
                <a:lnTo>
                  <a:pt x="104940" y="34175"/>
                </a:lnTo>
                <a:lnTo>
                  <a:pt x="104521" y="41351"/>
                </a:lnTo>
                <a:lnTo>
                  <a:pt x="104381" y="44475"/>
                </a:lnTo>
                <a:lnTo>
                  <a:pt x="105333" y="47485"/>
                </a:lnTo>
                <a:lnTo>
                  <a:pt x="107238" y="49923"/>
                </a:lnTo>
                <a:lnTo>
                  <a:pt x="108191" y="51282"/>
                </a:lnTo>
                <a:lnTo>
                  <a:pt x="108331" y="52501"/>
                </a:lnTo>
                <a:lnTo>
                  <a:pt x="107657" y="53454"/>
                </a:lnTo>
                <a:lnTo>
                  <a:pt x="106705" y="54686"/>
                </a:lnTo>
                <a:lnTo>
                  <a:pt x="105067" y="54825"/>
                </a:lnTo>
                <a:lnTo>
                  <a:pt x="103974" y="53873"/>
                </a:lnTo>
                <a:lnTo>
                  <a:pt x="101117" y="51955"/>
                </a:lnTo>
                <a:lnTo>
                  <a:pt x="101117" y="111404"/>
                </a:lnTo>
                <a:lnTo>
                  <a:pt x="98793" y="123990"/>
                </a:lnTo>
                <a:lnTo>
                  <a:pt x="92278" y="134289"/>
                </a:lnTo>
                <a:lnTo>
                  <a:pt x="82219" y="141236"/>
                </a:lnTo>
                <a:lnTo>
                  <a:pt x="69278" y="143789"/>
                </a:lnTo>
                <a:lnTo>
                  <a:pt x="56311" y="141236"/>
                </a:lnTo>
                <a:lnTo>
                  <a:pt x="46253" y="134289"/>
                </a:lnTo>
                <a:lnTo>
                  <a:pt x="39738" y="123990"/>
                </a:lnTo>
                <a:lnTo>
                  <a:pt x="37426" y="111404"/>
                </a:lnTo>
                <a:lnTo>
                  <a:pt x="39738" y="98831"/>
                </a:lnTo>
                <a:lnTo>
                  <a:pt x="82219" y="81584"/>
                </a:lnTo>
                <a:lnTo>
                  <a:pt x="101117" y="111404"/>
                </a:lnTo>
                <a:lnTo>
                  <a:pt x="101117" y="51955"/>
                </a:lnTo>
                <a:lnTo>
                  <a:pt x="96443" y="48818"/>
                </a:lnTo>
                <a:lnTo>
                  <a:pt x="87858" y="45643"/>
                </a:lnTo>
                <a:lnTo>
                  <a:pt x="78689" y="44005"/>
                </a:lnTo>
                <a:lnTo>
                  <a:pt x="69405" y="43535"/>
                </a:lnTo>
                <a:lnTo>
                  <a:pt x="42418" y="48514"/>
                </a:lnTo>
                <a:lnTo>
                  <a:pt x="20358" y="62471"/>
                </a:lnTo>
                <a:lnTo>
                  <a:pt x="5461" y="83997"/>
                </a:lnTo>
                <a:lnTo>
                  <a:pt x="0" y="111683"/>
                </a:lnTo>
                <a:lnTo>
                  <a:pt x="5435" y="139446"/>
                </a:lnTo>
                <a:lnTo>
                  <a:pt x="20307" y="160959"/>
                </a:lnTo>
                <a:lnTo>
                  <a:pt x="42367" y="174891"/>
                </a:lnTo>
                <a:lnTo>
                  <a:pt x="69405" y="179832"/>
                </a:lnTo>
                <a:lnTo>
                  <a:pt x="80987" y="178549"/>
                </a:lnTo>
                <a:lnTo>
                  <a:pt x="91960" y="174942"/>
                </a:lnTo>
                <a:lnTo>
                  <a:pt x="102209" y="169354"/>
                </a:lnTo>
                <a:lnTo>
                  <a:pt x="111467" y="162280"/>
                </a:lnTo>
                <a:lnTo>
                  <a:pt x="112280" y="161607"/>
                </a:lnTo>
                <a:lnTo>
                  <a:pt x="113499" y="161328"/>
                </a:lnTo>
                <a:lnTo>
                  <a:pt x="114452" y="162013"/>
                </a:lnTo>
                <a:lnTo>
                  <a:pt x="115684" y="162826"/>
                </a:lnTo>
                <a:lnTo>
                  <a:pt x="115824" y="164465"/>
                </a:lnTo>
                <a:lnTo>
                  <a:pt x="114871" y="165417"/>
                </a:lnTo>
                <a:lnTo>
                  <a:pt x="113499" y="166903"/>
                </a:lnTo>
                <a:lnTo>
                  <a:pt x="111582" y="169392"/>
                </a:lnTo>
                <a:lnTo>
                  <a:pt x="110642" y="172072"/>
                </a:lnTo>
                <a:lnTo>
                  <a:pt x="109829" y="173977"/>
                </a:lnTo>
                <a:lnTo>
                  <a:pt x="111328" y="176022"/>
                </a:lnTo>
                <a:lnTo>
                  <a:pt x="143852" y="176022"/>
                </a:lnTo>
                <a:lnTo>
                  <a:pt x="145211" y="174523"/>
                </a:lnTo>
                <a:lnTo>
                  <a:pt x="144208" y="161328"/>
                </a:lnTo>
                <a:lnTo>
                  <a:pt x="142875" y="143789"/>
                </a:lnTo>
                <a:lnTo>
                  <a:pt x="142519" y="139115"/>
                </a:lnTo>
                <a:lnTo>
                  <a:pt x="140893" y="99669"/>
                </a:lnTo>
                <a:lnTo>
                  <a:pt x="141249" y="79032"/>
                </a:lnTo>
                <a:lnTo>
                  <a:pt x="141668" y="54825"/>
                </a:lnTo>
                <a:lnTo>
                  <a:pt x="142659" y="43535"/>
                </a:lnTo>
                <a:lnTo>
                  <a:pt x="146304" y="3263"/>
                </a:lnTo>
                <a:lnTo>
                  <a:pt x="146304" y="1638"/>
                </a:lnTo>
                <a:close/>
              </a:path>
              <a:path w="297180" h="180340">
                <a:moveTo>
                  <a:pt x="297180" y="111252"/>
                </a:moveTo>
                <a:lnTo>
                  <a:pt x="296087" y="98298"/>
                </a:lnTo>
                <a:lnTo>
                  <a:pt x="292925" y="86372"/>
                </a:lnTo>
                <a:lnTo>
                  <a:pt x="289306" y="78676"/>
                </a:lnTo>
                <a:lnTo>
                  <a:pt x="287883" y="75641"/>
                </a:lnTo>
                <a:lnTo>
                  <a:pt x="281139" y="66217"/>
                </a:lnTo>
                <a:lnTo>
                  <a:pt x="270484" y="56248"/>
                </a:lnTo>
                <a:lnTo>
                  <a:pt x="259651" y="49949"/>
                </a:lnTo>
                <a:lnTo>
                  <a:pt x="259651" y="111252"/>
                </a:lnTo>
                <a:lnTo>
                  <a:pt x="257327" y="123913"/>
                </a:lnTo>
                <a:lnTo>
                  <a:pt x="250825" y="134264"/>
                </a:lnTo>
                <a:lnTo>
                  <a:pt x="240779" y="141262"/>
                </a:lnTo>
                <a:lnTo>
                  <a:pt x="227838" y="143827"/>
                </a:lnTo>
                <a:lnTo>
                  <a:pt x="214884" y="141262"/>
                </a:lnTo>
                <a:lnTo>
                  <a:pt x="204838" y="134264"/>
                </a:lnTo>
                <a:lnTo>
                  <a:pt x="198335" y="123913"/>
                </a:lnTo>
                <a:lnTo>
                  <a:pt x="196024" y="111252"/>
                </a:lnTo>
                <a:lnTo>
                  <a:pt x="198335" y="98602"/>
                </a:lnTo>
                <a:lnTo>
                  <a:pt x="204838" y="88252"/>
                </a:lnTo>
                <a:lnTo>
                  <a:pt x="214884" y="81254"/>
                </a:lnTo>
                <a:lnTo>
                  <a:pt x="227838" y="78676"/>
                </a:lnTo>
                <a:lnTo>
                  <a:pt x="240779" y="81254"/>
                </a:lnTo>
                <a:lnTo>
                  <a:pt x="250825" y="88252"/>
                </a:lnTo>
                <a:lnTo>
                  <a:pt x="257327" y="98602"/>
                </a:lnTo>
                <a:lnTo>
                  <a:pt x="259651" y="111252"/>
                </a:lnTo>
                <a:lnTo>
                  <a:pt x="259651" y="49949"/>
                </a:lnTo>
                <a:lnTo>
                  <a:pt x="257797" y="48856"/>
                </a:lnTo>
                <a:lnTo>
                  <a:pt x="243446" y="44259"/>
                </a:lnTo>
                <a:lnTo>
                  <a:pt x="227838" y="42684"/>
                </a:lnTo>
                <a:lnTo>
                  <a:pt x="200875" y="47675"/>
                </a:lnTo>
                <a:lnTo>
                  <a:pt x="178828" y="61722"/>
                </a:lnTo>
                <a:lnTo>
                  <a:pt x="163957" y="83388"/>
                </a:lnTo>
                <a:lnTo>
                  <a:pt x="158496" y="111252"/>
                </a:lnTo>
                <a:lnTo>
                  <a:pt x="163931" y="139128"/>
                </a:lnTo>
                <a:lnTo>
                  <a:pt x="178777" y="160794"/>
                </a:lnTo>
                <a:lnTo>
                  <a:pt x="200825" y="174840"/>
                </a:lnTo>
                <a:lnTo>
                  <a:pt x="227838" y="179832"/>
                </a:lnTo>
                <a:lnTo>
                  <a:pt x="236969" y="179311"/>
                </a:lnTo>
                <a:lnTo>
                  <a:pt x="276288" y="161315"/>
                </a:lnTo>
                <a:lnTo>
                  <a:pt x="289001" y="143827"/>
                </a:lnTo>
                <a:lnTo>
                  <a:pt x="294614" y="130721"/>
                </a:lnTo>
                <a:lnTo>
                  <a:pt x="297180" y="111252"/>
                </a:lnTo>
                <a:close/>
              </a:path>
            </a:pathLst>
          </a:custGeom>
          <a:solidFill>
            <a:srgbClr val="FFFFFF"/>
          </a:solidFill>
        </p:spPr>
        <p:txBody>
          <a:bodyPr wrap="square" lIns="0" tIns="0" rIns="0" bIns="0" rtlCol="0"/>
          <a:lstStyle/>
          <a:p>
            <a:endParaRPr/>
          </a:p>
        </p:txBody>
      </p:sp>
      <p:sp>
        <p:nvSpPr>
          <p:cNvPr id="20" name="bg object 20"/>
          <p:cNvSpPr/>
          <p:nvPr/>
        </p:nvSpPr>
        <p:spPr>
          <a:xfrm>
            <a:off x="516204" y="6406896"/>
            <a:ext cx="280035" cy="167640"/>
          </a:xfrm>
          <a:custGeom>
            <a:avLst/>
            <a:gdLst/>
            <a:ahLst/>
            <a:cxnLst/>
            <a:rect l="l" t="t" r="r" b="b"/>
            <a:pathLst>
              <a:path w="280034" h="167640">
                <a:moveTo>
                  <a:pt x="154774" y="165747"/>
                </a:moveTo>
                <a:lnTo>
                  <a:pt x="147929" y="141211"/>
                </a:lnTo>
                <a:lnTo>
                  <a:pt x="147205" y="138912"/>
                </a:lnTo>
                <a:lnTo>
                  <a:pt x="136017" y="103263"/>
                </a:lnTo>
                <a:lnTo>
                  <a:pt x="118910" y="55029"/>
                </a:lnTo>
                <a:lnTo>
                  <a:pt x="116344" y="48793"/>
                </a:lnTo>
                <a:lnTo>
                  <a:pt x="97218" y="2298"/>
                </a:lnTo>
                <a:lnTo>
                  <a:pt x="96939" y="1701"/>
                </a:lnTo>
                <a:lnTo>
                  <a:pt x="96939" y="101104"/>
                </a:lnTo>
                <a:lnTo>
                  <a:pt x="95313" y="103263"/>
                </a:lnTo>
                <a:lnTo>
                  <a:pt x="59474" y="103263"/>
                </a:lnTo>
                <a:lnTo>
                  <a:pt x="57975" y="101231"/>
                </a:lnTo>
                <a:lnTo>
                  <a:pt x="58686" y="99060"/>
                </a:lnTo>
                <a:lnTo>
                  <a:pt x="62306" y="87858"/>
                </a:lnTo>
                <a:lnTo>
                  <a:pt x="74866" y="50952"/>
                </a:lnTo>
                <a:lnTo>
                  <a:pt x="76847" y="49199"/>
                </a:lnTo>
                <a:lnTo>
                  <a:pt x="78346" y="48793"/>
                </a:lnTo>
                <a:lnTo>
                  <a:pt x="79692" y="49606"/>
                </a:lnTo>
                <a:lnTo>
                  <a:pt x="80149" y="51092"/>
                </a:lnTo>
                <a:lnTo>
                  <a:pt x="84658" y="63677"/>
                </a:lnTo>
                <a:lnTo>
                  <a:pt x="88836" y="76060"/>
                </a:lnTo>
                <a:lnTo>
                  <a:pt x="92710" y="87998"/>
                </a:lnTo>
                <a:lnTo>
                  <a:pt x="96304" y="99199"/>
                </a:lnTo>
                <a:lnTo>
                  <a:pt x="96939" y="101104"/>
                </a:lnTo>
                <a:lnTo>
                  <a:pt x="96939" y="1701"/>
                </a:lnTo>
                <a:lnTo>
                  <a:pt x="96532" y="812"/>
                </a:lnTo>
                <a:lnTo>
                  <a:pt x="95173" y="0"/>
                </a:lnTo>
                <a:lnTo>
                  <a:pt x="60007" y="0"/>
                </a:lnTo>
                <a:lnTo>
                  <a:pt x="36258" y="55029"/>
                </a:lnTo>
                <a:lnTo>
                  <a:pt x="19100" y="103263"/>
                </a:lnTo>
                <a:lnTo>
                  <a:pt x="7048" y="141312"/>
                </a:lnTo>
                <a:lnTo>
                  <a:pt x="0" y="165747"/>
                </a:lnTo>
                <a:lnTo>
                  <a:pt x="1498" y="167640"/>
                </a:lnTo>
                <a:lnTo>
                  <a:pt x="37744" y="167640"/>
                </a:lnTo>
                <a:lnTo>
                  <a:pt x="39243" y="166420"/>
                </a:lnTo>
                <a:lnTo>
                  <a:pt x="39649" y="164795"/>
                </a:lnTo>
                <a:lnTo>
                  <a:pt x="40601" y="160731"/>
                </a:lnTo>
                <a:lnTo>
                  <a:pt x="42773" y="152590"/>
                </a:lnTo>
                <a:lnTo>
                  <a:pt x="45897" y="141211"/>
                </a:lnTo>
                <a:lnTo>
                  <a:pt x="46304" y="139852"/>
                </a:lnTo>
                <a:lnTo>
                  <a:pt x="47523" y="138912"/>
                </a:lnTo>
                <a:lnTo>
                  <a:pt x="107264" y="138912"/>
                </a:lnTo>
                <a:lnTo>
                  <a:pt x="115544" y="166560"/>
                </a:lnTo>
                <a:lnTo>
                  <a:pt x="117030" y="167640"/>
                </a:lnTo>
                <a:lnTo>
                  <a:pt x="153416" y="167640"/>
                </a:lnTo>
                <a:lnTo>
                  <a:pt x="154774" y="165747"/>
                </a:lnTo>
                <a:close/>
              </a:path>
              <a:path w="280034" h="167640">
                <a:moveTo>
                  <a:pt x="279869" y="40538"/>
                </a:moveTo>
                <a:lnTo>
                  <a:pt x="277952" y="38100"/>
                </a:lnTo>
                <a:lnTo>
                  <a:pt x="275361" y="38100"/>
                </a:lnTo>
                <a:lnTo>
                  <a:pt x="242455" y="38366"/>
                </a:lnTo>
                <a:lnTo>
                  <a:pt x="240957" y="39471"/>
                </a:lnTo>
                <a:lnTo>
                  <a:pt x="235661" y="56502"/>
                </a:lnTo>
                <a:lnTo>
                  <a:pt x="229933" y="73977"/>
                </a:lnTo>
                <a:lnTo>
                  <a:pt x="222758" y="93891"/>
                </a:lnTo>
                <a:lnTo>
                  <a:pt x="213233" y="117690"/>
                </a:lnTo>
                <a:lnTo>
                  <a:pt x="212140" y="118364"/>
                </a:lnTo>
                <a:lnTo>
                  <a:pt x="209689" y="118364"/>
                </a:lnTo>
                <a:lnTo>
                  <a:pt x="191871" y="73977"/>
                </a:lnTo>
                <a:lnTo>
                  <a:pt x="180873" y="39471"/>
                </a:lnTo>
                <a:lnTo>
                  <a:pt x="179374" y="38366"/>
                </a:lnTo>
                <a:lnTo>
                  <a:pt x="143192" y="38100"/>
                </a:lnTo>
                <a:lnTo>
                  <a:pt x="141820" y="39865"/>
                </a:lnTo>
                <a:lnTo>
                  <a:pt x="148107" y="61785"/>
                </a:lnTo>
                <a:lnTo>
                  <a:pt x="158902" y="93510"/>
                </a:lnTo>
                <a:lnTo>
                  <a:pt x="174244" y="130403"/>
                </a:lnTo>
                <a:lnTo>
                  <a:pt x="194398" y="166966"/>
                </a:lnTo>
                <a:lnTo>
                  <a:pt x="195618" y="167640"/>
                </a:lnTo>
                <a:lnTo>
                  <a:pt x="226212" y="167640"/>
                </a:lnTo>
                <a:lnTo>
                  <a:pt x="227431" y="166966"/>
                </a:lnTo>
                <a:lnTo>
                  <a:pt x="247167" y="131318"/>
                </a:lnTo>
                <a:lnTo>
                  <a:pt x="262293" y="95250"/>
                </a:lnTo>
                <a:lnTo>
                  <a:pt x="273100" y="63766"/>
                </a:lnTo>
                <a:lnTo>
                  <a:pt x="279869" y="40538"/>
                </a:lnTo>
                <a:close/>
              </a:path>
            </a:pathLst>
          </a:custGeom>
          <a:solidFill>
            <a:srgbClr val="FFFFFF"/>
          </a:solidFill>
        </p:spPr>
        <p:txBody>
          <a:bodyPr wrap="square" lIns="0" tIns="0" rIns="0" bIns="0" rtlCol="0"/>
          <a:lstStyle/>
          <a:p>
            <a:endParaRPr/>
          </a:p>
        </p:txBody>
      </p:sp>
      <p:pic>
        <p:nvPicPr>
          <p:cNvPr id="21" name="bg object 21"/>
          <p:cNvPicPr/>
          <p:nvPr/>
        </p:nvPicPr>
        <p:blipFill>
          <a:blip r:embed="rId2" cstate="print"/>
          <a:stretch>
            <a:fillRect/>
          </a:stretch>
        </p:blipFill>
        <p:spPr>
          <a:xfrm>
            <a:off x="5960364" y="0"/>
            <a:ext cx="6231636" cy="6857997"/>
          </a:xfrm>
          <a:prstGeom prst="rect">
            <a:avLst/>
          </a:prstGeom>
        </p:spPr>
      </p:pic>
      <p:sp>
        <p:nvSpPr>
          <p:cNvPr id="2" name="Holder 2"/>
          <p:cNvSpPr>
            <a:spLocks noGrp="1"/>
          </p:cNvSpPr>
          <p:nvPr>
            <p:ph type="title"/>
          </p:nvPr>
        </p:nvSpPr>
        <p:spPr/>
        <p:txBody>
          <a:bodyPr lIns="0" tIns="0" rIns="0" bIns="0"/>
          <a:lstStyle>
            <a:lvl1pPr>
              <a:defRPr sz="2400" b="1" i="0">
                <a:solidFill>
                  <a:srgbClr val="453878"/>
                </a:solidFill>
                <a:latin typeface="Tahoma"/>
                <a:cs typeface="Tahoma"/>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4/12/2023</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1459547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VADO_Contents_White">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A485FD67-5277-465F-A2EA-1739A31A4F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5334000" cy="6858000"/>
          </a:xfrm>
          <a:prstGeom prst="rect">
            <a:avLst/>
          </a:prstGeom>
        </p:spPr>
      </p:pic>
      <p:sp>
        <p:nvSpPr>
          <p:cNvPr id="27" name="Title 3">
            <a:extLst>
              <a:ext uri="{FF2B5EF4-FFF2-40B4-BE49-F238E27FC236}">
                <a16:creationId xmlns:a16="http://schemas.microsoft.com/office/drawing/2014/main" id="{86912CA6-58C1-44FB-A242-855C01B9F84E}"/>
              </a:ext>
            </a:extLst>
          </p:cNvPr>
          <p:cNvSpPr>
            <a:spLocks noGrp="1"/>
          </p:cNvSpPr>
          <p:nvPr>
            <p:ph type="title" hasCustomPrompt="1"/>
          </p:nvPr>
        </p:nvSpPr>
        <p:spPr>
          <a:xfrm>
            <a:off x="5010963" y="1176355"/>
            <a:ext cx="6665101" cy="431120"/>
          </a:xfrm>
          <a:prstGeom prst="rect">
            <a:avLst/>
          </a:prstGeom>
        </p:spPr>
        <p:txBody>
          <a:bodyPr lIns="0" tIns="0" rIns="0" bIns="0" anchor="ctr" anchorCtr="0"/>
          <a:lstStyle>
            <a:lvl1pPr>
              <a:lnSpc>
                <a:spcPct val="100000"/>
              </a:lnSpc>
              <a:defRPr sz="2800" b="1" i="0" cap="none" spc="0" baseline="0">
                <a:solidFill>
                  <a:schemeClr val="bg2"/>
                </a:solidFill>
                <a:latin typeface="+mj-lt"/>
                <a:ea typeface="Arial" charset="0"/>
                <a:cs typeface="Arial" charset="0"/>
              </a:defRPr>
            </a:lvl1pPr>
          </a:lstStyle>
          <a:p>
            <a:r>
              <a:rPr lang="en-US"/>
              <a:t>Click to edit Contents title</a:t>
            </a:r>
          </a:p>
        </p:txBody>
      </p:sp>
      <p:sp>
        <p:nvSpPr>
          <p:cNvPr id="28" name="Text Placeholder 11">
            <a:extLst>
              <a:ext uri="{FF2B5EF4-FFF2-40B4-BE49-F238E27FC236}">
                <a16:creationId xmlns:a16="http://schemas.microsoft.com/office/drawing/2014/main" id="{16B953B1-901C-40F0-B069-4195C945EAC8}"/>
              </a:ext>
            </a:extLst>
          </p:cNvPr>
          <p:cNvSpPr>
            <a:spLocks noGrp="1"/>
          </p:cNvSpPr>
          <p:nvPr>
            <p:ph type="body" sz="quarter" idx="11" hasCustomPrompt="1"/>
          </p:nvPr>
        </p:nvSpPr>
        <p:spPr>
          <a:xfrm>
            <a:off x="5010963" y="2069539"/>
            <a:ext cx="1137567" cy="341079"/>
          </a:xfrm>
          <a:prstGeom prst="rect">
            <a:avLst/>
          </a:prstGeom>
        </p:spPr>
        <p:txBody>
          <a:bodyPr lIns="0" tIns="0" rIns="0" bIns="0" anchor="ctr" anchorCtr="0"/>
          <a:lstStyle>
            <a:lvl1pPr marL="0" indent="0" algn="r">
              <a:buNone/>
              <a:defRPr sz="2800" b="1" i="0">
                <a:solidFill>
                  <a:schemeClr val="accent5"/>
                </a:solidFill>
                <a:latin typeface="+mn-lt"/>
                <a:ea typeface="Arial" charset="0"/>
                <a:cs typeface="Arial" charset="0"/>
              </a:defRPr>
            </a:lvl1pPr>
          </a:lstStyle>
          <a:p>
            <a:pPr marL="228600" marR="0" lvl="0" indent="-228600" algn="r" defTabSz="914400" rtl="0" eaLnBrk="1" fontAlgn="auto" latinLnBrk="0" hangingPunct="1">
              <a:lnSpc>
                <a:spcPct val="90000"/>
              </a:lnSpc>
              <a:spcBef>
                <a:spcPts val="1000"/>
              </a:spcBef>
              <a:spcAft>
                <a:spcPts val="0"/>
              </a:spcAft>
              <a:buClrTx/>
              <a:buSzTx/>
              <a:tabLst/>
              <a:defRPr/>
            </a:pPr>
            <a:r>
              <a:rPr lang="en-US"/>
              <a:t>#</a:t>
            </a:r>
          </a:p>
        </p:txBody>
      </p:sp>
      <p:sp>
        <p:nvSpPr>
          <p:cNvPr id="29" name="Text Placeholder 11">
            <a:extLst>
              <a:ext uri="{FF2B5EF4-FFF2-40B4-BE49-F238E27FC236}">
                <a16:creationId xmlns:a16="http://schemas.microsoft.com/office/drawing/2014/main" id="{E13AD2BE-418A-4224-8C9F-4592C3341641}"/>
              </a:ext>
            </a:extLst>
          </p:cNvPr>
          <p:cNvSpPr>
            <a:spLocks noGrp="1"/>
          </p:cNvSpPr>
          <p:nvPr>
            <p:ph type="body" sz="quarter" idx="12" hasCustomPrompt="1"/>
          </p:nvPr>
        </p:nvSpPr>
        <p:spPr>
          <a:xfrm>
            <a:off x="5010963" y="2907590"/>
            <a:ext cx="1137567" cy="341079"/>
          </a:xfrm>
          <a:prstGeom prst="rect">
            <a:avLst/>
          </a:prstGeom>
        </p:spPr>
        <p:txBody>
          <a:bodyPr lIns="0" tIns="0" rIns="0" bIns="0" anchor="ctr" anchorCtr="0"/>
          <a:lstStyle>
            <a:lvl1pPr marL="0" indent="0" algn="r">
              <a:buNone/>
              <a:defRPr sz="2800" b="1" i="0">
                <a:solidFill>
                  <a:schemeClr val="accent5"/>
                </a:solidFill>
                <a:latin typeface="+mn-lt"/>
                <a:ea typeface="Arial" charset="0"/>
                <a:cs typeface="Arial" charset="0"/>
              </a:defRPr>
            </a:lvl1pPr>
          </a:lstStyle>
          <a:p>
            <a:pPr marL="228600" marR="0" lvl="0" indent="-228600" algn="r" defTabSz="914400" rtl="0" eaLnBrk="1" fontAlgn="auto" latinLnBrk="0" hangingPunct="1">
              <a:lnSpc>
                <a:spcPct val="90000"/>
              </a:lnSpc>
              <a:spcBef>
                <a:spcPts val="1000"/>
              </a:spcBef>
              <a:spcAft>
                <a:spcPts val="0"/>
              </a:spcAft>
              <a:buClrTx/>
              <a:buSzTx/>
              <a:tabLst/>
              <a:defRPr/>
            </a:pPr>
            <a:r>
              <a:rPr lang="en-US"/>
              <a:t>#</a:t>
            </a:r>
          </a:p>
        </p:txBody>
      </p:sp>
      <p:sp>
        <p:nvSpPr>
          <p:cNvPr id="30" name="Text Placeholder 11">
            <a:extLst>
              <a:ext uri="{FF2B5EF4-FFF2-40B4-BE49-F238E27FC236}">
                <a16:creationId xmlns:a16="http://schemas.microsoft.com/office/drawing/2014/main" id="{678CD4B1-7007-46A2-941B-F1814275DFE7}"/>
              </a:ext>
            </a:extLst>
          </p:cNvPr>
          <p:cNvSpPr>
            <a:spLocks noGrp="1"/>
          </p:cNvSpPr>
          <p:nvPr>
            <p:ph type="body" sz="quarter" idx="13" hasCustomPrompt="1"/>
          </p:nvPr>
        </p:nvSpPr>
        <p:spPr>
          <a:xfrm>
            <a:off x="5010963" y="3714056"/>
            <a:ext cx="1137567" cy="341079"/>
          </a:xfrm>
          <a:prstGeom prst="rect">
            <a:avLst/>
          </a:prstGeom>
        </p:spPr>
        <p:txBody>
          <a:bodyPr lIns="0" tIns="0" rIns="0" bIns="0" anchor="ctr" anchorCtr="0"/>
          <a:lstStyle>
            <a:lvl1pPr marL="0" indent="0" algn="r">
              <a:buNone/>
              <a:defRPr sz="2800" b="1" i="0">
                <a:solidFill>
                  <a:schemeClr val="accent5"/>
                </a:solidFill>
                <a:latin typeface="+mn-lt"/>
                <a:ea typeface="Arial" charset="0"/>
                <a:cs typeface="Arial" charset="0"/>
              </a:defRPr>
            </a:lvl1pPr>
          </a:lstStyle>
          <a:p>
            <a:pPr marL="228600" marR="0" lvl="0" indent="-228600" algn="r" defTabSz="914400" rtl="0" eaLnBrk="1" fontAlgn="auto" latinLnBrk="0" hangingPunct="1">
              <a:lnSpc>
                <a:spcPct val="90000"/>
              </a:lnSpc>
              <a:spcBef>
                <a:spcPts val="1000"/>
              </a:spcBef>
              <a:spcAft>
                <a:spcPts val="0"/>
              </a:spcAft>
              <a:buClrTx/>
              <a:buSzTx/>
              <a:tabLst/>
              <a:defRPr/>
            </a:pPr>
            <a:r>
              <a:rPr lang="en-US"/>
              <a:t>#</a:t>
            </a:r>
          </a:p>
        </p:txBody>
      </p:sp>
      <p:sp>
        <p:nvSpPr>
          <p:cNvPr id="31" name="Text Placeholder 11">
            <a:extLst>
              <a:ext uri="{FF2B5EF4-FFF2-40B4-BE49-F238E27FC236}">
                <a16:creationId xmlns:a16="http://schemas.microsoft.com/office/drawing/2014/main" id="{0E73BB26-CE34-4536-84F3-0D9E02953F8F}"/>
              </a:ext>
            </a:extLst>
          </p:cNvPr>
          <p:cNvSpPr>
            <a:spLocks noGrp="1"/>
          </p:cNvSpPr>
          <p:nvPr>
            <p:ph type="body" sz="quarter" idx="14" hasCustomPrompt="1"/>
          </p:nvPr>
        </p:nvSpPr>
        <p:spPr>
          <a:xfrm>
            <a:off x="5010963" y="4442152"/>
            <a:ext cx="1137567" cy="341079"/>
          </a:xfrm>
          <a:prstGeom prst="rect">
            <a:avLst/>
          </a:prstGeom>
        </p:spPr>
        <p:txBody>
          <a:bodyPr lIns="0" tIns="0" rIns="0" bIns="0" anchor="ctr" anchorCtr="0"/>
          <a:lstStyle>
            <a:lvl1pPr marL="0" indent="0" algn="r">
              <a:buNone/>
              <a:defRPr sz="2800" b="1" i="0">
                <a:solidFill>
                  <a:schemeClr val="accent5"/>
                </a:solidFill>
                <a:latin typeface="+mn-lt"/>
                <a:ea typeface="Arial" charset="0"/>
                <a:cs typeface="Arial" charset="0"/>
              </a:defRPr>
            </a:lvl1pPr>
          </a:lstStyle>
          <a:p>
            <a:pPr marL="228600" marR="0" lvl="0" indent="-228600" algn="r" defTabSz="914400" rtl="0" eaLnBrk="1" fontAlgn="auto" latinLnBrk="0" hangingPunct="1">
              <a:lnSpc>
                <a:spcPct val="90000"/>
              </a:lnSpc>
              <a:spcBef>
                <a:spcPts val="1000"/>
              </a:spcBef>
              <a:spcAft>
                <a:spcPts val="0"/>
              </a:spcAft>
              <a:buClrTx/>
              <a:buSzTx/>
              <a:tabLst/>
              <a:defRPr/>
            </a:pPr>
            <a:r>
              <a:rPr lang="en-US"/>
              <a:t>#</a:t>
            </a:r>
          </a:p>
        </p:txBody>
      </p:sp>
      <p:sp>
        <p:nvSpPr>
          <p:cNvPr id="32" name="Text Placeholder 11">
            <a:extLst>
              <a:ext uri="{FF2B5EF4-FFF2-40B4-BE49-F238E27FC236}">
                <a16:creationId xmlns:a16="http://schemas.microsoft.com/office/drawing/2014/main" id="{CEF07467-D714-46EB-B65E-D4F0901E237F}"/>
              </a:ext>
            </a:extLst>
          </p:cNvPr>
          <p:cNvSpPr>
            <a:spLocks noGrp="1"/>
          </p:cNvSpPr>
          <p:nvPr>
            <p:ph type="body" sz="quarter" idx="15" hasCustomPrompt="1"/>
          </p:nvPr>
        </p:nvSpPr>
        <p:spPr>
          <a:xfrm>
            <a:off x="5010963" y="5254403"/>
            <a:ext cx="1137567" cy="341079"/>
          </a:xfrm>
          <a:prstGeom prst="rect">
            <a:avLst/>
          </a:prstGeom>
        </p:spPr>
        <p:txBody>
          <a:bodyPr lIns="0" tIns="0" rIns="0" bIns="0" anchor="ctr" anchorCtr="0"/>
          <a:lstStyle>
            <a:lvl1pPr marL="0" indent="0" algn="r">
              <a:buNone/>
              <a:defRPr sz="2800" b="1" i="0">
                <a:solidFill>
                  <a:schemeClr val="accent5"/>
                </a:solidFill>
                <a:latin typeface="+mn-lt"/>
                <a:ea typeface="Arial" charset="0"/>
                <a:cs typeface="Arial" charset="0"/>
              </a:defRPr>
            </a:lvl1pPr>
          </a:lstStyle>
          <a:p>
            <a:pPr marL="228600" marR="0" lvl="0" indent="-228600" algn="r" defTabSz="914400" rtl="0" eaLnBrk="1" fontAlgn="auto" latinLnBrk="0" hangingPunct="1">
              <a:lnSpc>
                <a:spcPct val="90000"/>
              </a:lnSpc>
              <a:spcBef>
                <a:spcPts val="1000"/>
              </a:spcBef>
              <a:spcAft>
                <a:spcPts val="0"/>
              </a:spcAft>
              <a:buClrTx/>
              <a:buSzTx/>
              <a:tabLst/>
              <a:defRPr/>
            </a:pPr>
            <a:r>
              <a:rPr lang="en-US"/>
              <a:t>#</a:t>
            </a:r>
          </a:p>
        </p:txBody>
      </p:sp>
      <p:sp>
        <p:nvSpPr>
          <p:cNvPr id="33" name="Text Placeholder 39">
            <a:extLst>
              <a:ext uri="{FF2B5EF4-FFF2-40B4-BE49-F238E27FC236}">
                <a16:creationId xmlns:a16="http://schemas.microsoft.com/office/drawing/2014/main" id="{CC0905E3-5791-4F40-8B53-4C0E4C2FE7EE}"/>
              </a:ext>
            </a:extLst>
          </p:cNvPr>
          <p:cNvSpPr>
            <a:spLocks noGrp="1"/>
          </p:cNvSpPr>
          <p:nvPr>
            <p:ph type="body" sz="quarter" idx="16" hasCustomPrompt="1"/>
          </p:nvPr>
        </p:nvSpPr>
        <p:spPr>
          <a:xfrm>
            <a:off x="6725674" y="2096410"/>
            <a:ext cx="4950389" cy="287337"/>
          </a:xfrm>
          <a:prstGeom prst="rect">
            <a:avLst/>
          </a:prstGeom>
        </p:spPr>
        <p:txBody>
          <a:bodyPr lIns="0" tIns="0" rIns="0" bIns="0" anchor="ctr"/>
          <a:lstStyle>
            <a:lvl1pPr marL="0" indent="0">
              <a:lnSpc>
                <a:spcPct val="110000"/>
              </a:lnSpc>
              <a:spcBef>
                <a:spcPts val="0"/>
              </a:spcBef>
              <a:buNone/>
              <a:defRPr sz="2000" b="1" i="0" cap="none" baseline="0">
                <a:solidFill>
                  <a:schemeClr val="tx1"/>
                </a:solidFill>
                <a:latin typeface="+mn-lt"/>
                <a:ea typeface="Arial" charset="0"/>
                <a:cs typeface="Arial" charset="0"/>
              </a:defRPr>
            </a:lvl1pPr>
          </a:lstStyle>
          <a:p>
            <a:pPr lvl="0"/>
            <a:r>
              <a:rPr lang="en-US"/>
              <a:t>Section name</a:t>
            </a:r>
          </a:p>
        </p:txBody>
      </p:sp>
      <p:sp>
        <p:nvSpPr>
          <p:cNvPr id="34" name="Text Placeholder 39">
            <a:extLst>
              <a:ext uri="{FF2B5EF4-FFF2-40B4-BE49-F238E27FC236}">
                <a16:creationId xmlns:a16="http://schemas.microsoft.com/office/drawing/2014/main" id="{572528F2-0C35-4BAB-BFD6-96B36410C7E3}"/>
              </a:ext>
            </a:extLst>
          </p:cNvPr>
          <p:cNvSpPr>
            <a:spLocks noGrp="1"/>
          </p:cNvSpPr>
          <p:nvPr>
            <p:ph type="body" sz="quarter" idx="17" hasCustomPrompt="1"/>
          </p:nvPr>
        </p:nvSpPr>
        <p:spPr>
          <a:xfrm>
            <a:off x="6725674" y="2907590"/>
            <a:ext cx="4950389" cy="287337"/>
          </a:xfrm>
          <a:prstGeom prst="rect">
            <a:avLst/>
          </a:prstGeom>
        </p:spPr>
        <p:txBody>
          <a:bodyPr lIns="0" tIns="0" rIns="0" bIns="0" anchor="ctr"/>
          <a:lstStyle>
            <a:lvl1pPr marL="0" indent="0">
              <a:lnSpc>
                <a:spcPct val="110000"/>
              </a:lnSpc>
              <a:spcBef>
                <a:spcPts val="0"/>
              </a:spcBef>
              <a:buNone/>
              <a:defRPr sz="2000" b="1" i="0" cap="none" baseline="0">
                <a:solidFill>
                  <a:schemeClr val="tx1"/>
                </a:solidFill>
                <a:latin typeface="+mn-lt"/>
                <a:ea typeface="Arial" charset="0"/>
                <a:cs typeface="Arial" charset="0"/>
              </a:defRPr>
            </a:lvl1pPr>
          </a:lstStyle>
          <a:p>
            <a:pPr lvl="0"/>
            <a:r>
              <a:rPr lang="en-US"/>
              <a:t>Section name</a:t>
            </a:r>
          </a:p>
        </p:txBody>
      </p:sp>
      <p:sp>
        <p:nvSpPr>
          <p:cNvPr id="35" name="Text Placeholder 39">
            <a:extLst>
              <a:ext uri="{FF2B5EF4-FFF2-40B4-BE49-F238E27FC236}">
                <a16:creationId xmlns:a16="http://schemas.microsoft.com/office/drawing/2014/main" id="{C72C5FF2-F151-4F42-9C2B-BDC04135B78D}"/>
              </a:ext>
            </a:extLst>
          </p:cNvPr>
          <p:cNvSpPr>
            <a:spLocks noGrp="1"/>
          </p:cNvSpPr>
          <p:nvPr>
            <p:ph type="body" sz="quarter" idx="18" hasCustomPrompt="1"/>
          </p:nvPr>
        </p:nvSpPr>
        <p:spPr>
          <a:xfrm>
            <a:off x="6725674" y="3714056"/>
            <a:ext cx="4950389" cy="287337"/>
          </a:xfrm>
          <a:prstGeom prst="rect">
            <a:avLst/>
          </a:prstGeom>
        </p:spPr>
        <p:txBody>
          <a:bodyPr lIns="0" tIns="0" rIns="0" bIns="0" anchor="ctr"/>
          <a:lstStyle>
            <a:lvl1pPr marL="0" indent="0">
              <a:lnSpc>
                <a:spcPct val="110000"/>
              </a:lnSpc>
              <a:spcBef>
                <a:spcPts val="0"/>
              </a:spcBef>
              <a:buNone/>
              <a:defRPr sz="2000" b="1" i="0" cap="none" baseline="0">
                <a:solidFill>
                  <a:schemeClr val="tx1"/>
                </a:solidFill>
                <a:latin typeface="+mn-lt"/>
                <a:ea typeface="Arial" charset="0"/>
                <a:cs typeface="Arial" charset="0"/>
              </a:defRPr>
            </a:lvl1pPr>
          </a:lstStyle>
          <a:p>
            <a:pPr lvl="0"/>
            <a:r>
              <a:rPr lang="en-US"/>
              <a:t>Section name</a:t>
            </a:r>
          </a:p>
        </p:txBody>
      </p:sp>
      <p:sp>
        <p:nvSpPr>
          <p:cNvPr id="36" name="Text Placeholder 39">
            <a:extLst>
              <a:ext uri="{FF2B5EF4-FFF2-40B4-BE49-F238E27FC236}">
                <a16:creationId xmlns:a16="http://schemas.microsoft.com/office/drawing/2014/main" id="{0934FF02-B6B0-426C-A68B-070160D1765A}"/>
              </a:ext>
            </a:extLst>
          </p:cNvPr>
          <p:cNvSpPr>
            <a:spLocks noGrp="1"/>
          </p:cNvSpPr>
          <p:nvPr>
            <p:ph type="body" sz="quarter" idx="19" hasCustomPrompt="1"/>
          </p:nvPr>
        </p:nvSpPr>
        <p:spPr>
          <a:xfrm>
            <a:off x="6725674" y="4469023"/>
            <a:ext cx="4950389" cy="287337"/>
          </a:xfrm>
          <a:prstGeom prst="rect">
            <a:avLst/>
          </a:prstGeom>
        </p:spPr>
        <p:txBody>
          <a:bodyPr lIns="0" tIns="0" rIns="0" bIns="0" anchor="ctr"/>
          <a:lstStyle>
            <a:lvl1pPr marL="0" indent="0">
              <a:lnSpc>
                <a:spcPct val="110000"/>
              </a:lnSpc>
              <a:spcBef>
                <a:spcPts val="0"/>
              </a:spcBef>
              <a:buNone/>
              <a:defRPr sz="2000" b="1" i="0" cap="none" baseline="0">
                <a:solidFill>
                  <a:schemeClr val="tx1"/>
                </a:solidFill>
                <a:latin typeface="+mn-lt"/>
                <a:ea typeface="Arial" charset="0"/>
                <a:cs typeface="Arial" charset="0"/>
              </a:defRPr>
            </a:lvl1pPr>
          </a:lstStyle>
          <a:p>
            <a:pPr lvl="0"/>
            <a:r>
              <a:rPr lang="en-US"/>
              <a:t>Section name</a:t>
            </a:r>
          </a:p>
        </p:txBody>
      </p:sp>
      <p:sp>
        <p:nvSpPr>
          <p:cNvPr id="37" name="Text Placeholder 39">
            <a:extLst>
              <a:ext uri="{FF2B5EF4-FFF2-40B4-BE49-F238E27FC236}">
                <a16:creationId xmlns:a16="http://schemas.microsoft.com/office/drawing/2014/main" id="{47E5D603-0CAB-44E8-8EAE-84A96A523FC4}"/>
              </a:ext>
            </a:extLst>
          </p:cNvPr>
          <p:cNvSpPr>
            <a:spLocks noGrp="1"/>
          </p:cNvSpPr>
          <p:nvPr>
            <p:ph type="body" sz="quarter" idx="20" hasCustomPrompt="1"/>
          </p:nvPr>
        </p:nvSpPr>
        <p:spPr>
          <a:xfrm>
            <a:off x="6725674" y="5281274"/>
            <a:ext cx="4950389" cy="287337"/>
          </a:xfrm>
          <a:prstGeom prst="rect">
            <a:avLst/>
          </a:prstGeom>
        </p:spPr>
        <p:txBody>
          <a:bodyPr lIns="0" tIns="0" rIns="0" bIns="0" anchor="ctr"/>
          <a:lstStyle>
            <a:lvl1pPr marL="0" indent="0">
              <a:lnSpc>
                <a:spcPct val="110000"/>
              </a:lnSpc>
              <a:spcBef>
                <a:spcPts val="0"/>
              </a:spcBef>
              <a:buNone/>
              <a:defRPr sz="2000" b="1" i="0" cap="none" baseline="0">
                <a:solidFill>
                  <a:schemeClr val="tx1"/>
                </a:solidFill>
                <a:latin typeface="+mn-lt"/>
                <a:ea typeface="Arial" charset="0"/>
                <a:cs typeface="Arial" charset="0"/>
              </a:defRPr>
            </a:lvl1pPr>
          </a:lstStyle>
          <a:p>
            <a:pPr lvl="0"/>
            <a:r>
              <a:rPr lang="en-US"/>
              <a:t>Section name</a:t>
            </a:r>
          </a:p>
        </p:txBody>
      </p:sp>
      <p:grpSp>
        <p:nvGrpSpPr>
          <p:cNvPr id="14" name="Graphic 7">
            <a:extLst>
              <a:ext uri="{FF2B5EF4-FFF2-40B4-BE49-F238E27FC236}">
                <a16:creationId xmlns:a16="http://schemas.microsoft.com/office/drawing/2014/main" id="{44641A5F-F969-4539-B753-A9210B2FD490}"/>
              </a:ext>
            </a:extLst>
          </p:cNvPr>
          <p:cNvGrpSpPr>
            <a:grpSpLocks noChangeAspect="1"/>
          </p:cNvGrpSpPr>
          <p:nvPr userDrawn="1"/>
        </p:nvGrpSpPr>
        <p:grpSpPr>
          <a:xfrm>
            <a:off x="515938" y="6308725"/>
            <a:ext cx="1015200" cy="360328"/>
            <a:chOff x="1274295" y="2748478"/>
            <a:chExt cx="3428314" cy="1216822"/>
          </a:xfrm>
          <a:solidFill>
            <a:schemeClr val="accent1"/>
          </a:solidFill>
        </p:grpSpPr>
        <p:sp>
          <p:nvSpPr>
            <p:cNvPr id="15" name="Freeform: Shape 14">
              <a:extLst>
                <a:ext uri="{FF2B5EF4-FFF2-40B4-BE49-F238E27FC236}">
                  <a16:creationId xmlns:a16="http://schemas.microsoft.com/office/drawing/2014/main" id="{B36F4EE9-5033-431E-A1A6-AB1C64E685B6}"/>
                </a:ext>
              </a:extLst>
            </p:cNvPr>
            <p:cNvSpPr>
              <a:spLocks noChangeAspect="1"/>
            </p:cNvSpPr>
            <p:nvPr/>
          </p:nvSpPr>
          <p:spPr>
            <a:xfrm>
              <a:off x="3650599" y="2748478"/>
              <a:ext cx="1052010" cy="1216822"/>
            </a:xfrm>
            <a:custGeom>
              <a:avLst/>
              <a:gdLst>
                <a:gd name="connsiteX0" fmla="*/ 952975 w 1052011"/>
                <a:gd name="connsiteY0" fmla="*/ 376318 h 1216822"/>
                <a:gd name="connsiteX1" fmla="*/ 795639 w 1052011"/>
                <a:gd name="connsiteY1" fmla="*/ 381839 h 1216822"/>
                <a:gd name="connsiteX2" fmla="*/ 714211 w 1052011"/>
                <a:gd name="connsiteY2" fmla="*/ 194140 h 1216822"/>
                <a:gd name="connsiteX3" fmla="*/ 465326 w 1052011"/>
                <a:gd name="connsiteY3" fmla="*/ 0 h 1216822"/>
                <a:gd name="connsiteX4" fmla="*/ 106490 w 1052011"/>
                <a:gd name="connsiteY4" fmla="*/ 413122 h 1216822"/>
                <a:gd name="connsiteX5" fmla="*/ 89008 w 1052011"/>
                <a:gd name="connsiteY5" fmla="*/ 469707 h 1216822"/>
                <a:gd name="connsiteX6" fmla="*/ 100049 w 1052011"/>
                <a:gd name="connsiteY6" fmla="*/ 527673 h 1216822"/>
                <a:gd name="connsiteX7" fmla="*/ 149734 w 1052011"/>
                <a:gd name="connsiteY7" fmla="*/ 681329 h 1216822"/>
                <a:gd name="connsiteX8" fmla="*/ 73826 w 1052011"/>
                <a:gd name="connsiteY8" fmla="*/ 864427 h 1216822"/>
                <a:gd name="connsiteX9" fmla="*/ 31042 w 1052011"/>
                <a:gd name="connsiteY9" fmla="*/ 897091 h 1216822"/>
                <a:gd name="connsiteX10" fmla="*/ 2059 w 1052011"/>
                <a:gd name="connsiteY10" fmla="*/ 936194 h 1216822"/>
                <a:gd name="connsiteX11" fmla="*/ 219 w 1052011"/>
                <a:gd name="connsiteY11" fmla="*/ 963337 h 1216822"/>
                <a:gd name="connsiteX12" fmla="*/ 94988 w 1052011"/>
                <a:gd name="connsiteY12" fmla="*/ 1065008 h 1216822"/>
                <a:gd name="connsiteX13" fmla="*/ 95448 w 1052011"/>
                <a:gd name="connsiteY13" fmla="*/ 1065008 h 1216822"/>
                <a:gd name="connsiteX14" fmla="*/ 190218 w 1052011"/>
                <a:gd name="connsiteY14" fmla="*/ 976679 h 1216822"/>
                <a:gd name="connsiteX15" fmla="*/ 287288 w 1052011"/>
                <a:gd name="connsiteY15" fmla="*/ 472468 h 1216822"/>
                <a:gd name="connsiteX16" fmla="*/ 465786 w 1052011"/>
                <a:gd name="connsiteY16" fmla="*/ 189999 h 1216822"/>
                <a:gd name="connsiteX17" fmla="*/ 602880 w 1052011"/>
                <a:gd name="connsiteY17" fmla="*/ 405761 h 1216822"/>
                <a:gd name="connsiteX18" fmla="*/ 370556 w 1052011"/>
                <a:gd name="connsiteY18" fmla="*/ 529973 h 1216822"/>
                <a:gd name="connsiteX19" fmla="*/ 331912 w 1052011"/>
                <a:gd name="connsiteY19" fmla="*/ 792660 h 1216822"/>
                <a:gd name="connsiteX20" fmla="*/ 636923 w 1052011"/>
                <a:gd name="connsiteY20" fmla="*/ 1186920 h 1216822"/>
                <a:gd name="connsiteX21" fmla="*/ 760215 w 1052011"/>
                <a:gd name="connsiteY21" fmla="*/ 1216823 h 1216822"/>
                <a:gd name="connsiteX22" fmla="*/ 838884 w 1052011"/>
                <a:gd name="connsiteY22" fmla="*/ 1199801 h 1216822"/>
                <a:gd name="connsiteX23" fmla="*/ 911111 w 1052011"/>
                <a:gd name="connsiteY23" fmla="*/ 944015 h 1216822"/>
                <a:gd name="connsiteX24" fmla="*/ 886728 w 1052011"/>
                <a:gd name="connsiteY24" fmla="*/ 747575 h 1216822"/>
                <a:gd name="connsiteX25" fmla="*/ 857285 w 1052011"/>
                <a:gd name="connsiteY25" fmla="*/ 599441 h 1216822"/>
                <a:gd name="connsiteX26" fmla="*/ 849925 w 1052011"/>
                <a:gd name="connsiteY26" fmla="*/ 568617 h 1216822"/>
                <a:gd name="connsiteX27" fmla="*/ 958496 w 1052011"/>
                <a:gd name="connsiteY27" fmla="*/ 565397 h 1216822"/>
                <a:gd name="connsiteX28" fmla="*/ 1051885 w 1052011"/>
                <a:gd name="connsiteY28" fmla="*/ 466027 h 1216822"/>
                <a:gd name="connsiteX29" fmla="*/ 952975 w 1052011"/>
                <a:gd name="connsiteY29" fmla="*/ 376318 h 1216822"/>
                <a:gd name="connsiteX30" fmla="*/ 759756 w 1052011"/>
                <a:gd name="connsiteY30" fmla="*/ 592540 h 1216822"/>
                <a:gd name="connsiteX31" fmla="*/ 676487 w 1052011"/>
                <a:gd name="connsiteY31" fmla="*/ 667067 h 1216822"/>
                <a:gd name="connsiteX32" fmla="*/ 722952 w 1052011"/>
                <a:gd name="connsiteY32" fmla="*/ 1001521 h 1216822"/>
                <a:gd name="connsiteX33" fmla="*/ 708690 w 1052011"/>
                <a:gd name="connsiteY33" fmla="*/ 1010722 h 1216822"/>
                <a:gd name="connsiteX34" fmla="*/ 515471 w 1052011"/>
                <a:gd name="connsiteY34" fmla="*/ 745735 h 1216822"/>
                <a:gd name="connsiteX35" fmla="*/ 520071 w 1052011"/>
                <a:gd name="connsiteY35" fmla="*/ 646825 h 1216822"/>
                <a:gd name="connsiteX36" fmla="*/ 757915 w 1052011"/>
                <a:gd name="connsiteY36" fmla="*/ 574598 h 1216822"/>
                <a:gd name="connsiteX37" fmla="*/ 768036 w 1052011"/>
                <a:gd name="connsiteY37" fmla="*/ 584259 h 1216822"/>
                <a:gd name="connsiteX38" fmla="*/ 759756 w 1052011"/>
                <a:gd name="connsiteY38" fmla="*/ 592540 h 1216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52011" h="1216822">
                  <a:moveTo>
                    <a:pt x="952975" y="376318"/>
                  </a:moveTo>
                  <a:cubicBezTo>
                    <a:pt x="896389" y="377238"/>
                    <a:pt x="843944" y="379078"/>
                    <a:pt x="795639" y="381839"/>
                  </a:cubicBezTo>
                  <a:cubicBezTo>
                    <a:pt x="772637" y="314672"/>
                    <a:pt x="745494" y="250265"/>
                    <a:pt x="714211" y="194140"/>
                  </a:cubicBezTo>
                  <a:cubicBezTo>
                    <a:pt x="650724" y="80048"/>
                    <a:pt x="569296" y="0"/>
                    <a:pt x="465326" y="0"/>
                  </a:cubicBezTo>
                  <a:cubicBezTo>
                    <a:pt x="317651" y="0"/>
                    <a:pt x="196659" y="138934"/>
                    <a:pt x="106490" y="413122"/>
                  </a:cubicBezTo>
                  <a:cubicBezTo>
                    <a:pt x="100509" y="431063"/>
                    <a:pt x="94528" y="449925"/>
                    <a:pt x="89008" y="469707"/>
                  </a:cubicBezTo>
                  <a:cubicBezTo>
                    <a:pt x="83027" y="489949"/>
                    <a:pt x="87627" y="511112"/>
                    <a:pt x="100049" y="527673"/>
                  </a:cubicBezTo>
                  <a:cubicBezTo>
                    <a:pt x="132252" y="570458"/>
                    <a:pt x="149734" y="623823"/>
                    <a:pt x="149734" y="681329"/>
                  </a:cubicBezTo>
                  <a:cubicBezTo>
                    <a:pt x="149734" y="752636"/>
                    <a:pt x="123051" y="817963"/>
                    <a:pt x="73826" y="864427"/>
                  </a:cubicBezTo>
                  <a:cubicBezTo>
                    <a:pt x="60945" y="876849"/>
                    <a:pt x="46684" y="887890"/>
                    <a:pt x="31042" y="897091"/>
                  </a:cubicBezTo>
                  <a:cubicBezTo>
                    <a:pt x="24601" y="900771"/>
                    <a:pt x="5739" y="915032"/>
                    <a:pt x="2059" y="936194"/>
                  </a:cubicBezTo>
                  <a:cubicBezTo>
                    <a:pt x="219" y="946315"/>
                    <a:pt x="679" y="953676"/>
                    <a:pt x="219" y="963337"/>
                  </a:cubicBezTo>
                  <a:cubicBezTo>
                    <a:pt x="-3462" y="1018083"/>
                    <a:pt x="39783" y="1065008"/>
                    <a:pt x="94988" y="1065008"/>
                  </a:cubicBezTo>
                  <a:lnTo>
                    <a:pt x="95448" y="1065008"/>
                  </a:lnTo>
                  <a:cubicBezTo>
                    <a:pt x="145593" y="1065008"/>
                    <a:pt x="186537" y="1026364"/>
                    <a:pt x="190218" y="976679"/>
                  </a:cubicBezTo>
                  <a:cubicBezTo>
                    <a:pt x="200339" y="825783"/>
                    <a:pt x="239903" y="616002"/>
                    <a:pt x="287288" y="472468"/>
                  </a:cubicBezTo>
                  <a:cubicBezTo>
                    <a:pt x="360895" y="248885"/>
                    <a:pt x="421621" y="189999"/>
                    <a:pt x="465786" y="189999"/>
                  </a:cubicBezTo>
                  <a:cubicBezTo>
                    <a:pt x="543994" y="189999"/>
                    <a:pt x="602880" y="405761"/>
                    <a:pt x="602880" y="405761"/>
                  </a:cubicBezTo>
                  <a:cubicBezTo>
                    <a:pt x="495689" y="428303"/>
                    <a:pt x="419321" y="466947"/>
                    <a:pt x="370556" y="529973"/>
                  </a:cubicBezTo>
                  <a:cubicBezTo>
                    <a:pt x="317651" y="598060"/>
                    <a:pt x="304769" y="686389"/>
                    <a:pt x="331912" y="792660"/>
                  </a:cubicBezTo>
                  <a:cubicBezTo>
                    <a:pt x="386658" y="1004741"/>
                    <a:pt x="525592" y="1135395"/>
                    <a:pt x="636923" y="1186920"/>
                  </a:cubicBezTo>
                  <a:cubicBezTo>
                    <a:pt x="680168" y="1206702"/>
                    <a:pt x="722032" y="1216823"/>
                    <a:pt x="760215" y="1216823"/>
                  </a:cubicBezTo>
                  <a:cubicBezTo>
                    <a:pt x="788738" y="1216823"/>
                    <a:pt x="815421" y="1211302"/>
                    <a:pt x="838884" y="1199801"/>
                  </a:cubicBezTo>
                  <a:cubicBezTo>
                    <a:pt x="910651" y="1164838"/>
                    <a:pt x="919852" y="1076049"/>
                    <a:pt x="911111" y="944015"/>
                  </a:cubicBezTo>
                  <a:cubicBezTo>
                    <a:pt x="906970" y="885129"/>
                    <a:pt x="898690" y="817502"/>
                    <a:pt x="886728" y="747575"/>
                  </a:cubicBezTo>
                  <a:cubicBezTo>
                    <a:pt x="878447" y="698811"/>
                    <a:pt x="868326" y="648665"/>
                    <a:pt x="857285" y="599441"/>
                  </a:cubicBezTo>
                  <a:cubicBezTo>
                    <a:pt x="854985" y="589320"/>
                    <a:pt x="852685" y="578738"/>
                    <a:pt x="849925" y="568617"/>
                  </a:cubicBezTo>
                  <a:cubicBezTo>
                    <a:pt x="887188" y="566777"/>
                    <a:pt x="924452" y="565857"/>
                    <a:pt x="958496" y="565397"/>
                  </a:cubicBezTo>
                  <a:cubicBezTo>
                    <a:pt x="1011861" y="564937"/>
                    <a:pt x="1054645" y="519852"/>
                    <a:pt x="1051885" y="466027"/>
                  </a:cubicBezTo>
                  <a:cubicBezTo>
                    <a:pt x="1049125" y="414962"/>
                    <a:pt x="1004500" y="375398"/>
                    <a:pt x="952975" y="376318"/>
                  </a:cubicBezTo>
                  <a:close/>
                  <a:moveTo>
                    <a:pt x="759756" y="592540"/>
                  </a:moveTo>
                  <a:cubicBezTo>
                    <a:pt x="728932" y="596680"/>
                    <a:pt x="664986" y="610482"/>
                    <a:pt x="676487" y="667067"/>
                  </a:cubicBezTo>
                  <a:cubicBezTo>
                    <a:pt x="676487" y="667067"/>
                    <a:pt x="715591" y="837745"/>
                    <a:pt x="722952" y="1001521"/>
                  </a:cubicBezTo>
                  <a:cubicBezTo>
                    <a:pt x="723412" y="1008882"/>
                    <a:pt x="715591" y="1013942"/>
                    <a:pt x="708690" y="1010722"/>
                  </a:cubicBezTo>
                  <a:cubicBezTo>
                    <a:pt x="647044" y="978059"/>
                    <a:pt x="554575" y="896170"/>
                    <a:pt x="515471" y="745735"/>
                  </a:cubicBezTo>
                  <a:cubicBezTo>
                    <a:pt x="497529" y="676268"/>
                    <a:pt x="514551" y="654186"/>
                    <a:pt x="520071" y="646825"/>
                  </a:cubicBezTo>
                  <a:cubicBezTo>
                    <a:pt x="536173" y="626123"/>
                    <a:pt x="586778" y="592080"/>
                    <a:pt x="757915" y="574598"/>
                  </a:cubicBezTo>
                  <a:cubicBezTo>
                    <a:pt x="763436" y="574138"/>
                    <a:pt x="768036" y="578278"/>
                    <a:pt x="768036" y="584259"/>
                  </a:cubicBezTo>
                  <a:cubicBezTo>
                    <a:pt x="768036" y="588399"/>
                    <a:pt x="764356" y="592080"/>
                    <a:pt x="759756" y="592540"/>
                  </a:cubicBezTo>
                  <a:close/>
                </a:path>
              </a:pathLst>
            </a:custGeom>
            <a:solidFill>
              <a:srgbClr val="3DE580"/>
            </a:solidFill>
            <a:ln w="4590" cap="flat">
              <a:noFill/>
              <a:prstDash val="solid"/>
              <a:miter/>
            </a:ln>
          </p:spPr>
          <p:txBody>
            <a:bodyPr rtlCol="0" anchor="ctr"/>
            <a:lstStyle/>
            <a:p>
              <a:endParaRPr lang="en-GB">
                <a:solidFill>
                  <a:schemeClr val="tx2"/>
                </a:solidFill>
              </a:endParaRPr>
            </a:p>
          </p:txBody>
        </p:sp>
        <p:sp>
          <p:nvSpPr>
            <p:cNvPr id="16" name="Freeform: Shape 15">
              <a:extLst>
                <a:ext uri="{FF2B5EF4-FFF2-40B4-BE49-F238E27FC236}">
                  <a16:creationId xmlns:a16="http://schemas.microsoft.com/office/drawing/2014/main" id="{F198FD6A-475B-4D10-BA77-9E23C0CBFAFB}"/>
                </a:ext>
              </a:extLst>
            </p:cNvPr>
            <p:cNvSpPr/>
            <p:nvPr/>
          </p:nvSpPr>
          <p:spPr>
            <a:xfrm>
              <a:off x="2228354" y="3199782"/>
              <a:ext cx="489984" cy="460966"/>
            </a:xfrm>
            <a:custGeom>
              <a:avLst/>
              <a:gdLst>
                <a:gd name="connsiteX0" fmla="*/ 487189 w 489984"/>
                <a:gd name="connsiteY0" fmla="*/ 23002 h 460966"/>
                <a:gd name="connsiteX1" fmla="*/ 474308 w 489984"/>
                <a:gd name="connsiteY1" fmla="*/ 8281 h 460966"/>
                <a:gd name="connsiteX2" fmla="*/ 374478 w 489984"/>
                <a:gd name="connsiteY2" fmla="*/ 8281 h 460966"/>
                <a:gd name="connsiteX3" fmla="*/ 365737 w 489984"/>
                <a:gd name="connsiteY3" fmla="*/ 22082 h 460966"/>
                <a:gd name="connsiteX4" fmla="*/ 372638 w 489984"/>
                <a:gd name="connsiteY4" fmla="*/ 34043 h 460966"/>
                <a:gd name="connsiteX5" fmla="*/ 372638 w 489984"/>
                <a:gd name="connsiteY5" fmla="*/ 44164 h 460966"/>
                <a:gd name="connsiteX6" fmla="*/ 360676 w 489984"/>
                <a:gd name="connsiteY6" fmla="*/ 44164 h 460966"/>
                <a:gd name="connsiteX7" fmla="*/ 234624 w 489984"/>
                <a:gd name="connsiteY7" fmla="*/ 0 h 460966"/>
                <a:gd name="connsiteX8" fmla="*/ 0 w 489984"/>
                <a:gd name="connsiteY8" fmla="*/ 230483 h 460966"/>
                <a:gd name="connsiteX9" fmla="*/ 234624 w 489984"/>
                <a:gd name="connsiteY9" fmla="*/ 460967 h 460966"/>
                <a:gd name="connsiteX10" fmla="*/ 376778 w 489984"/>
                <a:gd name="connsiteY10" fmla="*/ 401621 h 460966"/>
                <a:gd name="connsiteX11" fmla="*/ 386899 w 489984"/>
                <a:gd name="connsiteY11" fmla="*/ 400700 h 460966"/>
                <a:gd name="connsiteX12" fmla="*/ 388279 w 489984"/>
                <a:gd name="connsiteY12" fmla="*/ 412202 h 460966"/>
                <a:gd name="connsiteX13" fmla="*/ 374018 w 489984"/>
                <a:gd name="connsiteY13" fmla="*/ 434744 h 460966"/>
                <a:gd name="connsiteX14" fmla="*/ 383219 w 489984"/>
                <a:gd name="connsiteY14" fmla="*/ 448085 h 460966"/>
                <a:gd name="connsiteX15" fmla="*/ 480288 w 489984"/>
                <a:gd name="connsiteY15" fmla="*/ 448085 h 460966"/>
                <a:gd name="connsiteX16" fmla="*/ 489949 w 489984"/>
                <a:gd name="connsiteY16" fmla="*/ 437044 h 460966"/>
                <a:gd name="connsiteX17" fmla="*/ 487189 w 489984"/>
                <a:gd name="connsiteY17" fmla="*/ 23002 h 460966"/>
                <a:gd name="connsiteX18" fmla="*/ 235084 w 489984"/>
                <a:gd name="connsiteY18" fmla="*/ 339054 h 460966"/>
                <a:gd name="connsiteX19" fmla="*/ 127433 w 489984"/>
                <a:gd name="connsiteY19" fmla="*/ 229563 h 460966"/>
                <a:gd name="connsiteX20" fmla="*/ 235084 w 489984"/>
                <a:gd name="connsiteY20" fmla="*/ 120072 h 460966"/>
                <a:gd name="connsiteX21" fmla="*/ 342735 w 489984"/>
                <a:gd name="connsiteY21" fmla="*/ 229563 h 460966"/>
                <a:gd name="connsiteX22" fmla="*/ 235084 w 489984"/>
                <a:gd name="connsiteY22" fmla="*/ 33905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9984" h="460966">
                  <a:moveTo>
                    <a:pt x="487189" y="23002"/>
                  </a:moveTo>
                  <a:cubicBezTo>
                    <a:pt x="488109" y="15182"/>
                    <a:pt x="482129" y="8281"/>
                    <a:pt x="474308" y="8281"/>
                  </a:cubicBezTo>
                  <a:cubicBezTo>
                    <a:pt x="453606" y="8281"/>
                    <a:pt x="399320" y="8281"/>
                    <a:pt x="374478" y="8281"/>
                  </a:cubicBezTo>
                  <a:cubicBezTo>
                    <a:pt x="367577" y="8281"/>
                    <a:pt x="362517" y="15642"/>
                    <a:pt x="365737" y="22082"/>
                  </a:cubicBezTo>
                  <a:cubicBezTo>
                    <a:pt x="367117" y="25763"/>
                    <a:pt x="369417" y="29903"/>
                    <a:pt x="372638" y="34043"/>
                  </a:cubicBezTo>
                  <a:cubicBezTo>
                    <a:pt x="374938" y="36804"/>
                    <a:pt x="374938" y="41404"/>
                    <a:pt x="372638" y="44164"/>
                  </a:cubicBezTo>
                  <a:cubicBezTo>
                    <a:pt x="369417" y="47845"/>
                    <a:pt x="363897" y="47845"/>
                    <a:pt x="360676" y="44164"/>
                  </a:cubicBezTo>
                  <a:cubicBezTo>
                    <a:pt x="330313" y="9201"/>
                    <a:pt x="280628" y="0"/>
                    <a:pt x="234624" y="0"/>
                  </a:cubicBezTo>
                  <a:cubicBezTo>
                    <a:pt x="105351" y="0"/>
                    <a:pt x="0" y="93849"/>
                    <a:pt x="0" y="230483"/>
                  </a:cubicBezTo>
                  <a:cubicBezTo>
                    <a:pt x="0" y="367577"/>
                    <a:pt x="104891" y="460967"/>
                    <a:pt x="234624" y="460967"/>
                  </a:cubicBezTo>
                  <a:cubicBezTo>
                    <a:pt x="287989" y="460967"/>
                    <a:pt x="337214" y="436584"/>
                    <a:pt x="376778" y="401621"/>
                  </a:cubicBezTo>
                  <a:cubicBezTo>
                    <a:pt x="379538" y="399320"/>
                    <a:pt x="383679" y="398400"/>
                    <a:pt x="386899" y="400700"/>
                  </a:cubicBezTo>
                  <a:cubicBezTo>
                    <a:pt x="391039" y="403461"/>
                    <a:pt x="391500" y="408981"/>
                    <a:pt x="388279" y="412202"/>
                  </a:cubicBezTo>
                  <a:cubicBezTo>
                    <a:pt x="383679" y="417262"/>
                    <a:pt x="377238" y="425543"/>
                    <a:pt x="374018" y="434744"/>
                  </a:cubicBezTo>
                  <a:cubicBezTo>
                    <a:pt x="371258" y="441185"/>
                    <a:pt x="376318" y="448085"/>
                    <a:pt x="383219" y="448085"/>
                  </a:cubicBezTo>
                  <a:lnTo>
                    <a:pt x="480288" y="448085"/>
                  </a:lnTo>
                  <a:cubicBezTo>
                    <a:pt x="486269" y="448085"/>
                    <a:pt x="490410" y="443025"/>
                    <a:pt x="489949" y="437044"/>
                  </a:cubicBezTo>
                  <a:cubicBezTo>
                    <a:pt x="477068" y="311451"/>
                    <a:pt x="460507" y="237844"/>
                    <a:pt x="487189" y="23002"/>
                  </a:cubicBezTo>
                  <a:close/>
                  <a:moveTo>
                    <a:pt x="235084" y="339054"/>
                  </a:moveTo>
                  <a:cubicBezTo>
                    <a:pt x="171137" y="339054"/>
                    <a:pt x="127433" y="289829"/>
                    <a:pt x="127433" y="229563"/>
                  </a:cubicBezTo>
                  <a:cubicBezTo>
                    <a:pt x="127433" y="169297"/>
                    <a:pt x="171137" y="120072"/>
                    <a:pt x="235084" y="120072"/>
                  </a:cubicBezTo>
                  <a:cubicBezTo>
                    <a:pt x="299030" y="120072"/>
                    <a:pt x="342735" y="169297"/>
                    <a:pt x="342735" y="229563"/>
                  </a:cubicBezTo>
                  <a:cubicBezTo>
                    <a:pt x="342735" y="289829"/>
                    <a:pt x="299030" y="339054"/>
                    <a:pt x="235084" y="339054"/>
                  </a:cubicBezTo>
                  <a:close/>
                </a:path>
              </a:pathLst>
            </a:custGeom>
            <a:solidFill>
              <a:srgbClr val="453878"/>
            </a:solidFill>
            <a:ln w="4590" cap="flat">
              <a:noFill/>
              <a:prstDash val="solid"/>
              <a:miter/>
            </a:ln>
          </p:spPr>
          <p:txBody>
            <a:bodyPr rtlCol="0" anchor="ctr"/>
            <a:lstStyle/>
            <a:p>
              <a:endParaRPr lang="en-GB">
                <a:solidFill>
                  <a:schemeClr val="bg2"/>
                </a:solidFill>
              </a:endParaRPr>
            </a:p>
          </p:txBody>
        </p:sp>
        <p:sp>
          <p:nvSpPr>
            <p:cNvPr id="17" name="Freeform: Shape 16">
              <a:extLst>
                <a:ext uri="{FF2B5EF4-FFF2-40B4-BE49-F238E27FC236}">
                  <a16:creationId xmlns:a16="http://schemas.microsoft.com/office/drawing/2014/main" id="{D8A5E9FB-F02F-4B61-8D6C-5F302A62425E}"/>
                </a:ext>
              </a:extLst>
            </p:cNvPr>
            <p:cNvSpPr/>
            <p:nvPr/>
          </p:nvSpPr>
          <p:spPr>
            <a:xfrm>
              <a:off x="3294281" y="3198862"/>
              <a:ext cx="469247" cy="460966"/>
            </a:xfrm>
            <a:custGeom>
              <a:avLst/>
              <a:gdLst>
                <a:gd name="connsiteX0" fmla="*/ 469247 w 469247"/>
                <a:gd name="connsiteY0" fmla="*/ 230483 h 460966"/>
                <a:gd name="connsiteX1" fmla="*/ 414962 w 469247"/>
                <a:gd name="connsiteY1" fmla="*/ 79128 h 460966"/>
                <a:gd name="connsiteX2" fmla="*/ 234624 w 469247"/>
                <a:gd name="connsiteY2" fmla="*/ 0 h 460966"/>
                <a:gd name="connsiteX3" fmla="*/ 0 w 469247"/>
                <a:gd name="connsiteY3" fmla="*/ 230483 h 460966"/>
                <a:gd name="connsiteX4" fmla="*/ 234624 w 469247"/>
                <a:gd name="connsiteY4" fmla="*/ 460967 h 460966"/>
                <a:gd name="connsiteX5" fmla="*/ 350095 w 469247"/>
                <a:gd name="connsiteY5" fmla="*/ 433364 h 460966"/>
                <a:gd name="connsiteX6" fmla="*/ 469247 w 469247"/>
                <a:gd name="connsiteY6" fmla="*/ 230483 h 460966"/>
                <a:gd name="connsiteX7" fmla="*/ 234624 w 469247"/>
                <a:gd name="connsiteY7" fmla="*/ 339974 h 460966"/>
                <a:gd name="connsiteX8" fmla="*/ 126973 w 469247"/>
                <a:gd name="connsiteY8" fmla="*/ 230483 h 460966"/>
                <a:gd name="connsiteX9" fmla="*/ 234624 w 469247"/>
                <a:gd name="connsiteY9" fmla="*/ 120992 h 460966"/>
                <a:gd name="connsiteX10" fmla="*/ 342275 w 469247"/>
                <a:gd name="connsiteY10" fmla="*/ 230483 h 460966"/>
                <a:gd name="connsiteX11" fmla="*/ 234624 w 469247"/>
                <a:gd name="connsiteY11" fmla="*/ 33997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9247" h="460966">
                  <a:moveTo>
                    <a:pt x="469247" y="230483"/>
                  </a:moveTo>
                  <a:cubicBezTo>
                    <a:pt x="469247" y="170217"/>
                    <a:pt x="449005" y="118232"/>
                    <a:pt x="414962" y="79128"/>
                  </a:cubicBezTo>
                  <a:cubicBezTo>
                    <a:pt x="372178" y="28983"/>
                    <a:pt x="307311" y="0"/>
                    <a:pt x="234624" y="0"/>
                  </a:cubicBezTo>
                  <a:cubicBezTo>
                    <a:pt x="105351" y="0"/>
                    <a:pt x="0" y="93849"/>
                    <a:pt x="0" y="230483"/>
                  </a:cubicBezTo>
                  <a:cubicBezTo>
                    <a:pt x="0" y="367117"/>
                    <a:pt x="104891" y="460967"/>
                    <a:pt x="234624" y="460967"/>
                  </a:cubicBezTo>
                  <a:cubicBezTo>
                    <a:pt x="276488" y="460967"/>
                    <a:pt x="316052" y="451306"/>
                    <a:pt x="350095" y="433364"/>
                  </a:cubicBezTo>
                  <a:cubicBezTo>
                    <a:pt x="420942" y="395640"/>
                    <a:pt x="469247" y="322953"/>
                    <a:pt x="469247" y="230483"/>
                  </a:cubicBezTo>
                  <a:close/>
                  <a:moveTo>
                    <a:pt x="234624" y="339974"/>
                  </a:moveTo>
                  <a:cubicBezTo>
                    <a:pt x="170677" y="339974"/>
                    <a:pt x="126973" y="290749"/>
                    <a:pt x="126973" y="230483"/>
                  </a:cubicBezTo>
                  <a:cubicBezTo>
                    <a:pt x="126973" y="170217"/>
                    <a:pt x="170677" y="120992"/>
                    <a:pt x="234624" y="120992"/>
                  </a:cubicBezTo>
                  <a:cubicBezTo>
                    <a:pt x="298570" y="120992"/>
                    <a:pt x="342275" y="170217"/>
                    <a:pt x="342275" y="230483"/>
                  </a:cubicBezTo>
                  <a:cubicBezTo>
                    <a:pt x="342275" y="290749"/>
                    <a:pt x="298570" y="339974"/>
                    <a:pt x="234624" y="339974"/>
                  </a:cubicBezTo>
                  <a:close/>
                </a:path>
              </a:pathLst>
            </a:custGeom>
            <a:solidFill>
              <a:srgbClr val="453878"/>
            </a:solidFill>
            <a:ln w="4590" cap="flat">
              <a:noFill/>
              <a:prstDash val="solid"/>
              <a:miter/>
            </a:ln>
          </p:spPr>
          <p:txBody>
            <a:bodyPr rtlCol="0" anchor="ctr"/>
            <a:lstStyle/>
            <a:p>
              <a:endParaRPr lang="en-GB">
                <a:solidFill>
                  <a:schemeClr val="bg2"/>
                </a:solidFill>
              </a:endParaRPr>
            </a:p>
          </p:txBody>
        </p:sp>
        <p:sp>
          <p:nvSpPr>
            <p:cNvPr id="18" name="Freeform: Shape 17">
              <a:extLst>
                <a:ext uri="{FF2B5EF4-FFF2-40B4-BE49-F238E27FC236}">
                  <a16:creationId xmlns:a16="http://schemas.microsoft.com/office/drawing/2014/main" id="{C6F73BB1-A780-4986-9784-20A50B8081ED}"/>
                </a:ext>
              </a:extLst>
            </p:cNvPr>
            <p:cNvSpPr/>
            <p:nvPr/>
          </p:nvSpPr>
          <p:spPr>
            <a:xfrm>
              <a:off x="2759707" y="3052567"/>
              <a:ext cx="494549" cy="608181"/>
            </a:xfrm>
            <a:custGeom>
              <a:avLst/>
              <a:gdLst>
                <a:gd name="connsiteX0" fmla="*/ 483969 w 494549"/>
                <a:gd name="connsiteY0" fmla="*/ 0 h 608181"/>
                <a:gd name="connsiteX1" fmla="*/ 375398 w 494549"/>
                <a:gd name="connsiteY1" fmla="*/ 0 h 608181"/>
                <a:gd name="connsiteX2" fmla="*/ 365737 w 494549"/>
                <a:gd name="connsiteY2" fmla="*/ 8281 h 608181"/>
                <a:gd name="connsiteX3" fmla="*/ 353316 w 494549"/>
                <a:gd name="connsiteY3" fmla="*/ 139854 h 608181"/>
                <a:gd name="connsiteX4" fmla="*/ 362517 w 494549"/>
                <a:gd name="connsiteY4" fmla="*/ 168837 h 608181"/>
                <a:gd name="connsiteX5" fmla="*/ 363437 w 494549"/>
                <a:gd name="connsiteY5" fmla="*/ 170217 h 608181"/>
                <a:gd name="connsiteX6" fmla="*/ 363897 w 494549"/>
                <a:gd name="connsiteY6" fmla="*/ 180798 h 608181"/>
                <a:gd name="connsiteX7" fmla="*/ 351475 w 494549"/>
                <a:gd name="connsiteY7" fmla="*/ 182178 h 608181"/>
                <a:gd name="connsiteX8" fmla="*/ 234624 w 494549"/>
                <a:gd name="connsiteY8" fmla="*/ 147215 h 608181"/>
                <a:gd name="connsiteX9" fmla="*/ 0 w 494549"/>
                <a:gd name="connsiteY9" fmla="*/ 377698 h 608181"/>
                <a:gd name="connsiteX10" fmla="*/ 234624 w 494549"/>
                <a:gd name="connsiteY10" fmla="*/ 608181 h 608181"/>
                <a:gd name="connsiteX11" fmla="*/ 376778 w 494549"/>
                <a:gd name="connsiteY11" fmla="*/ 548835 h 608181"/>
                <a:gd name="connsiteX12" fmla="*/ 386899 w 494549"/>
                <a:gd name="connsiteY12" fmla="*/ 547915 h 608181"/>
                <a:gd name="connsiteX13" fmla="*/ 388279 w 494549"/>
                <a:gd name="connsiteY13" fmla="*/ 559416 h 608181"/>
                <a:gd name="connsiteX14" fmla="*/ 374018 w 494549"/>
                <a:gd name="connsiteY14" fmla="*/ 581959 h 608181"/>
                <a:gd name="connsiteX15" fmla="*/ 383219 w 494549"/>
                <a:gd name="connsiteY15" fmla="*/ 595300 h 608181"/>
                <a:gd name="connsiteX16" fmla="*/ 480749 w 494549"/>
                <a:gd name="connsiteY16" fmla="*/ 595300 h 608181"/>
                <a:gd name="connsiteX17" fmla="*/ 490410 w 494549"/>
                <a:gd name="connsiteY17" fmla="*/ 584719 h 608181"/>
                <a:gd name="connsiteX18" fmla="*/ 494550 w 494549"/>
                <a:gd name="connsiteY18" fmla="*/ 11041 h 608181"/>
                <a:gd name="connsiteX19" fmla="*/ 483969 w 494549"/>
                <a:gd name="connsiteY19" fmla="*/ 0 h 608181"/>
                <a:gd name="connsiteX20" fmla="*/ 234164 w 494549"/>
                <a:gd name="connsiteY20" fmla="*/ 486269 h 608181"/>
                <a:gd name="connsiteX21" fmla="*/ 126513 w 494549"/>
                <a:gd name="connsiteY21" fmla="*/ 376778 h 608181"/>
                <a:gd name="connsiteX22" fmla="*/ 234164 w 494549"/>
                <a:gd name="connsiteY22" fmla="*/ 267287 h 608181"/>
                <a:gd name="connsiteX23" fmla="*/ 341815 w 494549"/>
                <a:gd name="connsiteY23" fmla="*/ 376778 h 608181"/>
                <a:gd name="connsiteX24" fmla="*/ 234164 w 494549"/>
                <a:gd name="connsiteY24" fmla="*/ 486269 h 60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94549" h="608181">
                  <a:moveTo>
                    <a:pt x="483969" y="0"/>
                  </a:moveTo>
                  <a:lnTo>
                    <a:pt x="375398" y="0"/>
                  </a:lnTo>
                  <a:cubicBezTo>
                    <a:pt x="370337" y="0"/>
                    <a:pt x="366197" y="3680"/>
                    <a:pt x="365737" y="8281"/>
                  </a:cubicBezTo>
                  <a:cubicBezTo>
                    <a:pt x="357916" y="60266"/>
                    <a:pt x="354696" y="113631"/>
                    <a:pt x="353316" y="139854"/>
                  </a:cubicBezTo>
                  <a:cubicBezTo>
                    <a:pt x="352856" y="150435"/>
                    <a:pt x="356076" y="160556"/>
                    <a:pt x="362517" y="168837"/>
                  </a:cubicBezTo>
                  <a:lnTo>
                    <a:pt x="363437" y="170217"/>
                  </a:lnTo>
                  <a:cubicBezTo>
                    <a:pt x="365737" y="173438"/>
                    <a:pt x="366197" y="177578"/>
                    <a:pt x="363897" y="180798"/>
                  </a:cubicBezTo>
                  <a:cubicBezTo>
                    <a:pt x="360676" y="184939"/>
                    <a:pt x="355156" y="185399"/>
                    <a:pt x="351475" y="182178"/>
                  </a:cubicBezTo>
                  <a:cubicBezTo>
                    <a:pt x="320652" y="154576"/>
                    <a:pt x="276028" y="147215"/>
                    <a:pt x="234624" y="147215"/>
                  </a:cubicBezTo>
                  <a:cubicBezTo>
                    <a:pt x="105351" y="147215"/>
                    <a:pt x="0" y="241064"/>
                    <a:pt x="0" y="377698"/>
                  </a:cubicBezTo>
                  <a:cubicBezTo>
                    <a:pt x="0" y="514792"/>
                    <a:pt x="104891" y="608181"/>
                    <a:pt x="234624" y="608181"/>
                  </a:cubicBezTo>
                  <a:cubicBezTo>
                    <a:pt x="287989" y="608181"/>
                    <a:pt x="337214" y="583799"/>
                    <a:pt x="376778" y="548835"/>
                  </a:cubicBezTo>
                  <a:cubicBezTo>
                    <a:pt x="379538" y="546535"/>
                    <a:pt x="383679" y="545615"/>
                    <a:pt x="386899" y="547915"/>
                  </a:cubicBezTo>
                  <a:cubicBezTo>
                    <a:pt x="391039" y="550676"/>
                    <a:pt x="391500" y="556196"/>
                    <a:pt x="388279" y="559416"/>
                  </a:cubicBezTo>
                  <a:cubicBezTo>
                    <a:pt x="383679" y="564477"/>
                    <a:pt x="377238" y="572758"/>
                    <a:pt x="374018" y="581959"/>
                  </a:cubicBezTo>
                  <a:cubicBezTo>
                    <a:pt x="371258" y="588399"/>
                    <a:pt x="376318" y="595300"/>
                    <a:pt x="383219" y="595300"/>
                  </a:cubicBezTo>
                  <a:lnTo>
                    <a:pt x="480749" y="595300"/>
                  </a:lnTo>
                  <a:cubicBezTo>
                    <a:pt x="486269" y="595300"/>
                    <a:pt x="490870" y="590240"/>
                    <a:pt x="490410" y="584719"/>
                  </a:cubicBezTo>
                  <a:cubicBezTo>
                    <a:pt x="478908" y="444865"/>
                    <a:pt x="462807" y="255326"/>
                    <a:pt x="494550" y="11041"/>
                  </a:cubicBezTo>
                  <a:cubicBezTo>
                    <a:pt x="494550" y="5521"/>
                    <a:pt x="489949" y="0"/>
                    <a:pt x="483969" y="0"/>
                  </a:cubicBezTo>
                  <a:close/>
                  <a:moveTo>
                    <a:pt x="234164" y="486269"/>
                  </a:moveTo>
                  <a:cubicBezTo>
                    <a:pt x="170217" y="486269"/>
                    <a:pt x="126513" y="437044"/>
                    <a:pt x="126513" y="376778"/>
                  </a:cubicBezTo>
                  <a:cubicBezTo>
                    <a:pt x="126513" y="316512"/>
                    <a:pt x="170217" y="267287"/>
                    <a:pt x="234164" y="267287"/>
                  </a:cubicBezTo>
                  <a:cubicBezTo>
                    <a:pt x="298110" y="267287"/>
                    <a:pt x="341815" y="316512"/>
                    <a:pt x="341815" y="376778"/>
                  </a:cubicBezTo>
                  <a:cubicBezTo>
                    <a:pt x="341815" y="437044"/>
                    <a:pt x="298110" y="486269"/>
                    <a:pt x="234164" y="486269"/>
                  </a:cubicBezTo>
                  <a:close/>
                </a:path>
              </a:pathLst>
            </a:custGeom>
            <a:solidFill>
              <a:srgbClr val="453878"/>
            </a:solidFill>
            <a:ln w="4590" cap="flat">
              <a:noFill/>
              <a:prstDash val="solid"/>
              <a:miter/>
            </a:ln>
          </p:spPr>
          <p:txBody>
            <a:bodyPr rtlCol="0" anchor="ctr"/>
            <a:lstStyle/>
            <a:p>
              <a:endParaRPr lang="en-GB">
                <a:solidFill>
                  <a:schemeClr val="bg2"/>
                </a:solidFill>
              </a:endParaRPr>
            </a:p>
          </p:txBody>
        </p:sp>
        <p:sp>
          <p:nvSpPr>
            <p:cNvPr id="19" name="Freeform: Shape 18">
              <a:extLst>
                <a:ext uri="{FF2B5EF4-FFF2-40B4-BE49-F238E27FC236}">
                  <a16:creationId xmlns:a16="http://schemas.microsoft.com/office/drawing/2014/main" id="{E8B5A3C3-DDF8-4D7A-97A7-EEFB286E0E65}"/>
                </a:ext>
              </a:extLst>
            </p:cNvPr>
            <p:cNvSpPr/>
            <p:nvPr/>
          </p:nvSpPr>
          <p:spPr>
            <a:xfrm>
              <a:off x="1274295" y="3078790"/>
              <a:ext cx="521562" cy="569077"/>
            </a:xfrm>
            <a:custGeom>
              <a:avLst/>
              <a:gdLst>
                <a:gd name="connsiteX0" fmla="*/ 327935 w 521562"/>
                <a:gd name="connsiteY0" fmla="*/ 7821 h 569077"/>
                <a:gd name="connsiteX1" fmla="*/ 315514 w 521562"/>
                <a:gd name="connsiteY1" fmla="*/ 0 h 569077"/>
                <a:gd name="connsiteX2" fmla="*/ 207403 w 521562"/>
                <a:gd name="connsiteY2" fmla="*/ 0 h 569077"/>
                <a:gd name="connsiteX3" fmla="*/ 194982 w 521562"/>
                <a:gd name="connsiteY3" fmla="*/ 7821 h 569077"/>
                <a:gd name="connsiteX4" fmla="*/ 382 w 521562"/>
                <a:gd name="connsiteY4" fmla="*/ 556196 h 569077"/>
                <a:gd name="connsiteX5" fmla="*/ 10043 w 521562"/>
                <a:gd name="connsiteY5" fmla="*/ 569077 h 569077"/>
                <a:gd name="connsiteX6" fmla="*/ 120454 w 521562"/>
                <a:gd name="connsiteY6" fmla="*/ 569077 h 569077"/>
                <a:gd name="connsiteX7" fmla="*/ 132876 w 521562"/>
                <a:gd name="connsiteY7" fmla="*/ 559416 h 569077"/>
                <a:gd name="connsiteX8" fmla="*/ 154038 w 521562"/>
                <a:gd name="connsiteY8" fmla="*/ 479368 h 569077"/>
                <a:gd name="connsiteX9" fmla="*/ 164159 w 521562"/>
                <a:gd name="connsiteY9" fmla="*/ 471548 h 569077"/>
                <a:gd name="connsiteX10" fmla="*/ 357378 w 521562"/>
                <a:gd name="connsiteY10" fmla="*/ 471548 h 569077"/>
                <a:gd name="connsiteX11" fmla="*/ 367499 w 521562"/>
                <a:gd name="connsiteY11" fmla="*/ 479368 h 569077"/>
                <a:gd name="connsiteX12" fmla="*/ 388662 w 521562"/>
                <a:gd name="connsiteY12" fmla="*/ 559416 h 569077"/>
                <a:gd name="connsiteX13" fmla="*/ 401083 w 521562"/>
                <a:gd name="connsiteY13" fmla="*/ 569077 h 569077"/>
                <a:gd name="connsiteX14" fmla="*/ 511494 w 521562"/>
                <a:gd name="connsiteY14" fmla="*/ 569077 h 569077"/>
                <a:gd name="connsiteX15" fmla="*/ 521155 w 521562"/>
                <a:gd name="connsiteY15" fmla="*/ 556196 h 569077"/>
                <a:gd name="connsiteX16" fmla="*/ 327935 w 521562"/>
                <a:gd name="connsiteY16" fmla="*/ 7821 h 569077"/>
                <a:gd name="connsiteX17" fmla="*/ 197282 w 521562"/>
                <a:gd name="connsiteY17" fmla="*/ 336754 h 569077"/>
                <a:gd name="connsiteX18" fmla="*/ 252028 w 521562"/>
                <a:gd name="connsiteY18" fmla="*/ 173437 h 569077"/>
                <a:gd name="connsiteX19" fmla="*/ 258928 w 521562"/>
                <a:gd name="connsiteY19" fmla="*/ 166997 h 569077"/>
                <a:gd name="connsiteX20" fmla="*/ 269970 w 521562"/>
                <a:gd name="connsiteY20" fmla="*/ 172977 h 569077"/>
                <a:gd name="connsiteX21" fmla="*/ 324715 w 521562"/>
                <a:gd name="connsiteY21" fmla="*/ 336294 h 569077"/>
                <a:gd name="connsiteX22" fmla="*/ 314134 w 521562"/>
                <a:gd name="connsiteY22" fmla="*/ 350555 h 569077"/>
                <a:gd name="connsiteX23" fmla="*/ 206483 w 521562"/>
                <a:gd name="connsiteY23" fmla="*/ 350555 h 569077"/>
                <a:gd name="connsiteX24" fmla="*/ 197282 w 521562"/>
                <a:gd name="connsiteY24" fmla="*/ 336754 h 569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1562" h="569077">
                  <a:moveTo>
                    <a:pt x="327935" y="7821"/>
                  </a:moveTo>
                  <a:cubicBezTo>
                    <a:pt x="325635" y="2760"/>
                    <a:pt x="321035" y="0"/>
                    <a:pt x="315514" y="0"/>
                  </a:cubicBezTo>
                  <a:lnTo>
                    <a:pt x="207403" y="0"/>
                  </a:lnTo>
                  <a:cubicBezTo>
                    <a:pt x="201883" y="0"/>
                    <a:pt x="197282" y="3220"/>
                    <a:pt x="194982" y="7821"/>
                  </a:cubicBezTo>
                  <a:cubicBezTo>
                    <a:pt x="87331" y="248425"/>
                    <a:pt x="16484" y="497770"/>
                    <a:pt x="382" y="556196"/>
                  </a:cubicBezTo>
                  <a:cubicBezTo>
                    <a:pt x="-1458" y="562637"/>
                    <a:pt x="3603" y="569077"/>
                    <a:pt x="10043" y="569077"/>
                  </a:cubicBezTo>
                  <a:lnTo>
                    <a:pt x="120454" y="569077"/>
                  </a:lnTo>
                  <a:cubicBezTo>
                    <a:pt x="126435" y="569077"/>
                    <a:pt x="131496" y="564937"/>
                    <a:pt x="132876" y="559416"/>
                  </a:cubicBezTo>
                  <a:cubicBezTo>
                    <a:pt x="136096" y="545615"/>
                    <a:pt x="143457" y="518012"/>
                    <a:pt x="154038" y="479368"/>
                  </a:cubicBezTo>
                  <a:cubicBezTo>
                    <a:pt x="155418" y="474768"/>
                    <a:pt x="159558" y="471548"/>
                    <a:pt x="164159" y="471548"/>
                  </a:cubicBezTo>
                  <a:lnTo>
                    <a:pt x="357378" y="471548"/>
                  </a:lnTo>
                  <a:cubicBezTo>
                    <a:pt x="361979" y="471548"/>
                    <a:pt x="366119" y="474768"/>
                    <a:pt x="367499" y="479368"/>
                  </a:cubicBezTo>
                  <a:cubicBezTo>
                    <a:pt x="378080" y="518012"/>
                    <a:pt x="385441" y="545615"/>
                    <a:pt x="388662" y="559416"/>
                  </a:cubicBezTo>
                  <a:cubicBezTo>
                    <a:pt x="390042" y="565397"/>
                    <a:pt x="395102" y="569077"/>
                    <a:pt x="401083" y="569077"/>
                  </a:cubicBezTo>
                  <a:lnTo>
                    <a:pt x="511494" y="569077"/>
                  </a:lnTo>
                  <a:cubicBezTo>
                    <a:pt x="518395" y="569077"/>
                    <a:pt x="522995" y="562637"/>
                    <a:pt x="521155" y="556196"/>
                  </a:cubicBezTo>
                  <a:cubicBezTo>
                    <a:pt x="506433" y="497770"/>
                    <a:pt x="435586" y="248425"/>
                    <a:pt x="327935" y="7821"/>
                  </a:cubicBezTo>
                  <a:close/>
                  <a:moveTo>
                    <a:pt x="197282" y="336754"/>
                  </a:moveTo>
                  <a:cubicBezTo>
                    <a:pt x="212924" y="287989"/>
                    <a:pt x="231326" y="230483"/>
                    <a:pt x="252028" y="173437"/>
                  </a:cubicBezTo>
                  <a:cubicBezTo>
                    <a:pt x="253408" y="170217"/>
                    <a:pt x="255708" y="167457"/>
                    <a:pt x="258928" y="166997"/>
                  </a:cubicBezTo>
                  <a:cubicBezTo>
                    <a:pt x="263989" y="165617"/>
                    <a:pt x="268589" y="168377"/>
                    <a:pt x="269970" y="172977"/>
                  </a:cubicBezTo>
                  <a:cubicBezTo>
                    <a:pt x="291132" y="230023"/>
                    <a:pt x="309073" y="287529"/>
                    <a:pt x="324715" y="336294"/>
                  </a:cubicBezTo>
                  <a:cubicBezTo>
                    <a:pt x="327015" y="343195"/>
                    <a:pt x="321495" y="350555"/>
                    <a:pt x="314134" y="350555"/>
                  </a:cubicBezTo>
                  <a:lnTo>
                    <a:pt x="206483" y="350555"/>
                  </a:lnTo>
                  <a:cubicBezTo>
                    <a:pt x="200042" y="350555"/>
                    <a:pt x="194982" y="343655"/>
                    <a:pt x="197282" y="336754"/>
                  </a:cubicBezTo>
                  <a:close/>
                </a:path>
              </a:pathLst>
            </a:custGeom>
            <a:solidFill>
              <a:srgbClr val="453878"/>
            </a:solidFill>
            <a:ln w="4590" cap="flat">
              <a:noFill/>
              <a:prstDash val="solid"/>
              <a:miter/>
            </a:ln>
          </p:spPr>
          <p:txBody>
            <a:bodyPr rtlCol="0" anchor="ctr"/>
            <a:lstStyle/>
            <a:p>
              <a:endParaRPr lang="en-GB">
                <a:solidFill>
                  <a:schemeClr val="bg2"/>
                </a:solidFill>
              </a:endParaRPr>
            </a:p>
          </p:txBody>
        </p:sp>
        <p:sp>
          <p:nvSpPr>
            <p:cNvPr id="20" name="Freeform: Shape 19">
              <a:extLst>
                <a:ext uri="{FF2B5EF4-FFF2-40B4-BE49-F238E27FC236}">
                  <a16:creationId xmlns:a16="http://schemas.microsoft.com/office/drawing/2014/main" id="{21C30A23-EEF8-4091-AF8A-1B42E85B395A}"/>
                </a:ext>
              </a:extLst>
            </p:cNvPr>
            <p:cNvSpPr/>
            <p:nvPr/>
          </p:nvSpPr>
          <p:spPr>
            <a:xfrm>
              <a:off x="1754720" y="3208063"/>
              <a:ext cx="462142" cy="440264"/>
            </a:xfrm>
            <a:custGeom>
              <a:avLst/>
              <a:gdLst>
                <a:gd name="connsiteX0" fmla="*/ 448791 w 462142"/>
                <a:gd name="connsiteY0" fmla="*/ 0 h 440264"/>
                <a:gd name="connsiteX1" fmla="*/ 343440 w 462142"/>
                <a:gd name="connsiteY1" fmla="*/ 920 h 440264"/>
                <a:gd name="connsiteX2" fmla="*/ 331019 w 462142"/>
                <a:gd name="connsiteY2" fmla="*/ 10121 h 440264"/>
                <a:gd name="connsiteX3" fmla="*/ 240850 w 462142"/>
                <a:gd name="connsiteY3" fmla="*/ 266827 h 440264"/>
                <a:gd name="connsiteX4" fmla="*/ 231649 w 462142"/>
                <a:gd name="connsiteY4" fmla="*/ 272808 h 440264"/>
                <a:gd name="connsiteX5" fmla="*/ 222448 w 462142"/>
                <a:gd name="connsiteY5" fmla="*/ 266827 h 440264"/>
                <a:gd name="connsiteX6" fmla="*/ 132279 w 462142"/>
                <a:gd name="connsiteY6" fmla="*/ 10121 h 440264"/>
                <a:gd name="connsiteX7" fmla="*/ 119858 w 462142"/>
                <a:gd name="connsiteY7" fmla="*/ 920 h 440264"/>
                <a:gd name="connsiteX8" fmla="*/ 9907 w 462142"/>
                <a:gd name="connsiteY8" fmla="*/ 0 h 440264"/>
                <a:gd name="connsiteX9" fmla="*/ 246 w 462142"/>
                <a:gd name="connsiteY9" fmla="*/ 12421 h 440264"/>
                <a:gd name="connsiteX10" fmla="*/ 173683 w 462142"/>
                <a:gd name="connsiteY10" fmla="*/ 434284 h 440264"/>
                <a:gd name="connsiteX11" fmla="*/ 184724 w 462142"/>
                <a:gd name="connsiteY11" fmla="*/ 440264 h 440264"/>
                <a:gd name="connsiteX12" fmla="*/ 278574 w 462142"/>
                <a:gd name="connsiteY12" fmla="*/ 440264 h 440264"/>
                <a:gd name="connsiteX13" fmla="*/ 289615 w 462142"/>
                <a:gd name="connsiteY13" fmla="*/ 434284 h 440264"/>
                <a:gd name="connsiteX14" fmla="*/ 461672 w 462142"/>
                <a:gd name="connsiteY14" fmla="*/ 16562 h 440264"/>
                <a:gd name="connsiteX15" fmla="*/ 448791 w 462142"/>
                <a:gd name="connsiteY15" fmla="*/ 0 h 440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2142" h="440264">
                  <a:moveTo>
                    <a:pt x="448791" y="0"/>
                  </a:moveTo>
                  <a:lnTo>
                    <a:pt x="343440" y="920"/>
                  </a:lnTo>
                  <a:cubicBezTo>
                    <a:pt x="337920" y="920"/>
                    <a:pt x="332859" y="4600"/>
                    <a:pt x="331019" y="10121"/>
                  </a:cubicBezTo>
                  <a:cubicBezTo>
                    <a:pt x="311237" y="75908"/>
                    <a:pt x="286855" y="156876"/>
                    <a:pt x="240850" y="266827"/>
                  </a:cubicBezTo>
                  <a:cubicBezTo>
                    <a:pt x="239470" y="270507"/>
                    <a:pt x="235789" y="272808"/>
                    <a:pt x="231649" y="272808"/>
                  </a:cubicBezTo>
                  <a:cubicBezTo>
                    <a:pt x="227509" y="272808"/>
                    <a:pt x="223828" y="270507"/>
                    <a:pt x="222448" y="266827"/>
                  </a:cubicBezTo>
                  <a:cubicBezTo>
                    <a:pt x="176443" y="156876"/>
                    <a:pt x="152061" y="75908"/>
                    <a:pt x="132279" y="10121"/>
                  </a:cubicBezTo>
                  <a:cubicBezTo>
                    <a:pt x="130439" y="4600"/>
                    <a:pt x="125378" y="920"/>
                    <a:pt x="119858" y="920"/>
                  </a:cubicBezTo>
                  <a:lnTo>
                    <a:pt x="9907" y="0"/>
                  </a:lnTo>
                  <a:cubicBezTo>
                    <a:pt x="3466" y="0"/>
                    <a:pt x="-1135" y="5981"/>
                    <a:pt x="246" y="12421"/>
                  </a:cubicBezTo>
                  <a:cubicBezTo>
                    <a:pt x="14967" y="66707"/>
                    <a:pt x="77533" y="286609"/>
                    <a:pt x="173683" y="434284"/>
                  </a:cubicBezTo>
                  <a:cubicBezTo>
                    <a:pt x="175983" y="437964"/>
                    <a:pt x="180124" y="440264"/>
                    <a:pt x="184724" y="440264"/>
                  </a:cubicBezTo>
                  <a:lnTo>
                    <a:pt x="278574" y="440264"/>
                  </a:lnTo>
                  <a:cubicBezTo>
                    <a:pt x="283174" y="440264"/>
                    <a:pt x="287315" y="437964"/>
                    <a:pt x="289615" y="434284"/>
                  </a:cubicBezTo>
                  <a:cubicBezTo>
                    <a:pt x="383464" y="290289"/>
                    <a:pt x="445571" y="77288"/>
                    <a:pt x="461672" y="16562"/>
                  </a:cubicBezTo>
                  <a:cubicBezTo>
                    <a:pt x="463972" y="8281"/>
                    <a:pt x="457532" y="0"/>
                    <a:pt x="448791" y="0"/>
                  </a:cubicBezTo>
                  <a:close/>
                </a:path>
              </a:pathLst>
            </a:custGeom>
            <a:solidFill>
              <a:srgbClr val="453878"/>
            </a:solidFill>
            <a:ln w="4590" cap="flat">
              <a:noFill/>
              <a:prstDash val="solid"/>
              <a:miter/>
            </a:ln>
          </p:spPr>
          <p:txBody>
            <a:bodyPr rtlCol="0" anchor="ctr"/>
            <a:lstStyle/>
            <a:p>
              <a:endParaRPr lang="en-GB">
                <a:solidFill>
                  <a:schemeClr val="bg2"/>
                </a:solidFill>
              </a:endParaRPr>
            </a:p>
          </p:txBody>
        </p:sp>
      </p:grpSp>
      <p:grpSp>
        <p:nvGrpSpPr>
          <p:cNvPr id="42" name="Graphic 7">
            <a:extLst>
              <a:ext uri="{FF2B5EF4-FFF2-40B4-BE49-F238E27FC236}">
                <a16:creationId xmlns:a16="http://schemas.microsoft.com/office/drawing/2014/main" id="{3C46433E-411A-4AF9-9F4F-0B710BBA52AD}"/>
              </a:ext>
            </a:extLst>
          </p:cNvPr>
          <p:cNvGrpSpPr>
            <a:grpSpLocks noChangeAspect="1"/>
          </p:cNvGrpSpPr>
          <p:nvPr userDrawn="1"/>
        </p:nvGrpSpPr>
        <p:grpSpPr>
          <a:xfrm>
            <a:off x="515938" y="6308725"/>
            <a:ext cx="1015200" cy="360328"/>
            <a:chOff x="1274295" y="2748478"/>
            <a:chExt cx="3428314" cy="1216822"/>
          </a:xfrm>
          <a:solidFill>
            <a:schemeClr val="accent1"/>
          </a:solidFill>
        </p:grpSpPr>
        <p:sp>
          <p:nvSpPr>
            <p:cNvPr id="43" name="Freeform: Shape 42">
              <a:extLst>
                <a:ext uri="{FF2B5EF4-FFF2-40B4-BE49-F238E27FC236}">
                  <a16:creationId xmlns:a16="http://schemas.microsoft.com/office/drawing/2014/main" id="{2E50D724-38F5-4B1E-8C42-15C87E014B0F}"/>
                </a:ext>
              </a:extLst>
            </p:cNvPr>
            <p:cNvSpPr>
              <a:spLocks noChangeAspect="1"/>
            </p:cNvSpPr>
            <p:nvPr/>
          </p:nvSpPr>
          <p:spPr>
            <a:xfrm>
              <a:off x="3650599" y="2748478"/>
              <a:ext cx="1052010" cy="1216822"/>
            </a:xfrm>
            <a:custGeom>
              <a:avLst/>
              <a:gdLst>
                <a:gd name="connsiteX0" fmla="*/ 952975 w 1052011"/>
                <a:gd name="connsiteY0" fmla="*/ 376318 h 1216822"/>
                <a:gd name="connsiteX1" fmla="*/ 795639 w 1052011"/>
                <a:gd name="connsiteY1" fmla="*/ 381839 h 1216822"/>
                <a:gd name="connsiteX2" fmla="*/ 714211 w 1052011"/>
                <a:gd name="connsiteY2" fmla="*/ 194140 h 1216822"/>
                <a:gd name="connsiteX3" fmla="*/ 465326 w 1052011"/>
                <a:gd name="connsiteY3" fmla="*/ 0 h 1216822"/>
                <a:gd name="connsiteX4" fmla="*/ 106490 w 1052011"/>
                <a:gd name="connsiteY4" fmla="*/ 413122 h 1216822"/>
                <a:gd name="connsiteX5" fmla="*/ 89008 w 1052011"/>
                <a:gd name="connsiteY5" fmla="*/ 469707 h 1216822"/>
                <a:gd name="connsiteX6" fmla="*/ 100049 w 1052011"/>
                <a:gd name="connsiteY6" fmla="*/ 527673 h 1216822"/>
                <a:gd name="connsiteX7" fmla="*/ 149734 w 1052011"/>
                <a:gd name="connsiteY7" fmla="*/ 681329 h 1216822"/>
                <a:gd name="connsiteX8" fmla="*/ 73826 w 1052011"/>
                <a:gd name="connsiteY8" fmla="*/ 864427 h 1216822"/>
                <a:gd name="connsiteX9" fmla="*/ 31042 w 1052011"/>
                <a:gd name="connsiteY9" fmla="*/ 897091 h 1216822"/>
                <a:gd name="connsiteX10" fmla="*/ 2059 w 1052011"/>
                <a:gd name="connsiteY10" fmla="*/ 936194 h 1216822"/>
                <a:gd name="connsiteX11" fmla="*/ 219 w 1052011"/>
                <a:gd name="connsiteY11" fmla="*/ 963337 h 1216822"/>
                <a:gd name="connsiteX12" fmla="*/ 94988 w 1052011"/>
                <a:gd name="connsiteY12" fmla="*/ 1065008 h 1216822"/>
                <a:gd name="connsiteX13" fmla="*/ 95448 w 1052011"/>
                <a:gd name="connsiteY13" fmla="*/ 1065008 h 1216822"/>
                <a:gd name="connsiteX14" fmla="*/ 190218 w 1052011"/>
                <a:gd name="connsiteY14" fmla="*/ 976679 h 1216822"/>
                <a:gd name="connsiteX15" fmla="*/ 287288 w 1052011"/>
                <a:gd name="connsiteY15" fmla="*/ 472468 h 1216822"/>
                <a:gd name="connsiteX16" fmla="*/ 465786 w 1052011"/>
                <a:gd name="connsiteY16" fmla="*/ 189999 h 1216822"/>
                <a:gd name="connsiteX17" fmla="*/ 602880 w 1052011"/>
                <a:gd name="connsiteY17" fmla="*/ 405761 h 1216822"/>
                <a:gd name="connsiteX18" fmla="*/ 370556 w 1052011"/>
                <a:gd name="connsiteY18" fmla="*/ 529973 h 1216822"/>
                <a:gd name="connsiteX19" fmla="*/ 331912 w 1052011"/>
                <a:gd name="connsiteY19" fmla="*/ 792660 h 1216822"/>
                <a:gd name="connsiteX20" fmla="*/ 636923 w 1052011"/>
                <a:gd name="connsiteY20" fmla="*/ 1186920 h 1216822"/>
                <a:gd name="connsiteX21" fmla="*/ 760215 w 1052011"/>
                <a:gd name="connsiteY21" fmla="*/ 1216823 h 1216822"/>
                <a:gd name="connsiteX22" fmla="*/ 838884 w 1052011"/>
                <a:gd name="connsiteY22" fmla="*/ 1199801 h 1216822"/>
                <a:gd name="connsiteX23" fmla="*/ 911111 w 1052011"/>
                <a:gd name="connsiteY23" fmla="*/ 944015 h 1216822"/>
                <a:gd name="connsiteX24" fmla="*/ 886728 w 1052011"/>
                <a:gd name="connsiteY24" fmla="*/ 747575 h 1216822"/>
                <a:gd name="connsiteX25" fmla="*/ 857285 w 1052011"/>
                <a:gd name="connsiteY25" fmla="*/ 599441 h 1216822"/>
                <a:gd name="connsiteX26" fmla="*/ 849925 w 1052011"/>
                <a:gd name="connsiteY26" fmla="*/ 568617 h 1216822"/>
                <a:gd name="connsiteX27" fmla="*/ 958496 w 1052011"/>
                <a:gd name="connsiteY27" fmla="*/ 565397 h 1216822"/>
                <a:gd name="connsiteX28" fmla="*/ 1051885 w 1052011"/>
                <a:gd name="connsiteY28" fmla="*/ 466027 h 1216822"/>
                <a:gd name="connsiteX29" fmla="*/ 952975 w 1052011"/>
                <a:gd name="connsiteY29" fmla="*/ 376318 h 1216822"/>
                <a:gd name="connsiteX30" fmla="*/ 759756 w 1052011"/>
                <a:gd name="connsiteY30" fmla="*/ 592540 h 1216822"/>
                <a:gd name="connsiteX31" fmla="*/ 676487 w 1052011"/>
                <a:gd name="connsiteY31" fmla="*/ 667067 h 1216822"/>
                <a:gd name="connsiteX32" fmla="*/ 722952 w 1052011"/>
                <a:gd name="connsiteY32" fmla="*/ 1001521 h 1216822"/>
                <a:gd name="connsiteX33" fmla="*/ 708690 w 1052011"/>
                <a:gd name="connsiteY33" fmla="*/ 1010722 h 1216822"/>
                <a:gd name="connsiteX34" fmla="*/ 515471 w 1052011"/>
                <a:gd name="connsiteY34" fmla="*/ 745735 h 1216822"/>
                <a:gd name="connsiteX35" fmla="*/ 520071 w 1052011"/>
                <a:gd name="connsiteY35" fmla="*/ 646825 h 1216822"/>
                <a:gd name="connsiteX36" fmla="*/ 757915 w 1052011"/>
                <a:gd name="connsiteY36" fmla="*/ 574598 h 1216822"/>
                <a:gd name="connsiteX37" fmla="*/ 768036 w 1052011"/>
                <a:gd name="connsiteY37" fmla="*/ 584259 h 1216822"/>
                <a:gd name="connsiteX38" fmla="*/ 759756 w 1052011"/>
                <a:gd name="connsiteY38" fmla="*/ 592540 h 1216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52011" h="1216822">
                  <a:moveTo>
                    <a:pt x="952975" y="376318"/>
                  </a:moveTo>
                  <a:cubicBezTo>
                    <a:pt x="896389" y="377238"/>
                    <a:pt x="843944" y="379078"/>
                    <a:pt x="795639" y="381839"/>
                  </a:cubicBezTo>
                  <a:cubicBezTo>
                    <a:pt x="772637" y="314672"/>
                    <a:pt x="745494" y="250265"/>
                    <a:pt x="714211" y="194140"/>
                  </a:cubicBezTo>
                  <a:cubicBezTo>
                    <a:pt x="650724" y="80048"/>
                    <a:pt x="569296" y="0"/>
                    <a:pt x="465326" y="0"/>
                  </a:cubicBezTo>
                  <a:cubicBezTo>
                    <a:pt x="317651" y="0"/>
                    <a:pt x="196659" y="138934"/>
                    <a:pt x="106490" y="413122"/>
                  </a:cubicBezTo>
                  <a:cubicBezTo>
                    <a:pt x="100509" y="431063"/>
                    <a:pt x="94528" y="449925"/>
                    <a:pt x="89008" y="469707"/>
                  </a:cubicBezTo>
                  <a:cubicBezTo>
                    <a:pt x="83027" y="489949"/>
                    <a:pt x="87627" y="511112"/>
                    <a:pt x="100049" y="527673"/>
                  </a:cubicBezTo>
                  <a:cubicBezTo>
                    <a:pt x="132252" y="570458"/>
                    <a:pt x="149734" y="623823"/>
                    <a:pt x="149734" y="681329"/>
                  </a:cubicBezTo>
                  <a:cubicBezTo>
                    <a:pt x="149734" y="752636"/>
                    <a:pt x="123051" y="817963"/>
                    <a:pt x="73826" y="864427"/>
                  </a:cubicBezTo>
                  <a:cubicBezTo>
                    <a:pt x="60945" y="876849"/>
                    <a:pt x="46684" y="887890"/>
                    <a:pt x="31042" y="897091"/>
                  </a:cubicBezTo>
                  <a:cubicBezTo>
                    <a:pt x="24601" y="900771"/>
                    <a:pt x="5739" y="915032"/>
                    <a:pt x="2059" y="936194"/>
                  </a:cubicBezTo>
                  <a:cubicBezTo>
                    <a:pt x="219" y="946315"/>
                    <a:pt x="679" y="953676"/>
                    <a:pt x="219" y="963337"/>
                  </a:cubicBezTo>
                  <a:cubicBezTo>
                    <a:pt x="-3462" y="1018083"/>
                    <a:pt x="39783" y="1065008"/>
                    <a:pt x="94988" y="1065008"/>
                  </a:cubicBezTo>
                  <a:lnTo>
                    <a:pt x="95448" y="1065008"/>
                  </a:lnTo>
                  <a:cubicBezTo>
                    <a:pt x="145593" y="1065008"/>
                    <a:pt x="186537" y="1026364"/>
                    <a:pt x="190218" y="976679"/>
                  </a:cubicBezTo>
                  <a:cubicBezTo>
                    <a:pt x="200339" y="825783"/>
                    <a:pt x="239903" y="616002"/>
                    <a:pt x="287288" y="472468"/>
                  </a:cubicBezTo>
                  <a:cubicBezTo>
                    <a:pt x="360895" y="248885"/>
                    <a:pt x="421621" y="189999"/>
                    <a:pt x="465786" y="189999"/>
                  </a:cubicBezTo>
                  <a:cubicBezTo>
                    <a:pt x="543994" y="189999"/>
                    <a:pt x="602880" y="405761"/>
                    <a:pt x="602880" y="405761"/>
                  </a:cubicBezTo>
                  <a:cubicBezTo>
                    <a:pt x="495689" y="428303"/>
                    <a:pt x="419321" y="466947"/>
                    <a:pt x="370556" y="529973"/>
                  </a:cubicBezTo>
                  <a:cubicBezTo>
                    <a:pt x="317651" y="598060"/>
                    <a:pt x="304769" y="686389"/>
                    <a:pt x="331912" y="792660"/>
                  </a:cubicBezTo>
                  <a:cubicBezTo>
                    <a:pt x="386658" y="1004741"/>
                    <a:pt x="525592" y="1135395"/>
                    <a:pt x="636923" y="1186920"/>
                  </a:cubicBezTo>
                  <a:cubicBezTo>
                    <a:pt x="680168" y="1206702"/>
                    <a:pt x="722032" y="1216823"/>
                    <a:pt x="760215" y="1216823"/>
                  </a:cubicBezTo>
                  <a:cubicBezTo>
                    <a:pt x="788738" y="1216823"/>
                    <a:pt x="815421" y="1211302"/>
                    <a:pt x="838884" y="1199801"/>
                  </a:cubicBezTo>
                  <a:cubicBezTo>
                    <a:pt x="910651" y="1164838"/>
                    <a:pt x="919852" y="1076049"/>
                    <a:pt x="911111" y="944015"/>
                  </a:cubicBezTo>
                  <a:cubicBezTo>
                    <a:pt x="906970" y="885129"/>
                    <a:pt x="898690" y="817502"/>
                    <a:pt x="886728" y="747575"/>
                  </a:cubicBezTo>
                  <a:cubicBezTo>
                    <a:pt x="878447" y="698811"/>
                    <a:pt x="868326" y="648665"/>
                    <a:pt x="857285" y="599441"/>
                  </a:cubicBezTo>
                  <a:cubicBezTo>
                    <a:pt x="854985" y="589320"/>
                    <a:pt x="852685" y="578738"/>
                    <a:pt x="849925" y="568617"/>
                  </a:cubicBezTo>
                  <a:cubicBezTo>
                    <a:pt x="887188" y="566777"/>
                    <a:pt x="924452" y="565857"/>
                    <a:pt x="958496" y="565397"/>
                  </a:cubicBezTo>
                  <a:cubicBezTo>
                    <a:pt x="1011861" y="564937"/>
                    <a:pt x="1054645" y="519852"/>
                    <a:pt x="1051885" y="466027"/>
                  </a:cubicBezTo>
                  <a:cubicBezTo>
                    <a:pt x="1049125" y="414962"/>
                    <a:pt x="1004500" y="375398"/>
                    <a:pt x="952975" y="376318"/>
                  </a:cubicBezTo>
                  <a:close/>
                  <a:moveTo>
                    <a:pt x="759756" y="592540"/>
                  </a:moveTo>
                  <a:cubicBezTo>
                    <a:pt x="728932" y="596680"/>
                    <a:pt x="664986" y="610482"/>
                    <a:pt x="676487" y="667067"/>
                  </a:cubicBezTo>
                  <a:cubicBezTo>
                    <a:pt x="676487" y="667067"/>
                    <a:pt x="715591" y="837745"/>
                    <a:pt x="722952" y="1001521"/>
                  </a:cubicBezTo>
                  <a:cubicBezTo>
                    <a:pt x="723412" y="1008882"/>
                    <a:pt x="715591" y="1013942"/>
                    <a:pt x="708690" y="1010722"/>
                  </a:cubicBezTo>
                  <a:cubicBezTo>
                    <a:pt x="647044" y="978059"/>
                    <a:pt x="554575" y="896170"/>
                    <a:pt x="515471" y="745735"/>
                  </a:cubicBezTo>
                  <a:cubicBezTo>
                    <a:pt x="497529" y="676268"/>
                    <a:pt x="514551" y="654186"/>
                    <a:pt x="520071" y="646825"/>
                  </a:cubicBezTo>
                  <a:cubicBezTo>
                    <a:pt x="536173" y="626123"/>
                    <a:pt x="586778" y="592080"/>
                    <a:pt x="757915" y="574598"/>
                  </a:cubicBezTo>
                  <a:cubicBezTo>
                    <a:pt x="763436" y="574138"/>
                    <a:pt x="768036" y="578278"/>
                    <a:pt x="768036" y="584259"/>
                  </a:cubicBezTo>
                  <a:cubicBezTo>
                    <a:pt x="768036" y="588399"/>
                    <a:pt x="764356" y="592080"/>
                    <a:pt x="759756" y="592540"/>
                  </a:cubicBezTo>
                  <a:close/>
                </a:path>
              </a:pathLst>
            </a:custGeom>
            <a:solidFill>
              <a:srgbClr val="3DE580"/>
            </a:solidFill>
            <a:ln w="4590" cap="flat">
              <a:noFill/>
              <a:prstDash val="solid"/>
              <a:miter/>
            </a:ln>
          </p:spPr>
          <p:txBody>
            <a:bodyPr rtlCol="0" anchor="ctr"/>
            <a:lstStyle/>
            <a:p>
              <a:endParaRPr lang="en-GB">
                <a:solidFill>
                  <a:schemeClr val="tx2"/>
                </a:solidFill>
              </a:endParaRPr>
            </a:p>
          </p:txBody>
        </p:sp>
        <p:sp>
          <p:nvSpPr>
            <p:cNvPr id="44" name="Freeform: Shape 43">
              <a:extLst>
                <a:ext uri="{FF2B5EF4-FFF2-40B4-BE49-F238E27FC236}">
                  <a16:creationId xmlns:a16="http://schemas.microsoft.com/office/drawing/2014/main" id="{9815A936-2F1E-48BD-B39C-E545CDC99615}"/>
                </a:ext>
              </a:extLst>
            </p:cNvPr>
            <p:cNvSpPr/>
            <p:nvPr/>
          </p:nvSpPr>
          <p:spPr>
            <a:xfrm>
              <a:off x="2228354" y="3199782"/>
              <a:ext cx="489984" cy="460966"/>
            </a:xfrm>
            <a:custGeom>
              <a:avLst/>
              <a:gdLst>
                <a:gd name="connsiteX0" fmla="*/ 487189 w 489984"/>
                <a:gd name="connsiteY0" fmla="*/ 23002 h 460966"/>
                <a:gd name="connsiteX1" fmla="*/ 474308 w 489984"/>
                <a:gd name="connsiteY1" fmla="*/ 8281 h 460966"/>
                <a:gd name="connsiteX2" fmla="*/ 374478 w 489984"/>
                <a:gd name="connsiteY2" fmla="*/ 8281 h 460966"/>
                <a:gd name="connsiteX3" fmla="*/ 365737 w 489984"/>
                <a:gd name="connsiteY3" fmla="*/ 22082 h 460966"/>
                <a:gd name="connsiteX4" fmla="*/ 372638 w 489984"/>
                <a:gd name="connsiteY4" fmla="*/ 34043 h 460966"/>
                <a:gd name="connsiteX5" fmla="*/ 372638 w 489984"/>
                <a:gd name="connsiteY5" fmla="*/ 44164 h 460966"/>
                <a:gd name="connsiteX6" fmla="*/ 360676 w 489984"/>
                <a:gd name="connsiteY6" fmla="*/ 44164 h 460966"/>
                <a:gd name="connsiteX7" fmla="*/ 234624 w 489984"/>
                <a:gd name="connsiteY7" fmla="*/ 0 h 460966"/>
                <a:gd name="connsiteX8" fmla="*/ 0 w 489984"/>
                <a:gd name="connsiteY8" fmla="*/ 230483 h 460966"/>
                <a:gd name="connsiteX9" fmla="*/ 234624 w 489984"/>
                <a:gd name="connsiteY9" fmla="*/ 460967 h 460966"/>
                <a:gd name="connsiteX10" fmla="*/ 376778 w 489984"/>
                <a:gd name="connsiteY10" fmla="*/ 401621 h 460966"/>
                <a:gd name="connsiteX11" fmla="*/ 386899 w 489984"/>
                <a:gd name="connsiteY11" fmla="*/ 400700 h 460966"/>
                <a:gd name="connsiteX12" fmla="*/ 388279 w 489984"/>
                <a:gd name="connsiteY12" fmla="*/ 412202 h 460966"/>
                <a:gd name="connsiteX13" fmla="*/ 374018 w 489984"/>
                <a:gd name="connsiteY13" fmla="*/ 434744 h 460966"/>
                <a:gd name="connsiteX14" fmla="*/ 383219 w 489984"/>
                <a:gd name="connsiteY14" fmla="*/ 448085 h 460966"/>
                <a:gd name="connsiteX15" fmla="*/ 480288 w 489984"/>
                <a:gd name="connsiteY15" fmla="*/ 448085 h 460966"/>
                <a:gd name="connsiteX16" fmla="*/ 489949 w 489984"/>
                <a:gd name="connsiteY16" fmla="*/ 437044 h 460966"/>
                <a:gd name="connsiteX17" fmla="*/ 487189 w 489984"/>
                <a:gd name="connsiteY17" fmla="*/ 23002 h 460966"/>
                <a:gd name="connsiteX18" fmla="*/ 235084 w 489984"/>
                <a:gd name="connsiteY18" fmla="*/ 339054 h 460966"/>
                <a:gd name="connsiteX19" fmla="*/ 127433 w 489984"/>
                <a:gd name="connsiteY19" fmla="*/ 229563 h 460966"/>
                <a:gd name="connsiteX20" fmla="*/ 235084 w 489984"/>
                <a:gd name="connsiteY20" fmla="*/ 120072 h 460966"/>
                <a:gd name="connsiteX21" fmla="*/ 342735 w 489984"/>
                <a:gd name="connsiteY21" fmla="*/ 229563 h 460966"/>
                <a:gd name="connsiteX22" fmla="*/ 235084 w 489984"/>
                <a:gd name="connsiteY22" fmla="*/ 33905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9984" h="460966">
                  <a:moveTo>
                    <a:pt x="487189" y="23002"/>
                  </a:moveTo>
                  <a:cubicBezTo>
                    <a:pt x="488109" y="15182"/>
                    <a:pt x="482129" y="8281"/>
                    <a:pt x="474308" y="8281"/>
                  </a:cubicBezTo>
                  <a:cubicBezTo>
                    <a:pt x="453606" y="8281"/>
                    <a:pt x="399320" y="8281"/>
                    <a:pt x="374478" y="8281"/>
                  </a:cubicBezTo>
                  <a:cubicBezTo>
                    <a:pt x="367577" y="8281"/>
                    <a:pt x="362517" y="15642"/>
                    <a:pt x="365737" y="22082"/>
                  </a:cubicBezTo>
                  <a:cubicBezTo>
                    <a:pt x="367117" y="25763"/>
                    <a:pt x="369417" y="29903"/>
                    <a:pt x="372638" y="34043"/>
                  </a:cubicBezTo>
                  <a:cubicBezTo>
                    <a:pt x="374938" y="36804"/>
                    <a:pt x="374938" y="41404"/>
                    <a:pt x="372638" y="44164"/>
                  </a:cubicBezTo>
                  <a:cubicBezTo>
                    <a:pt x="369417" y="47845"/>
                    <a:pt x="363897" y="47845"/>
                    <a:pt x="360676" y="44164"/>
                  </a:cubicBezTo>
                  <a:cubicBezTo>
                    <a:pt x="330313" y="9201"/>
                    <a:pt x="280628" y="0"/>
                    <a:pt x="234624" y="0"/>
                  </a:cubicBezTo>
                  <a:cubicBezTo>
                    <a:pt x="105351" y="0"/>
                    <a:pt x="0" y="93849"/>
                    <a:pt x="0" y="230483"/>
                  </a:cubicBezTo>
                  <a:cubicBezTo>
                    <a:pt x="0" y="367577"/>
                    <a:pt x="104891" y="460967"/>
                    <a:pt x="234624" y="460967"/>
                  </a:cubicBezTo>
                  <a:cubicBezTo>
                    <a:pt x="287989" y="460967"/>
                    <a:pt x="337214" y="436584"/>
                    <a:pt x="376778" y="401621"/>
                  </a:cubicBezTo>
                  <a:cubicBezTo>
                    <a:pt x="379538" y="399320"/>
                    <a:pt x="383679" y="398400"/>
                    <a:pt x="386899" y="400700"/>
                  </a:cubicBezTo>
                  <a:cubicBezTo>
                    <a:pt x="391039" y="403461"/>
                    <a:pt x="391500" y="408981"/>
                    <a:pt x="388279" y="412202"/>
                  </a:cubicBezTo>
                  <a:cubicBezTo>
                    <a:pt x="383679" y="417262"/>
                    <a:pt x="377238" y="425543"/>
                    <a:pt x="374018" y="434744"/>
                  </a:cubicBezTo>
                  <a:cubicBezTo>
                    <a:pt x="371258" y="441185"/>
                    <a:pt x="376318" y="448085"/>
                    <a:pt x="383219" y="448085"/>
                  </a:cubicBezTo>
                  <a:lnTo>
                    <a:pt x="480288" y="448085"/>
                  </a:lnTo>
                  <a:cubicBezTo>
                    <a:pt x="486269" y="448085"/>
                    <a:pt x="490410" y="443025"/>
                    <a:pt x="489949" y="437044"/>
                  </a:cubicBezTo>
                  <a:cubicBezTo>
                    <a:pt x="477068" y="311451"/>
                    <a:pt x="460507" y="237844"/>
                    <a:pt x="487189" y="23002"/>
                  </a:cubicBezTo>
                  <a:close/>
                  <a:moveTo>
                    <a:pt x="235084" y="339054"/>
                  </a:moveTo>
                  <a:cubicBezTo>
                    <a:pt x="171137" y="339054"/>
                    <a:pt x="127433" y="289829"/>
                    <a:pt x="127433" y="229563"/>
                  </a:cubicBezTo>
                  <a:cubicBezTo>
                    <a:pt x="127433" y="169297"/>
                    <a:pt x="171137" y="120072"/>
                    <a:pt x="235084" y="120072"/>
                  </a:cubicBezTo>
                  <a:cubicBezTo>
                    <a:pt x="299030" y="120072"/>
                    <a:pt x="342735" y="169297"/>
                    <a:pt x="342735" y="229563"/>
                  </a:cubicBezTo>
                  <a:cubicBezTo>
                    <a:pt x="342735" y="289829"/>
                    <a:pt x="299030" y="339054"/>
                    <a:pt x="235084" y="33905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45" name="Freeform: Shape 44">
              <a:extLst>
                <a:ext uri="{FF2B5EF4-FFF2-40B4-BE49-F238E27FC236}">
                  <a16:creationId xmlns:a16="http://schemas.microsoft.com/office/drawing/2014/main" id="{DAA64185-0EAB-4E3C-ACEA-3BBDC3EB9AEF}"/>
                </a:ext>
              </a:extLst>
            </p:cNvPr>
            <p:cNvSpPr/>
            <p:nvPr/>
          </p:nvSpPr>
          <p:spPr>
            <a:xfrm>
              <a:off x="3294281" y="3198862"/>
              <a:ext cx="469247" cy="460966"/>
            </a:xfrm>
            <a:custGeom>
              <a:avLst/>
              <a:gdLst>
                <a:gd name="connsiteX0" fmla="*/ 469247 w 469247"/>
                <a:gd name="connsiteY0" fmla="*/ 230483 h 460966"/>
                <a:gd name="connsiteX1" fmla="*/ 414962 w 469247"/>
                <a:gd name="connsiteY1" fmla="*/ 79128 h 460966"/>
                <a:gd name="connsiteX2" fmla="*/ 234624 w 469247"/>
                <a:gd name="connsiteY2" fmla="*/ 0 h 460966"/>
                <a:gd name="connsiteX3" fmla="*/ 0 w 469247"/>
                <a:gd name="connsiteY3" fmla="*/ 230483 h 460966"/>
                <a:gd name="connsiteX4" fmla="*/ 234624 w 469247"/>
                <a:gd name="connsiteY4" fmla="*/ 460967 h 460966"/>
                <a:gd name="connsiteX5" fmla="*/ 350095 w 469247"/>
                <a:gd name="connsiteY5" fmla="*/ 433364 h 460966"/>
                <a:gd name="connsiteX6" fmla="*/ 469247 w 469247"/>
                <a:gd name="connsiteY6" fmla="*/ 230483 h 460966"/>
                <a:gd name="connsiteX7" fmla="*/ 234624 w 469247"/>
                <a:gd name="connsiteY7" fmla="*/ 339974 h 460966"/>
                <a:gd name="connsiteX8" fmla="*/ 126973 w 469247"/>
                <a:gd name="connsiteY8" fmla="*/ 230483 h 460966"/>
                <a:gd name="connsiteX9" fmla="*/ 234624 w 469247"/>
                <a:gd name="connsiteY9" fmla="*/ 120992 h 460966"/>
                <a:gd name="connsiteX10" fmla="*/ 342275 w 469247"/>
                <a:gd name="connsiteY10" fmla="*/ 230483 h 460966"/>
                <a:gd name="connsiteX11" fmla="*/ 234624 w 469247"/>
                <a:gd name="connsiteY11" fmla="*/ 33997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9247" h="460966">
                  <a:moveTo>
                    <a:pt x="469247" y="230483"/>
                  </a:moveTo>
                  <a:cubicBezTo>
                    <a:pt x="469247" y="170217"/>
                    <a:pt x="449005" y="118232"/>
                    <a:pt x="414962" y="79128"/>
                  </a:cubicBezTo>
                  <a:cubicBezTo>
                    <a:pt x="372178" y="28983"/>
                    <a:pt x="307311" y="0"/>
                    <a:pt x="234624" y="0"/>
                  </a:cubicBezTo>
                  <a:cubicBezTo>
                    <a:pt x="105351" y="0"/>
                    <a:pt x="0" y="93849"/>
                    <a:pt x="0" y="230483"/>
                  </a:cubicBezTo>
                  <a:cubicBezTo>
                    <a:pt x="0" y="367117"/>
                    <a:pt x="104891" y="460967"/>
                    <a:pt x="234624" y="460967"/>
                  </a:cubicBezTo>
                  <a:cubicBezTo>
                    <a:pt x="276488" y="460967"/>
                    <a:pt x="316052" y="451306"/>
                    <a:pt x="350095" y="433364"/>
                  </a:cubicBezTo>
                  <a:cubicBezTo>
                    <a:pt x="420942" y="395640"/>
                    <a:pt x="469247" y="322953"/>
                    <a:pt x="469247" y="230483"/>
                  </a:cubicBezTo>
                  <a:close/>
                  <a:moveTo>
                    <a:pt x="234624" y="339974"/>
                  </a:moveTo>
                  <a:cubicBezTo>
                    <a:pt x="170677" y="339974"/>
                    <a:pt x="126973" y="290749"/>
                    <a:pt x="126973" y="230483"/>
                  </a:cubicBezTo>
                  <a:cubicBezTo>
                    <a:pt x="126973" y="170217"/>
                    <a:pt x="170677" y="120992"/>
                    <a:pt x="234624" y="120992"/>
                  </a:cubicBezTo>
                  <a:cubicBezTo>
                    <a:pt x="298570" y="120992"/>
                    <a:pt x="342275" y="170217"/>
                    <a:pt x="342275" y="230483"/>
                  </a:cubicBezTo>
                  <a:cubicBezTo>
                    <a:pt x="342275" y="290749"/>
                    <a:pt x="298570" y="339974"/>
                    <a:pt x="234624" y="33997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46" name="Freeform: Shape 45">
              <a:extLst>
                <a:ext uri="{FF2B5EF4-FFF2-40B4-BE49-F238E27FC236}">
                  <a16:creationId xmlns:a16="http://schemas.microsoft.com/office/drawing/2014/main" id="{FBFE6EE1-90AF-40F7-96EA-0F33AB3EF861}"/>
                </a:ext>
              </a:extLst>
            </p:cNvPr>
            <p:cNvSpPr/>
            <p:nvPr/>
          </p:nvSpPr>
          <p:spPr>
            <a:xfrm>
              <a:off x="2759707" y="3052567"/>
              <a:ext cx="494549" cy="608181"/>
            </a:xfrm>
            <a:custGeom>
              <a:avLst/>
              <a:gdLst>
                <a:gd name="connsiteX0" fmla="*/ 483969 w 494549"/>
                <a:gd name="connsiteY0" fmla="*/ 0 h 608181"/>
                <a:gd name="connsiteX1" fmla="*/ 375398 w 494549"/>
                <a:gd name="connsiteY1" fmla="*/ 0 h 608181"/>
                <a:gd name="connsiteX2" fmla="*/ 365737 w 494549"/>
                <a:gd name="connsiteY2" fmla="*/ 8281 h 608181"/>
                <a:gd name="connsiteX3" fmla="*/ 353316 w 494549"/>
                <a:gd name="connsiteY3" fmla="*/ 139854 h 608181"/>
                <a:gd name="connsiteX4" fmla="*/ 362517 w 494549"/>
                <a:gd name="connsiteY4" fmla="*/ 168837 h 608181"/>
                <a:gd name="connsiteX5" fmla="*/ 363437 w 494549"/>
                <a:gd name="connsiteY5" fmla="*/ 170217 h 608181"/>
                <a:gd name="connsiteX6" fmla="*/ 363897 w 494549"/>
                <a:gd name="connsiteY6" fmla="*/ 180798 h 608181"/>
                <a:gd name="connsiteX7" fmla="*/ 351475 w 494549"/>
                <a:gd name="connsiteY7" fmla="*/ 182178 h 608181"/>
                <a:gd name="connsiteX8" fmla="*/ 234624 w 494549"/>
                <a:gd name="connsiteY8" fmla="*/ 147215 h 608181"/>
                <a:gd name="connsiteX9" fmla="*/ 0 w 494549"/>
                <a:gd name="connsiteY9" fmla="*/ 377698 h 608181"/>
                <a:gd name="connsiteX10" fmla="*/ 234624 w 494549"/>
                <a:gd name="connsiteY10" fmla="*/ 608181 h 608181"/>
                <a:gd name="connsiteX11" fmla="*/ 376778 w 494549"/>
                <a:gd name="connsiteY11" fmla="*/ 548835 h 608181"/>
                <a:gd name="connsiteX12" fmla="*/ 386899 w 494549"/>
                <a:gd name="connsiteY12" fmla="*/ 547915 h 608181"/>
                <a:gd name="connsiteX13" fmla="*/ 388279 w 494549"/>
                <a:gd name="connsiteY13" fmla="*/ 559416 h 608181"/>
                <a:gd name="connsiteX14" fmla="*/ 374018 w 494549"/>
                <a:gd name="connsiteY14" fmla="*/ 581959 h 608181"/>
                <a:gd name="connsiteX15" fmla="*/ 383219 w 494549"/>
                <a:gd name="connsiteY15" fmla="*/ 595300 h 608181"/>
                <a:gd name="connsiteX16" fmla="*/ 480749 w 494549"/>
                <a:gd name="connsiteY16" fmla="*/ 595300 h 608181"/>
                <a:gd name="connsiteX17" fmla="*/ 490410 w 494549"/>
                <a:gd name="connsiteY17" fmla="*/ 584719 h 608181"/>
                <a:gd name="connsiteX18" fmla="*/ 494550 w 494549"/>
                <a:gd name="connsiteY18" fmla="*/ 11041 h 608181"/>
                <a:gd name="connsiteX19" fmla="*/ 483969 w 494549"/>
                <a:gd name="connsiteY19" fmla="*/ 0 h 608181"/>
                <a:gd name="connsiteX20" fmla="*/ 234164 w 494549"/>
                <a:gd name="connsiteY20" fmla="*/ 486269 h 608181"/>
                <a:gd name="connsiteX21" fmla="*/ 126513 w 494549"/>
                <a:gd name="connsiteY21" fmla="*/ 376778 h 608181"/>
                <a:gd name="connsiteX22" fmla="*/ 234164 w 494549"/>
                <a:gd name="connsiteY22" fmla="*/ 267287 h 608181"/>
                <a:gd name="connsiteX23" fmla="*/ 341815 w 494549"/>
                <a:gd name="connsiteY23" fmla="*/ 376778 h 608181"/>
                <a:gd name="connsiteX24" fmla="*/ 234164 w 494549"/>
                <a:gd name="connsiteY24" fmla="*/ 486269 h 60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94549" h="608181">
                  <a:moveTo>
                    <a:pt x="483969" y="0"/>
                  </a:moveTo>
                  <a:lnTo>
                    <a:pt x="375398" y="0"/>
                  </a:lnTo>
                  <a:cubicBezTo>
                    <a:pt x="370337" y="0"/>
                    <a:pt x="366197" y="3680"/>
                    <a:pt x="365737" y="8281"/>
                  </a:cubicBezTo>
                  <a:cubicBezTo>
                    <a:pt x="357916" y="60266"/>
                    <a:pt x="354696" y="113631"/>
                    <a:pt x="353316" y="139854"/>
                  </a:cubicBezTo>
                  <a:cubicBezTo>
                    <a:pt x="352856" y="150435"/>
                    <a:pt x="356076" y="160556"/>
                    <a:pt x="362517" y="168837"/>
                  </a:cubicBezTo>
                  <a:lnTo>
                    <a:pt x="363437" y="170217"/>
                  </a:lnTo>
                  <a:cubicBezTo>
                    <a:pt x="365737" y="173438"/>
                    <a:pt x="366197" y="177578"/>
                    <a:pt x="363897" y="180798"/>
                  </a:cubicBezTo>
                  <a:cubicBezTo>
                    <a:pt x="360676" y="184939"/>
                    <a:pt x="355156" y="185399"/>
                    <a:pt x="351475" y="182178"/>
                  </a:cubicBezTo>
                  <a:cubicBezTo>
                    <a:pt x="320652" y="154576"/>
                    <a:pt x="276028" y="147215"/>
                    <a:pt x="234624" y="147215"/>
                  </a:cubicBezTo>
                  <a:cubicBezTo>
                    <a:pt x="105351" y="147215"/>
                    <a:pt x="0" y="241064"/>
                    <a:pt x="0" y="377698"/>
                  </a:cubicBezTo>
                  <a:cubicBezTo>
                    <a:pt x="0" y="514792"/>
                    <a:pt x="104891" y="608181"/>
                    <a:pt x="234624" y="608181"/>
                  </a:cubicBezTo>
                  <a:cubicBezTo>
                    <a:pt x="287989" y="608181"/>
                    <a:pt x="337214" y="583799"/>
                    <a:pt x="376778" y="548835"/>
                  </a:cubicBezTo>
                  <a:cubicBezTo>
                    <a:pt x="379538" y="546535"/>
                    <a:pt x="383679" y="545615"/>
                    <a:pt x="386899" y="547915"/>
                  </a:cubicBezTo>
                  <a:cubicBezTo>
                    <a:pt x="391039" y="550676"/>
                    <a:pt x="391500" y="556196"/>
                    <a:pt x="388279" y="559416"/>
                  </a:cubicBezTo>
                  <a:cubicBezTo>
                    <a:pt x="383679" y="564477"/>
                    <a:pt x="377238" y="572758"/>
                    <a:pt x="374018" y="581959"/>
                  </a:cubicBezTo>
                  <a:cubicBezTo>
                    <a:pt x="371258" y="588399"/>
                    <a:pt x="376318" y="595300"/>
                    <a:pt x="383219" y="595300"/>
                  </a:cubicBezTo>
                  <a:lnTo>
                    <a:pt x="480749" y="595300"/>
                  </a:lnTo>
                  <a:cubicBezTo>
                    <a:pt x="486269" y="595300"/>
                    <a:pt x="490870" y="590240"/>
                    <a:pt x="490410" y="584719"/>
                  </a:cubicBezTo>
                  <a:cubicBezTo>
                    <a:pt x="478908" y="444865"/>
                    <a:pt x="462807" y="255326"/>
                    <a:pt x="494550" y="11041"/>
                  </a:cubicBezTo>
                  <a:cubicBezTo>
                    <a:pt x="494550" y="5521"/>
                    <a:pt x="489949" y="0"/>
                    <a:pt x="483969" y="0"/>
                  </a:cubicBezTo>
                  <a:close/>
                  <a:moveTo>
                    <a:pt x="234164" y="486269"/>
                  </a:moveTo>
                  <a:cubicBezTo>
                    <a:pt x="170217" y="486269"/>
                    <a:pt x="126513" y="437044"/>
                    <a:pt x="126513" y="376778"/>
                  </a:cubicBezTo>
                  <a:cubicBezTo>
                    <a:pt x="126513" y="316512"/>
                    <a:pt x="170217" y="267287"/>
                    <a:pt x="234164" y="267287"/>
                  </a:cubicBezTo>
                  <a:cubicBezTo>
                    <a:pt x="298110" y="267287"/>
                    <a:pt x="341815" y="316512"/>
                    <a:pt x="341815" y="376778"/>
                  </a:cubicBezTo>
                  <a:cubicBezTo>
                    <a:pt x="341815" y="437044"/>
                    <a:pt x="298110" y="486269"/>
                    <a:pt x="234164" y="486269"/>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47" name="Freeform: Shape 46">
              <a:extLst>
                <a:ext uri="{FF2B5EF4-FFF2-40B4-BE49-F238E27FC236}">
                  <a16:creationId xmlns:a16="http://schemas.microsoft.com/office/drawing/2014/main" id="{EE4736F0-F1FF-4650-A000-B4088B771666}"/>
                </a:ext>
              </a:extLst>
            </p:cNvPr>
            <p:cNvSpPr/>
            <p:nvPr/>
          </p:nvSpPr>
          <p:spPr>
            <a:xfrm>
              <a:off x="1274295" y="3078790"/>
              <a:ext cx="521562" cy="569077"/>
            </a:xfrm>
            <a:custGeom>
              <a:avLst/>
              <a:gdLst>
                <a:gd name="connsiteX0" fmla="*/ 327935 w 521562"/>
                <a:gd name="connsiteY0" fmla="*/ 7821 h 569077"/>
                <a:gd name="connsiteX1" fmla="*/ 315514 w 521562"/>
                <a:gd name="connsiteY1" fmla="*/ 0 h 569077"/>
                <a:gd name="connsiteX2" fmla="*/ 207403 w 521562"/>
                <a:gd name="connsiteY2" fmla="*/ 0 h 569077"/>
                <a:gd name="connsiteX3" fmla="*/ 194982 w 521562"/>
                <a:gd name="connsiteY3" fmla="*/ 7821 h 569077"/>
                <a:gd name="connsiteX4" fmla="*/ 382 w 521562"/>
                <a:gd name="connsiteY4" fmla="*/ 556196 h 569077"/>
                <a:gd name="connsiteX5" fmla="*/ 10043 w 521562"/>
                <a:gd name="connsiteY5" fmla="*/ 569077 h 569077"/>
                <a:gd name="connsiteX6" fmla="*/ 120454 w 521562"/>
                <a:gd name="connsiteY6" fmla="*/ 569077 h 569077"/>
                <a:gd name="connsiteX7" fmla="*/ 132876 w 521562"/>
                <a:gd name="connsiteY7" fmla="*/ 559416 h 569077"/>
                <a:gd name="connsiteX8" fmla="*/ 154038 w 521562"/>
                <a:gd name="connsiteY8" fmla="*/ 479368 h 569077"/>
                <a:gd name="connsiteX9" fmla="*/ 164159 w 521562"/>
                <a:gd name="connsiteY9" fmla="*/ 471548 h 569077"/>
                <a:gd name="connsiteX10" fmla="*/ 357378 w 521562"/>
                <a:gd name="connsiteY10" fmla="*/ 471548 h 569077"/>
                <a:gd name="connsiteX11" fmla="*/ 367499 w 521562"/>
                <a:gd name="connsiteY11" fmla="*/ 479368 h 569077"/>
                <a:gd name="connsiteX12" fmla="*/ 388662 w 521562"/>
                <a:gd name="connsiteY12" fmla="*/ 559416 h 569077"/>
                <a:gd name="connsiteX13" fmla="*/ 401083 w 521562"/>
                <a:gd name="connsiteY13" fmla="*/ 569077 h 569077"/>
                <a:gd name="connsiteX14" fmla="*/ 511494 w 521562"/>
                <a:gd name="connsiteY14" fmla="*/ 569077 h 569077"/>
                <a:gd name="connsiteX15" fmla="*/ 521155 w 521562"/>
                <a:gd name="connsiteY15" fmla="*/ 556196 h 569077"/>
                <a:gd name="connsiteX16" fmla="*/ 327935 w 521562"/>
                <a:gd name="connsiteY16" fmla="*/ 7821 h 569077"/>
                <a:gd name="connsiteX17" fmla="*/ 197282 w 521562"/>
                <a:gd name="connsiteY17" fmla="*/ 336754 h 569077"/>
                <a:gd name="connsiteX18" fmla="*/ 252028 w 521562"/>
                <a:gd name="connsiteY18" fmla="*/ 173437 h 569077"/>
                <a:gd name="connsiteX19" fmla="*/ 258928 w 521562"/>
                <a:gd name="connsiteY19" fmla="*/ 166997 h 569077"/>
                <a:gd name="connsiteX20" fmla="*/ 269970 w 521562"/>
                <a:gd name="connsiteY20" fmla="*/ 172977 h 569077"/>
                <a:gd name="connsiteX21" fmla="*/ 324715 w 521562"/>
                <a:gd name="connsiteY21" fmla="*/ 336294 h 569077"/>
                <a:gd name="connsiteX22" fmla="*/ 314134 w 521562"/>
                <a:gd name="connsiteY22" fmla="*/ 350555 h 569077"/>
                <a:gd name="connsiteX23" fmla="*/ 206483 w 521562"/>
                <a:gd name="connsiteY23" fmla="*/ 350555 h 569077"/>
                <a:gd name="connsiteX24" fmla="*/ 197282 w 521562"/>
                <a:gd name="connsiteY24" fmla="*/ 336754 h 569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1562" h="569077">
                  <a:moveTo>
                    <a:pt x="327935" y="7821"/>
                  </a:moveTo>
                  <a:cubicBezTo>
                    <a:pt x="325635" y="2760"/>
                    <a:pt x="321035" y="0"/>
                    <a:pt x="315514" y="0"/>
                  </a:cubicBezTo>
                  <a:lnTo>
                    <a:pt x="207403" y="0"/>
                  </a:lnTo>
                  <a:cubicBezTo>
                    <a:pt x="201883" y="0"/>
                    <a:pt x="197282" y="3220"/>
                    <a:pt x="194982" y="7821"/>
                  </a:cubicBezTo>
                  <a:cubicBezTo>
                    <a:pt x="87331" y="248425"/>
                    <a:pt x="16484" y="497770"/>
                    <a:pt x="382" y="556196"/>
                  </a:cubicBezTo>
                  <a:cubicBezTo>
                    <a:pt x="-1458" y="562637"/>
                    <a:pt x="3603" y="569077"/>
                    <a:pt x="10043" y="569077"/>
                  </a:cubicBezTo>
                  <a:lnTo>
                    <a:pt x="120454" y="569077"/>
                  </a:lnTo>
                  <a:cubicBezTo>
                    <a:pt x="126435" y="569077"/>
                    <a:pt x="131496" y="564937"/>
                    <a:pt x="132876" y="559416"/>
                  </a:cubicBezTo>
                  <a:cubicBezTo>
                    <a:pt x="136096" y="545615"/>
                    <a:pt x="143457" y="518012"/>
                    <a:pt x="154038" y="479368"/>
                  </a:cubicBezTo>
                  <a:cubicBezTo>
                    <a:pt x="155418" y="474768"/>
                    <a:pt x="159558" y="471548"/>
                    <a:pt x="164159" y="471548"/>
                  </a:cubicBezTo>
                  <a:lnTo>
                    <a:pt x="357378" y="471548"/>
                  </a:lnTo>
                  <a:cubicBezTo>
                    <a:pt x="361979" y="471548"/>
                    <a:pt x="366119" y="474768"/>
                    <a:pt x="367499" y="479368"/>
                  </a:cubicBezTo>
                  <a:cubicBezTo>
                    <a:pt x="378080" y="518012"/>
                    <a:pt x="385441" y="545615"/>
                    <a:pt x="388662" y="559416"/>
                  </a:cubicBezTo>
                  <a:cubicBezTo>
                    <a:pt x="390042" y="565397"/>
                    <a:pt x="395102" y="569077"/>
                    <a:pt x="401083" y="569077"/>
                  </a:cubicBezTo>
                  <a:lnTo>
                    <a:pt x="511494" y="569077"/>
                  </a:lnTo>
                  <a:cubicBezTo>
                    <a:pt x="518395" y="569077"/>
                    <a:pt x="522995" y="562637"/>
                    <a:pt x="521155" y="556196"/>
                  </a:cubicBezTo>
                  <a:cubicBezTo>
                    <a:pt x="506433" y="497770"/>
                    <a:pt x="435586" y="248425"/>
                    <a:pt x="327935" y="7821"/>
                  </a:cubicBezTo>
                  <a:close/>
                  <a:moveTo>
                    <a:pt x="197282" y="336754"/>
                  </a:moveTo>
                  <a:cubicBezTo>
                    <a:pt x="212924" y="287989"/>
                    <a:pt x="231326" y="230483"/>
                    <a:pt x="252028" y="173437"/>
                  </a:cubicBezTo>
                  <a:cubicBezTo>
                    <a:pt x="253408" y="170217"/>
                    <a:pt x="255708" y="167457"/>
                    <a:pt x="258928" y="166997"/>
                  </a:cubicBezTo>
                  <a:cubicBezTo>
                    <a:pt x="263989" y="165617"/>
                    <a:pt x="268589" y="168377"/>
                    <a:pt x="269970" y="172977"/>
                  </a:cubicBezTo>
                  <a:cubicBezTo>
                    <a:pt x="291132" y="230023"/>
                    <a:pt x="309073" y="287529"/>
                    <a:pt x="324715" y="336294"/>
                  </a:cubicBezTo>
                  <a:cubicBezTo>
                    <a:pt x="327015" y="343195"/>
                    <a:pt x="321495" y="350555"/>
                    <a:pt x="314134" y="350555"/>
                  </a:cubicBezTo>
                  <a:lnTo>
                    <a:pt x="206483" y="350555"/>
                  </a:lnTo>
                  <a:cubicBezTo>
                    <a:pt x="200042" y="350555"/>
                    <a:pt x="194982" y="343655"/>
                    <a:pt x="197282" y="33675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48" name="Freeform: Shape 47">
              <a:extLst>
                <a:ext uri="{FF2B5EF4-FFF2-40B4-BE49-F238E27FC236}">
                  <a16:creationId xmlns:a16="http://schemas.microsoft.com/office/drawing/2014/main" id="{43466E55-33FA-4CC0-B1E2-677F90849909}"/>
                </a:ext>
              </a:extLst>
            </p:cNvPr>
            <p:cNvSpPr/>
            <p:nvPr/>
          </p:nvSpPr>
          <p:spPr>
            <a:xfrm>
              <a:off x="1754720" y="3208063"/>
              <a:ext cx="462142" cy="440264"/>
            </a:xfrm>
            <a:custGeom>
              <a:avLst/>
              <a:gdLst>
                <a:gd name="connsiteX0" fmla="*/ 448791 w 462142"/>
                <a:gd name="connsiteY0" fmla="*/ 0 h 440264"/>
                <a:gd name="connsiteX1" fmla="*/ 343440 w 462142"/>
                <a:gd name="connsiteY1" fmla="*/ 920 h 440264"/>
                <a:gd name="connsiteX2" fmla="*/ 331019 w 462142"/>
                <a:gd name="connsiteY2" fmla="*/ 10121 h 440264"/>
                <a:gd name="connsiteX3" fmla="*/ 240850 w 462142"/>
                <a:gd name="connsiteY3" fmla="*/ 266827 h 440264"/>
                <a:gd name="connsiteX4" fmla="*/ 231649 w 462142"/>
                <a:gd name="connsiteY4" fmla="*/ 272808 h 440264"/>
                <a:gd name="connsiteX5" fmla="*/ 222448 w 462142"/>
                <a:gd name="connsiteY5" fmla="*/ 266827 h 440264"/>
                <a:gd name="connsiteX6" fmla="*/ 132279 w 462142"/>
                <a:gd name="connsiteY6" fmla="*/ 10121 h 440264"/>
                <a:gd name="connsiteX7" fmla="*/ 119858 w 462142"/>
                <a:gd name="connsiteY7" fmla="*/ 920 h 440264"/>
                <a:gd name="connsiteX8" fmla="*/ 9907 w 462142"/>
                <a:gd name="connsiteY8" fmla="*/ 0 h 440264"/>
                <a:gd name="connsiteX9" fmla="*/ 246 w 462142"/>
                <a:gd name="connsiteY9" fmla="*/ 12421 h 440264"/>
                <a:gd name="connsiteX10" fmla="*/ 173683 w 462142"/>
                <a:gd name="connsiteY10" fmla="*/ 434284 h 440264"/>
                <a:gd name="connsiteX11" fmla="*/ 184724 w 462142"/>
                <a:gd name="connsiteY11" fmla="*/ 440264 h 440264"/>
                <a:gd name="connsiteX12" fmla="*/ 278574 w 462142"/>
                <a:gd name="connsiteY12" fmla="*/ 440264 h 440264"/>
                <a:gd name="connsiteX13" fmla="*/ 289615 w 462142"/>
                <a:gd name="connsiteY13" fmla="*/ 434284 h 440264"/>
                <a:gd name="connsiteX14" fmla="*/ 461672 w 462142"/>
                <a:gd name="connsiteY14" fmla="*/ 16562 h 440264"/>
                <a:gd name="connsiteX15" fmla="*/ 448791 w 462142"/>
                <a:gd name="connsiteY15" fmla="*/ 0 h 440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2142" h="440264">
                  <a:moveTo>
                    <a:pt x="448791" y="0"/>
                  </a:moveTo>
                  <a:lnTo>
                    <a:pt x="343440" y="920"/>
                  </a:lnTo>
                  <a:cubicBezTo>
                    <a:pt x="337920" y="920"/>
                    <a:pt x="332859" y="4600"/>
                    <a:pt x="331019" y="10121"/>
                  </a:cubicBezTo>
                  <a:cubicBezTo>
                    <a:pt x="311237" y="75908"/>
                    <a:pt x="286855" y="156876"/>
                    <a:pt x="240850" y="266827"/>
                  </a:cubicBezTo>
                  <a:cubicBezTo>
                    <a:pt x="239470" y="270507"/>
                    <a:pt x="235789" y="272808"/>
                    <a:pt x="231649" y="272808"/>
                  </a:cubicBezTo>
                  <a:cubicBezTo>
                    <a:pt x="227509" y="272808"/>
                    <a:pt x="223828" y="270507"/>
                    <a:pt x="222448" y="266827"/>
                  </a:cubicBezTo>
                  <a:cubicBezTo>
                    <a:pt x="176443" y="156876"/>
                    <a:pt x="152061" y="75908"/>
                    <a:pt x="132279" y="10121"/>
                  </a:cubicBezTo>
                  <a:cubicBezTo>
                    <a:pt x="130439" y="4600"/>
                    <a:pt x="125378" y="920"/>
                    <a:pt x="119858" y="920"/>
                  </a:cubicBezTo>
                  <a:lnTo>
                    <a:pt x="9907" y="0"/>
                  </a:lnTo>
                  <a:cubicBezTo>
                    <a:pt x="3466" y="0"/>
                    <a:pt x="-1135" y="5981"/>
                    <a:pt x="246" y="12421"/>
                  </a:cubicBezTo>
                  <a:cubicBezTo>
                    <a:pt x="14967" y="66707"/>
                    <a:pt x="77533" y="286609"/>
                    <a:pt x="173683" y="434284"/>
                  </a:cubicBezTo>
                  <a:cubicBezTo>
                    <a:pt x="175983" y="437964"/>
                    <a:pt x="180124" y="440264"/>
                    <a:pt x="184724" y="440264"/>
                  </a:cubicBezTo>
                  <a:lnTo>
                    <a:pt x="278574" y="440264"/>
                  </a:lnTo>
                  <a:cubicBezTo>
                    <a:pt x="283174" y="440264"/>
                    <a:pt x="287315" y="437964"/>
                    <a:pt x="289615" y="434284"/>
                  </a:cubicBezTo>
                  <a:cubicBezTo>
                    <a:pt x="383464" y="290289"/>
                    <a:pt x="445571" y="77288"/>
                    <a:pt x="461672" y="16562"/>
                  </a:cubicBezTo>
                  <a:cubicBezTo>
                    <a:pt x="463972" y="8281"/>
                    <a:pt x="457532" y="0"/>
                    <a:pt x="448791" y="0"/>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grpSp>
    </p:spTree>
    <p:extLst>
      <p:ext uri="{BB962C8B-B14F-4D97-AF65-F5344CB8AC3E}">
        <p14:creationId xmlns:p14="http://schemas.microsoft.com/office/powerpoint/2010/main" val="15725967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AVADO_Contents_White">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2982AF8B-F032-4B5F-92E7-82E98078F0A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5334000" cy="6858000"/>
          </a:xfrm>
          <a:prstGeom prst="rect">
            <a:avLst/>
          </a:prstGeom>
        </p:spPr>
      </p:pic>
      <p:sp>
        <p:nvSpPr>
          <p:cNvPr id="27" name="Title 3">
            <a:extLst>
              <a:ext uri="{FF2B5EF4-FFF2-40B4-BE49-F238E27FC236}">
                <a16:creationId xmlns:a16="http://schemas.microsoft.com/office/drawing/2014/main" id="{86912CA6-58C1-44FB-A242-855C01B9F84E}"/>
              </a:ext>
            </a:extLst>
          </p:cNvPr>
          <p:cNvSpPr>
            <a:spLocks noGrp="1"/>
          </p:cNvSpPr>
          <p:nvPr>
            <p:ph type="title" hasCustomPrompt="1"/>
          </p:nvPr>
        </p:nvSpPr>
        <p:spPr>
          <a:xfrm>
            <a:off x="5010963" y="1176355"/>
            <a:ext cx="6665101" cy="431120"/>
          </a:xfrm>
          <a:prstGeom prst="rect">
            <a:avLst/>
          </a:prstGeom>
        </p:spPr>
        <p:txBody>
          <a:bodyPr lIns="0" tIns="0" rIns="0" bIns="0" anchor="ctr" anchorCtr="0"/>
          <a:lstStyle>
            <a:lvl1pPr>
              <a:lnSpc>
                <a:spcPct val="100000"/>
              </a:lnSpc>
              <a:defRPr sz="2800" b="1" i="0" cap="none" spc="0" baseline="0">
                <a:solidFill>
                  <a:schemeClr val="bg2"/>
                </a:solidFill>
                <a:latin typeface="+mj-lt"/>
                <a:ea typeface="Arial" charset="0"/>
                <a:cs typeface="Arial" charset="0"/>
              </a:defRPr>
            </a:lvl1pPr>
          </a:lstStyle>
          <a:p>
            <a:r>
              <a:rPr lang="en-US"/>
              <a:t>Click to edit Contents title</a:t>
            </a:r>
          </a:p>
        </p:txBody>
      </p:sp>
      <p:sp>
        <p:nvSpPr>
          <p:cNvPr id="28" name="Text Placeholder 11">
            <a:extLst>
              <a:ext uri="{FF2B5EF4-FFF2-40B4-BE49-F238E27FC236}">
                <a16:creationId xmlns:a16="http://schemas.microsoft.com/office/drawing/2014/main" id="{16B953B1-901C-40F0-B069-4195C945EAC8}"/>
              </a:ext>
            </a:extLst>
          </p:cNvPr>
          <p:cNvSpPr>
            <a:spLocks noGrp="1"/>
          </p:cNvSpPr>
          <p:nvPr>
            <p:ph type="body" sz="quarter" idx="11" hasCustomPrompt="1"/>
          </p:nvPr>
        </p:nvSpPr>
        <p:spPr>
          <a:xfrm>
            <a:off x="5010963" y="2069539"/>
            <a:ext cx="1137567" cy="341079"/>
          </a:xfrm>
          <a:prstGeom prst="rect">
            <a:avLst/>
          </a:prstGeom>
        </p:spPr>
        <p:txBody>
          <a:bodyPr lIns="0" tIns="0" rIns="0" bIns="0" anchor="ctr" anchorCtr="0"/>
          <a:lstStyle>
            <a:lvl1pPr marL="0" indent="0" algn="r">
              <a:buNone/>
              <a:defRPr sz="2800" b="1" i="0">
                <a:solidFill>
                  <a:schemeClr val="accent5"/>
                </a:solidFill>
                <a:latin typeface="+mn-lt"/>
                <a:ea typeface="Arial" charset="0"/>
                <a:cs typeface="Arial" charset="0"/>
              </a:defRPr>
            </a:lvl1pPr>
          </a:lstStyle>
          <a:p>
            <a:pPr marL="228600" marR="0" lvl="0" indent="-228600" algn="r" defTabSz="914400" rtl="0" eaLnBrk="1" fontAlgn="auto" latinLnBrk="0" hangingPunct="1">
              <a:lnSpc>
                <a:spcPct val="90000"/>
              </a:lnSpc>
              <a:spcBef>
                <a:spcPts val="1000"/>
              </a:spcBef>
              <a:spcAft>
                <a:spcPts val="0"/>
              </a:spcAft>
              <a:buClrTx/>
              <a:buSzTx/>
              <a:tabLst/>
              <a:defRPr/>
            </a:pPr>
            <a:r>
              <a:rPr lang="en-US"/>
              <a:t>#</a:t>
            </a:r>
          </a:p>
        </p:txBody>
      </p:sp>
      <p:sp>
        <p:nvSpPr>
          <p:cNvPr id="29" name="Text Placeholder 11">
            <a:extLst>
              <a:ext uri="{FF2B5EF4-FFF2-40B4-BE49-F238E27FC236}">
                <a16:creationId xmlns:a16="http://schemas.microsoft.com/office/drawing/2014/main" id="{E13AD2BE-418A-4224-8C9F-4592C3341641}"/>
              </a:ext>
            </a:extLst>
          </p:cNvPr>
          <p:cNvSpPr>
            <a:spLocks noGrp="1"/>
          </p:cNvSpPr>
          <p:nvPr>
            <p:ph type="body" sz="quarter" idx="12" hasCustomPrompt="1"/>
          </p:nvPr>
        </p:nvSpPr>
        <p:spPr>
          <a:xfrm>
            <a:off x="5010963" y="2907590"/>
            <a:ext cx="1137567" cy="341079"/>
          </a:xfrm>
          <a:prstGeom prst="rect">
            <a:avLst/>
          </a:prstGeom>
        </p:spPr>
        <p:txBody>
          <a:bodyPr lIns="0" tIns="0" rIns="0" bIns="0" anchor="ctr" anchorCtr="0"/>
          <a:lstStyle>
            <a:lvl1pPr marL="0" indent="0" algn="r">
              <a:buNone/>
              <a:defRPr sz="2800" b="1" i="0">
                <a:solidFill>
                  <a:schemeClr val="accent5"/>
                </a:solidFill>
                <a:latin typeface="+mn-lt"/>
                <a:ea typeface="Arial" charset="0"/>
                <a:cs typeface="Arial" charset="0"/>
              </a:defRPr>
            </a:lvl1pPr>
          </a:lstStyle>
          <a:p>
            <a:pPr marL="228600" marR="0" lvl="0" indent="-228600" algn="r" defTabSz="914400" rtl="0" eaLnBrk="1" fontAlgn="auto" latinLnBrk="0" hangingPunct="1">
              <a:lnSpc>
                <a:spcPct val="90000"/>
              </a:lnSpc>
              <a:spcBef>
                <a:spcPts val="1000"/>
              </a:spcBef>
              <a:spcAft>
                <a:spcPts val="0"/>
              </a:spcAft>
              <a:buClrTx/>
              <a:buSzTx/>
              <a:tabLst/>
              <a:defRPr/>
            </a:pPr>
            <a:r>
              <a:rPr lang="en-US"/>
              <a:t>#</a:t>
            </a:r>
          </a:p>
        </p:txBody>
      </p:sp>
      <p:sp>
        <p:nvSpPr>
          <p:cNvPr id="30" name="Text Placeholder 11">
            <a:extLst>
              <a:ext uri="{FF2B5EF4-FFF2-40B4-BE49-F238E27FC236}">
                <a16:creationId xmlns:a16="http://schemas.microsoft.com/office/drawing/2014/main" id="{678CD4B1-7007-46A2-941B-F1814275DFE7}"/>
              </a:ext>
            </a:extLst>
          </p:cNvPr>
          <p:cNvSpPr>
            <a:spLocks noGrp="1"/>
          </p:cNvSpPr>
          <p:nvPr>
            <p:ph type="body" sz="quarter" idx="13" hasCustomPrompt="1"/>
          </p:nvPr>
        </p:nvSpPr>
        <p:spPr>
          <a:xfrm>
            <a:off x="5010963" y="3714056"/>
            <a:ext cx="1137567" cy="341079"/>
          </a:xfrm>
          <a:prstGeom prst="rect">
            <a:avLst/>
          </a:prstGeom>
        </p:spPr>
        <p:txBody>
          <a:bodyPr lIns="0" tIns="0" rIns="0" bIns="0" anchor="ctr" anchorCtr="0"/>
          <a:lstStyle>
            <a:lvl1pPr marL="0" indent="0" algn="r">
              <a:buNone/>
              <a:defRPr sz="2800" b="1" i="0">
                <a:solidFill>
                  <a:schemeClr val="accent5"/>
                </a:solidFill>
                <a:latin typeface="+mn-lt"/>
                <a:ea typeface="Arial" charset="0"/>
                <a:cs typeface="Arial" charset="0"/>
              </a:defRPr>
            </a:lvl1pPr>
          </a:lstStyle>
          <a:p>
            <a:pPr marL="228600" marR="0" lvl="0" indent="-228600" algn="r" defTabSz="914400" rtl="0" eaLnBrk="1" fontAlgn="auto" latinLnBrk="0" hangingPunct="1">
              <a:lnSpc>
                <a:spcPct val="90000"/>
              </a:lnSpc>
              <a:spcBef>
                <a:spcPts val="1000"/>
              </a:spcBef>
              <a:spcAft>
                <a:spcPts val="0"/>
              </a:spcAft>
              <a:buClrTx/>
              <a:buSzTx/>
              <a:tabLst/>
              <a:defRPr/>
            </a:pPr>
            <a:r>
              <a:rPr lang="en-US"/>
              <a:t>#</a:t>
            </a:r>
          </a:p>
        </p:txBody>
      </p:sp>
      <p:sp>
        <p:nvSpPr>
          <p:cNvPr id="31" name="Text Placeholder 11">
            <a:extLst>
              <a:ext uri="{FF2B5EF4-FFF2-40B4-BE49-F238E27FC236}">
                <a16:creationId xmlns:a16="http://schemas.microsoft.com/office/drawing/2014/main" id="{0E73BB26-CE34-4536-84F3-0D9E02953F8F}"/>
              </a:ext>
            </a:extLst>
          </p:cNvPr>
          <p:cNvSpPr>
            <a:spLocks noGrp="1"/>
          </p:cNvSpPr>
          <p:nvPr>
            <p:ph type="body" sz="quarter" idx="14" hasCustomPrompt="1"/>
          </p:nvPr>
        </p:nvSpPr>
        <p:spPr>
          <a:xfrm>
            <a:off x="5010963" y="4442152"/>
            <a:ext cx="1137567" cy="341079"/>
          </a:xfrm>
          <a:prstGeom prst="rect">
            <a:avLst/>
          </a:prstGeom>
        </p:spPr>
        <p:txBody>
          <a:bodyPr lIns="0" tIns="0" rIns="0" bIns="0" anchor="ctr" anchorCtr="0"/>
          <a:lstStyle>
            <a:lvl1pPr marL="0" indent="0" algn="r">
              <a:buNone/>
              <a:defRPr sz="2800" b="1" i="0">
                <a:solidFill>
                  <a:schemeClr val="accent5"/>
                </a:solidFill>
                <a:latin typeface="+mn-lt"/>
                <a:ea typeface="Arial" charset="0"/>
                <a:cs typeface="Arial" charset="0"/>
              </a:defRPr>
            </a:lvl1pPr>
          </a:lstStyle>
          <a:p>
            <a:pPr marL="228600" marR="0" lvl="0" indent="-228600" algn="r" defTabSz="914400" rtl="0" eaLnBrk="1" fontAlgn="auto" latinLnBrk="0" hangingPunct="1">
              <a:lnSpc>
                <a:spcPct val="90000"/>
              </a:lnSpc>
              <a:spcBef>
                <a:spcPts val="1000"/>
              </a:spcBef>
              <a:spcAft>
                <a:spcPts val="0"/>
              </a:spcAft>
              <a:buClrTx/>
              <a:buSzTx/>
              <a:tabLst/>
              <a:defRPr/>
            </a:pPr>
            <a:r>
              <a:rPr lang="en-US"/>
              <a:t>#</a:t>
            </a:r>
          </a:p>
        </p:txBody>
      </p:sp>
      <p:sp>
        <p:nvSpPr>
          <p:cNvPr id="32" name="Text Placeholder 11">
            <a:extLst>
              <a:ext uri="{FF2B5EF4-FFF2-40B4-BE49-F238E27FC236}">
                <a16:creationId xmlns:a16="http://schemas.microsoft.com/office/drawing/2014/main" id="{CEF07467-D714-46EB-B65E-D4F0901E237F}"/>
              </a:ext>
            </a:extLst>
          </p:cNvPr>
          <p:cNvSpPr>
            <a:spLocks noGrp="1"/>
          </p:cNvSpPr>
          <p:nvPr>
            <p:ph type="body" sz="quarter" idx="15" hasCustomPrompt="1"/>
          </p:nvPr>
        </p:nvSpPr>
        <p:spPr>
          <a:xfrm>
            <a:off x="5010963" y="5254403"/>
            <a:ext cx="1137567" cy="341079"/>
          </a:xfrm>
          <a:prstGeom prst="rect">
            <a:avLst/>
          </a:prstGeom>
        </p:spPr>
        <p:txBody>
          <a:bodyPr lIns="0" tIns="0" rIns="0" bIns="0" anchor="ctr" anchorCtr="0"/>
          <a:lstStyle>
            <a:lvl1pPr marL="0" indent="0" algn="r">
              <a:buNone/>
              <a:defRPr sz="2800" b="1" i="0">
                <a:solidFill>
                  <a:schemeClr val="accent5"/>
                </a:solidFill>
                <a:latin typeface="+mn-lt"/>
                <a:ea typeface="Arial" charset="0"/>
                <a:cs typeface="Arial" charset="0"/>
              </a:defRPr>
            </a:lvl1pPr>
          </a:lstStyle>
          <a:p>
            <a:pPr marL="228600" marR="0" lvl="0" indent="-228600" algn="r" defTabSz="914400" rtl="0" eaLnBrk="1" fontAlgn="auto" latinLnBrk="0" hangingPunct="1">
              <a:lnSpc>
                <a:spcPct val="90000"/>
              </a:lnSpc>
              <a:spcBef>
                <a:spcPts val="1000"/>
              </a:spcBef>
              <a:spcAft>
                <a:spcPts val="0"/>
              </a:spcAft>
              <a:buClrTx/>
              <a:buSzTx/>
              <a:tabLst/>
              <a:defRPr/>
            </a:pPr>
            <a:r>
              <a:rPr lang="en-US"/>
              <a:t>#</a:t>
            </a:r>
          </a:p>
        </p:txBody>
      </p:sp>
      <p:sp>
        <p:nvSpPr>
          <p:cNvPr id="33" name="Text Placeholder 39">
            <a:extLst>
              <a:ext uri="{FF2B5EF4-FFF2-40B4-BE49-F238E27FC236}">
                <a16:creationId xmlns:a16="http://schemas.microsoft.com/office/drawing/2014/main" id="{CC0905E3-5791-4F40-8B53-4C0E4C2FE7EE}"/>
              </a:ext>
            </a:extLst>
          </p:cNvPr>
          <p:cNvSpPr>
            <a:spLocks noGrp="1"/>
          </p:cNvSpPr>
          <p:nvPr>
            <p:ph type="body" sz="quarter" idx="16" hasCustomPrompt="1"/>
          </p:nvPr>
        </p:nvSpPr>
        <p:spPr>
          <a:xfrm>
            <a:off x="6725674" y="2096410"/>
            <a:ext cx="4950389" cy="287337"/>
          </a:xfrm>
          <a:prstGeom prst="rect">
            <a:avLst/>
          </a:prstGeom>
        </p:spPr>
        <p:txBody>
          <a:bodyPr lIns="0" tIns="0" rIns="0" bIns="0" anchor="ctr"/>
          <a:lstStyle>
            <a:lvl1pPr marL="0" indent="0">
              <a:lnSpc>
                <a:spcPct val="110000"/>
              </a:lnSpc>
              <a:spcBef>
                <a:spcPts val="0"/>
              </a:spcBef>
              <a:buNone/>
              <a:defRPr sz="2000" b="1" i="0" cap="none" baseline="0">
                <a:solidFill>
                  <a:schemeClr val="tx1"/>
                </a:solidFill>
                <a:latin typeface="+mn-lt"/>
                <a:ea typeface="Arial" charset="0"/>
                <a:cs typeface="Arial" charset="0"/>
              </a:defRPr>
            </a:lvl1pPr>
          </a:lstStyle>
          <a:p>
            <a:pPr lvl="0"/>
            <a:r>
              <a:rPr lang="en-US"/>
              <a:t>Section name</a:t>
            </a:r>
          </a:p>
        </p:txBody>
      </p:sp>
      <p:sp>
        <p:nvSpPr>
          <p:cNvPr id="34" name="Text Placeholder 39">
            <a:extLst>
              <a:ext uri="{FF2B5EF4-FFF2-40B4-BE49-F238E27FC236}">
                <a16:creationId xmlns:a16="http://schemas.microsoft.com/office/drawing/2014/main" id="{572528F2-0C35-4BAB-BFD6-96B36410C7E3}"/>
              </a:ext>
            </a:extLst>
          </p:cNvPr>
          <p:cNvSpPr>
            <a:spLocks noGrp="1"/>
          </p:cNvSpPr>
          <p:nvPr>
            <p:ph type="body" sz="quarter" idx="17" hasCustomPrompt="1"/>
          </p:nvPr>
        </p:nvSpPr>
        <p:spPr>
          <a:xfrm>
            <a:off x="6725674" y="2907590"/>
            <a:ext cx="4950389" cy="287337"/>
          </a:xfrm>
          <a:prstGeom prst="rect">
            <a:avLst/>
          </a:prstGeom>
        </p:spPr>
        <p:txBody>
          <a:bodyPr lIns="0" tIns="0" rIns="0" bIns="0" anchor="ctr"/>
          <a:lstStyle>
            <a:lvl1pPr marL="0" indent="0">
              <a:lnSpc>
                <a:spcPct val="110000"/>
              </a:lnSpc>
              <a:spcBef>
                <a:spcPts val="0"/>
              </a:spcBef>
              <a:buNone/>
              <a:defRPr sz="2000" b="1" i="0" cap="none" baseline="0">
                <a:solidFill>
                  <a:schemeClr val="tx1"/>
                </a:solidFill>
                <a:latin typeface="+mn-lt"/>
                <a:ea typeface="Arial" charset="0"/>
                <a:cs typeface="Arial" charset="0"/>
              </a:defRPr>
            </a:lvl1pPr>
          </a:lstStyle>
          <a:p>
            <a:pPr lvl="0"/>
            <a:r>
              <a:rPr lang="en-US"/>
              <a:t>Section name</a:t>
            </a:r>
          </a:p>
        </p:txBody>
      </p:sp>
      <p:sp>
        <p:nvSpPr>
          <p:cNvPr id="35" name="Text Placeholder 39">
            <a:extLst>
              <a:ext uri="{FF2B5EF4-FFF2-40B4-BE49-F238E27FC236}">
                <a16:creationId xmlns:a16="http://schemas.microsoft.com/office/drawing/2014/main" id="{C72C5FF2-F151-4F42-9C2B-BDC04135B78D}"/>
              </a:ext>
            </a:extLst>
          </p:cNvPr>
          <p:cNvSpPr>
            <a:spLocks noGrp="1"/>
          </p:cNvSpPr>
          <p:nvPr>
            <p:ph type="body" sz="quarter" idx="18" hasCustomPrompt="1"/>
          </p:nvPr>
        </p:nvSpPr>
        <p:spPr>
          <a:xfrm>
            <a:off x="6725674" y="3714056"/>
            <a:ext cx="4950389" cy="287337"/>
          </a:xfrm>
          <a:prstGeom prst="rect">
            <a:avLst/>
          </a:prstGeom>
        </p:spPr>
        <p:txBody>
          <a:bodyPr lIns="0" tIns="0" rIns="0" bIns="0" anchor="ctr"/>
          <a:lstStyle>
            <a:lvl1pPr marL="0" indent="0">
              <a:lnSpc>
                <a:spcPct val="110000"/>
              </a:lnSpc>
              <a:spcBef>
                <a:spcPts val="0"/>
              </a:spcBef>
              <a:buNone/>
              <a:defRPr sz="2000" b="1" i="0" cap="none" baseline="0">
                <a:solidFill>
                  <a:schemeClr val="tx1"/>
                </a:solidFill>
                <a:latin typeface="+mn-lt"/>
                <a:ea typeface="Arial" charset="0"/>
                <a:cs typeface="Arial" charset="0"/>
              </a:defRPr>
            </a:lvl1pPr>
          </a:lstStyle>
          <a:p>
            <a:pPr lvl="0"/>
            <a:r>
              <a:rPr lang="en-US"/>
              <a:t>Section name</a:t>
            </a:r>
          </a:p>
        </p:txBody>
      </p:sp>
      <p:sp>
        <p:nvSpPr>
          <p:cNvPr id="36" name="Text Placeholder 39">
            <a:extLst>
              <a:ext uri="{FF2B5EF4-FFF2-40B4-BE49-F238E27FC236}">
                <a16:creationId xmlns:a16="http://schemas.microsoft.com/office/drawing/2014/main" id="{0934FF02-B6B0-426C-A68B-070160D1765A}"/>
              </a:ext>
            </a:extLst>
          </p:cNvPr>
          <p:cNvSpPr>
            <a:spLocks noGrp="1"/>
          </p:cNvSpPr>
          <p:nvPr>
            <p:ph type="body" sz="quarter" idx="19" hasCustomPrompt="1"/>
          </p:nvPr>
        </p:nvSpPr>
        <p:spPr>
          <a:xfrm>
            <a:off x="6725674" y="4469023"/>
            <a:ext cx="4950389" cy="287337"/>
          </a:xfrm>
          <a:prstGeom prst="rect">
            <a:avLst/>
          </a:prstGeom>
        </p:spPr>
        <p:txBody>
          <a:bodyPr lIns="0" tIns="0" rIns="0" bIns="0" anchor="ctr"/>
          <a:lstStyle>
            <a:lvl1pPr marL="0" indent="0">
              <a:lnSpc>
                <a:spcPct val="110000"/>
              </a:lnSpc>
              <a:spcBef>
                <a:spcPts val="0"/>
              </a:spcBef>
              <a:buNone/>
              <a:defRPr sz="2000" b="1" i="0" cap="none" baseline="0">
                <a:solidFill>
                  <a:schemeClr val="tx1"/>
                </a:solidFill>
                <a:latin typeface="+mn-lt"/>
                <a:ea typeface="Arial" charset="0"/>
                <a:cs typeface="Arial" charset="0"/>
              </a:defRPr>
            </a:lvl1pPr>
          </a:lstStyle>
          <a:p>
            <a:pPr lvl="0"/>
            <a:r>
              <a:rPr lang="en-US"/>
              <a:t>Section name</a:t>
            </a:r>
          </a:p>
        </p:txBody>
      </p:sp>
      <p:sp>
        <p:nvSpPr>
          <p:cNvPr id="37" name="Text Placeholder 39">
            <a:extLst>
              <a:ext uri="{FF2B5EF4-FFF2-40B4-BE49-F238E27FC236}">
                <a16:creationId xmlns:a16="http://schemas.microsoft.com/office/drawing/2014/main" id="{47E5D603-0CAB-44E8-8EAE-84A96A523FC4}"/>
              </a:ext>
            </a:extLst>
          </p:cNvPr>
          <p:cNvSpPr>
            <a:spLocks noGrp="1"/>
          </p:cNvSpPr>
          <p:nvPr>
            <p:ph type="body" sz="quarter" idx="20" hasCustomPrompt="1"/>
          </p:nvPr>
        </p:nvSpPr>
        <p:spPr>
          <a:xfrm>
            <a:off x="6725674" y="5281274"/>
            <a:ext cx="4950389" cy="287337"/>
          </a:xfrm>
          <a:prstGeom prst="rect">
            <a:avLst/>
          </a:prstGeom>
        </p:spPr>
        <p:txBody>
          <a:bodyPr lIns="0" tIns="0" rIns="0" bIns="0" anchor="ctr"/>
          <a:lstStyle>
            <a:lvl1pPr marL="0" indent="0">
              <a:lnSpc>
                <a:spcPct val="110000"/>
              </a:lnSpc>
              <a:spcBef>
                <a:spcPts val="0"/>
              </a:spcBef>
              <a:buNone/>
              <a:defRPr sz="2000" b="1" i="0" cap="none" baseline="0">
                <a:solidFill>
                  <a:schemeClr val="tx1"/>
                </a:solidFill>
                <a:latin typeface="+mn-lt"/>
                <a:ea typeface="Arial" charset="0"/>
                <a:cs typeface="Arial" charset="0"/>
              </a:defRPr>
            </a:lvl1pPr>
          </a:lstStyle>
          <a:p>
            <a:pPr lvl="0"/>
            <a:r>
              <a:rPr lang="en-US"/>
              <a:t>Section name</a:t>
            </a:r>
          </a:p>
        </p:txBody>
      </p:sp>
      <p:grpSp>
        <p:nvGrpSpPr>
          <p:cNvPr id="14" name="Graphic 7">
            <a:extLst>
              <a:ext uri="{FF2B5EF4-FFF2-40B4-BE49-F238E27FC236}">
                <a16:creationId xmlns:a16="http://schemas.microsoft.com/office/drawing/2014/main" id="{44641A5F-F969-4539-B753-A9210B2FD490}"/>
              </a:ext>
            </a:extLst>
          </p:cNvPr>
          <p:cNvGrpSpPr>
            <a:grpSpLocks noChangeAspect="1"/>
          </p:cNvGrpSpPr>
          <p:nvPr userDrawn="1"/>
        </p:nvGrpSpPr>
        <p:grpSpPr>
          <a:xfrm>
            <a:off x="515938" y="6308725"/>
            <a:ext cx="1015200" cy="360328"/>
            <a:chOff x="1274295" y="2748478"/>
            <a:chExt cx="3428314" cy="1216822"/>
          </a:xfrm>
          <a:solidFill>
            <a:schemeClr val="accent1"/>
          </a:solidFill>
        </p:grpSpPr>
        <p:sp>
          <p:nvSpPr>
            <p:cNvPr id="15" name="Freeform: Shape 14">
              <a:extLst>
                <a:ext uri="{FF2B5EF4-FFF2-40B4-BE49-F238E27FC236}">
                  <a16:creationId xmlns:a16="http://schemas.microsoft.com/office/drawing/2014/main" id="{B36F4EE9-5033-431E-A1A6-AB1C64E685B6}"/>
                </a:ext>
              </a:extLst>
            </p:cNvPr>
            <p:cNvSpPr>
              <a:spLocks noChangeAspect="1"/>
            </p:cNvSpPr>
            <p:nvPr/>
          </p:nvSpPr>
          <p:spPr>
            <a:xfrm>
              <a:off x="3650599" y="2748478"/>
              <a:ext cx="1052010" cy="1216822"/>
            </a:xfrm>
            <a:custGeom>
              <a:avLst/>
              <a:gdLst>
                <a:gd name="connsiteX0" fmla="*/ 952975 w 1052011"/>
                <a:gd name="connsiteY0" fmla="*/ 376318 h 1216822"/>
                <a:gd name="connsiteX1" fmla="*/ 795639 w 1052011"/>
                <a:gd name="connsiteY1" fmla="*/ 381839 h 1216822"/>
                <a:gd name="connsiteX2" fmla="*/ 714211 w 1052011"/>
                <a:gd name="connsiteY2" fmla="*/ 194140 h 1216822"/>
                <a:gd name="connsiteX3" fmla="*/ 465326 w 1052011"/>
                <a:gd name="connsiteY3" fmla="*/ 0 h 1216822"/>
                <a:gd name="connsiteX4" fmla="*/ 106490 w 1052011"/>
                <a:gd name="connsiteY4" fmla="*/ 413122 h 1216822"/>
                <a:gd name="connsiteX5" fmla="*/ 89008 w 1052011"/>
                <a:gd name="connsiteY5" fmla="*/ 469707 h 1216822"/>
                <a:gd name="connsiteX6" fmla="*/ 100049 w 1052011"/>
                <a:gd name="connsiteY6" fmla="*/ 527673 h 1216822"/>
                <a:gd name="connsiteX7" fmla="*/ 149734 w 1052011"/>
                <a:gd name="connsiteY7" fmla="*/ 681329 h 1216822"/>
                <a:gd name="connsiteX8" fmla="*/ 73826 w 1052011"/>
                <a:gd name="connsiteY8" fmla="*/ 864427 h 1216822"/>
                <a:gd name="connsiteX9" fmla="*/ 31042 w 1052011"/>
                <a:gd name="connsiteY9" fmla="*/ 897091 h 1216822"/>
                <a:gd name="connsiteX10" fmla="*/ 2059 w 1052011"/>
                <a:gd name="connsiteY10" fmla="*/ 936194 h 1216822"/>
                <a:gd name="connsiteX11" fmla="*/ 219 w 1052011"/>
                <a:gd name="connsiteY11" fmla="*/ 963337 h 1216822"/>
                <a:gd name="connsiteX12" fmla="*/ 94988 w 1052011"/>
                <a:gd name="connsiteY12" fmla="*/ 1065008 h 1216822"/>
                <a:gd name="connsiteX13" fmla="*/ 95448 w 1052011"/>
                <a:gd name="connsiteY13" fmla="*/ 1065008 h 1216822"/>
                <a:gd name="connsiteX14" fmla="*/ 190218 w 1052011"/>
                <a:gd name="connsiteY14" fmla="*/ 976679 h 1216822"/>
                <a:gd name="connsiteX15" fmla="*/ 287288 w 1052011"/>
                <a:gd name="connsiteY15" fmla="*/ 472468 h 1216822"/>
                <a:gd name="connsiteX16" fmla="*/ 465786 w 1052011"/>
                <a:gd name="connsiteY16" fmla="*/ 189999 h 1216822"/>
                <a:gd name="connsiteX17" fmla="*/ 602880 w 1052011"/>
                <a:gd name="connsiteY17" fmla="*/ 405761 h 1216822"/>
                <a:gd name="connsiteX18" fmla="*/ 370556 w 1052011"/>
                <a:gd name="connsiteY18" fmla="*/ 529973 h 1216822"/>
                <a:gd name="connsiteX19" fmla="*/ 331912 w 1052011"/>
                <a:gd name="connsiteY19" fmla="*/ 792660 h 1216822"/>
                <a:gd name="connsiteX20" fmla="*/ 636923 w 1052011"/>
                <a:gd name="connsiteY20" fmla="*/ 1186920 h 1216822"/>
                <a:gd name="connsiteX21" fmla="*/ 760215 w 1052011"/>
                <a:gd name="connsiteY21" fmla="*/ 1216823 h 1216822"/>
                <a:gd name="connsiteX22" fmla="*/ 838884 w 1052011"/>
                <a:gd name="connsiteY22" fmla="*/ 1199801 h 1216822"/>
                <a:gd name="connsiteX23" fmla="*/ 911111 w 1052011"/>
                <a:gd name="connsiteY23" fmla="*/ 944015 h 1216822"/>
                <a:gd name="connsiteX24" fmla="*/ 886728 w 1052011"/>
                <a:gd name="connsiteY24" fmla="*/ 747575 h 1216822"/>
                <a:gd name="connsiteX25" fmla="*/ 857285 w 1052011"/>
                <a:gd name="connsiteY25" fmla="*/ 599441 h 1216822"/>
                <a:gd name="connsiteX26" fmla="*/ 849925 w 1052011"/>
                <a:gd name="connsiteY26" fmla="*/ 568617 h 1216822"/>
                <a:gd name="connsiteX27" fmla="*/ 958496 w 1052011"/>
                <a:gd name="connsiteY27" fmla="*/ 565397 h 1216822"/>
                <a:gd name="connsiteX28" fmla="*/ 1051885 w 1052011"/>
                <a:gd name="connsiteY28" fmla="*/ 466027 h 1216822"/>
                <a:gd name="connsiteX29" fmla="*/ 952975 w 1052011"/>
                <a:gd name="connsiteY29" fmla="*/ 376318 h 1216822"/>
                <a:gd name="connsiteX30" fmla="*/ 759756 w 1052011"/>
                <a:gd name="connsiteY30" fmla="*/ 592540 h 1216822"/>
                <a:gd name="connsiteX31" fmla="*/ 676487 w 1052011"/>
                <a:gd name="connsiteY31" fmla="*/ 667067 h 1216822"/>
                <a:gd name="connsiteX32" fmla="*/ 722952 w 1052011"/>
                <a:gd name="connsiteY32" fmla="*/ 1001521 h 1216822"/>
                <a:gd name="connsiteX33" fmla="*/ 708690 w 1052011"/>
                <a:gd name="connsiteY33" fmla="*/ 1010722 h 1216822"/>
                <a:gd name="connsiteX34" fmla="*/ 515471 w 1052011"/>
                <a:gd name="connsiteY34" fmla="*/ 745735 h 1216822"/>
                <a:gd name="connsiteX35" fmla="*/ 520071 w 1052011"/>
                <a:gd name="connsiteY35" fmla="*/ 646825 h 1216822"/>
                <a:gd name="connsiteX36" fmla="*/ 757915 w 1052011"/>
                <a:gd name="connsiteY36" fmla="*/ 574598 h 1216822"/>
                <a:gd name="connsiteX37" fmla="*/ 768036 w 1052011"/>
                <a:gd name="connsiteY37" fmla="*/ 584259 h 1216822"/>
                <a:gd name="connsiteX38" fmla="*/ 759756 w 1052011"/>
                <a:gd name="connsiteY38" fmla="*/ 592540 h 1216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52011" h="1216822">
                  <a:moveTo>
                    <a:pt x="952975" y="376318"/>
                  </a:moveTo>
                  <a:cubicBezTo>
                    <a:pt x="896389" y="377238"/>
                    <a:pt x="843944" y="379078"/>
                    <a:pt x="795639" y="381839"/>
                  </a:cubicBezTo>
                  <a:cubicBezTo>
                    <a:pt x="772637" y="314672"/>
                    <a:pt x="745494" y="250265"/>
                    <a:pt x="714211" y="194140"/>
                  </a:cubicBezTo>
                  <a:cubicBezTo>
                    <a:pt x="650724" y="80048"/>
                    <a:pt x="569296" y="0"/>
                    <a:pt x="465326" y="0"/>
                  </a:cubicBezTo>
                  <a:cubicBezTo>
                    <a:pt x="317651" y="0"/>
                    <a:pt x="196659" y="138934"/>
                    <a:pt x="106490" y="413122"/>
                  </a:cubicBezTo>
                  <a:cubicBezTo>
                    <a:pt x="100509" y="431063"/>
                    <a:pt x="94528" y="449925"/>
                    <a:pt x="89008" y="469707"/>
                  </a:cubicBezTo>
                  <a:cubicBezTo>
                    <a:pt x="83027" y="489949"/>
                    <a:pt x="87627" y="511112"/>
                    <a:pt x="100049" y="527673"/>
                  </a:cubicBezTo>
                  <a:cubicBezTo>
                    <a:pt x="132252" y="570458"/>
                    <a:pt x="149734" y="623823"/>
                    <a:pt x="149734" y="681329"/>
                  </a:cubicBezTo>
                  <a:cubicBezTo>
                    <a:pt x="149734" y="752636"/>
                    <a:pt x="123051" y="817963"/>
                    <a:pt x="73826" y="864427"/>
                  </a:cubicBezTo>
                  <a:cubicBezTo>
                    <a:pt x="60945" y="876849"/>
                    <a:pt x="46684" y="887890"/>
                    <a:pt x="31042" y="897091"/>
                  </a:cubicBezTo>
                  <a:cubicBezTo>
                    <a:pt x="24601" y="900771"/>
                    <a:pt x="5739" y="915032"/>
                    <a:pt x="2059" y="936194"/>
                  </a:cubicBezTo>
                  <a:cubicBezTo>
                    <a:pt x="219" y="946315"/>
                    <a:pt x="679" y="953676"/>
                    <a:pt x="219" y="963337"/>
                  </a:cubicBezTo>
                  <a:cubicBezTo>
                    <a:pt x="-3462" y="1018083"/>
                    <a:pt x="39783" y="1065008"/>
                    <a:pt x="94988" y="1065008"/>
                  </a:cubicBezTo>
                  <a:lnTo>
                    <a:pt x="95448" y="1065008"/>
                  </a:lnTo>
                  <a:cubicBezTo>
                    <a:pt x="145593" y="1065008"/>
                    <a:pt x="186537" y="1026364"/>
                    <a:pt x="190218" y="976679"/>
                  </a:cubicBezTo>
                  <a:cubicBezTo>
                    <a:pt x="200339" y="825783"/>
                    <a:pt x="239903" y="616002"/>
                    <a:pt x="287288" y="472468"/>
                  </a:cubicBezTo>
                  <a:cubicBezTo>
                    <a:pt x="360895" y="248885"/>
                    <a:pt x="421621" y="189999"/>
                    <a:pt x="465786" y="189999"/>
                  </a:cubicBezTo>
                  <a:cubicBezTo>
                    <a:pt x="543994" y="189999"/>
                    <a:pt x="602880" y="405761"/>
                    <a:pt x="602880" y="405761"/>
                  </a:cubicBezTo>
                  <a:cubicBezTo>
                    <a:pt x="495689" y="428303"/>
                    <a:pt x="419321" y="466947"/>
                    <a:pt x="370556" y="529973"/>
                  </a:cubicBezTo>
                  <a:cubicBezTo>
                    <a:pt x="317651" y="598060"/>
                    <a:pt x="304769" y="686389"/>
                    <a:pt x="331912" y="792660"/>
                  </a:cubicBezTo>
                  <a:cubicBezTo>
                    <a:pt x="386658" y="1004741"/>
                    <a:pt x="525592" y="1135395"/>
                    <a:pt x="636923" y="1186920"/>
                  </a:cubicBezTo>
                  <a:cubicBezTo>
                    <a:pt x="680168" y="1206702"/>
                    <a:pt x="722032" y="1216823"/>
                    <a:pt x="760215" y="1216823"/>
                  </a:cubicBezTo>
                  <a:cubicBezTo>
                    <a:pt x="788738" y="1216823"/>
                    <a:pt x="815421" y="1211302"/>
                    <a:pt x="838884" y="1199801"/>
                  </a:cubicBezTo>
                  <a:cubicBezTo>
                    <a:pt x="910651" y="1164838"/>
                    <a:pt x="919852" y="1076049"/>
                    <a:pt x="911111" y="944015"/>
                  </a:cubicBezTo>
                  <a:cubicBezTo>
                    <a:pt x="906970" y="885129"/>
                    <a:pt x="898690" y="817502"/>
                    <a:pt x="886728" y="747575"/>
                  </a:cubicBezTo>
                  <a:cubicBezTo>
                    <a:pt x="878447" y="698811"/>
                    <a:pt x="868326" y="648665"/>
                    <a:pt x="857285" y="599441"/>
                  </a:cubicBezTo>
                  <a:cubicBezTo>
                    <a:pt x="854985" y="589320"/>
                    <a:pt x="852685" y="578738"/>
                    <a:pt x="849925" y="568617"/>
                  </a:cubicBezTo>
                  <a:cubicBezTo>
                    <a:pt x="887188" y="566777"/>
                    <a:pt x="924452" y="565857"/>
                    <a:pt x="958496" y="565397"/>
                  </a:cubicBezTo>
                  <a:cubicBezTo>
                    <a:pt x="1011861" y="564937"/>
                    <a:pt x="1054645" y="519852"/>
                    <a:pt x="1051885" y="466027"/>
                  </a:cubicBezTo>
                  <a:cubicBezTo>
                    <a:pt x="1049125" y="414962"/>
                    <a:pt x="1004500" y="375398"/>
                    <a:pt x="952975" y="376318"/>
                  </a:cubicBezTo>
                  <a:close/>
                  <a:moveTo>
                    <a:pt x="759756" y="592540"/>
                  </a:moveTo>
                  <a:cubicBezTo>
                    <a:pt x="728932" y="596680"/>
                    <a:pt x="664986" y="610482"/>
                    <a:pt x="676487" y="667067"/>
                  </a:cubicBezTo>
                  <a:cubicBezTo>
                    <a:pt x="676487" y="667067"/>
                    <a:pt x="715591" y="837745"/>
                    <a:pt x="722952" y="1001521"/>
                  </a:cubicBezTo>
                  <a:cubicBezTo>
                    <a:pt x="723412" y="1008882"/>
                    <a:pt x="715591" y="1013942"/>
                    <a:pt x="708690" y="1010722"/>
                  </a:cubicBezTo>
                  <a:cubicBezTo>
                    <a:pt x="647044" y="978059"/>
                    <a:pt x="554575" y="896170"/>
                    <a:pt x="515471" y="745735"/>
                  </a:cubicBezTo>
                  <a:cubicBezTo>
                    <a:pt x="497529" y="676268"/>
                    <a:pt x="514551" y="654186"/>
                    <a:pt x="520071" y="646825"/>
                  </a:cubicBezTo>
                  <a:cubicBezTo>
                    <a:pt x="536173" y="626123"/>
                    <a:pt x="586778" y="592080"/>
                    <a:pt x="757915" y="574598"/>
                  </a:cubicBezTo>
                  <a:cubicBezTo>
                    <a:pt x="763436" y="574138"/>
                    <a:pt x="768036" y="578278"/>
                    <a:pt x="768036" y="584259"/>
                  </a:cubicBezTo>
                  <a:cubicBezTo>
                    <a:pt x="768036" y="588399"/>
                    <a:pt x="764356" y="592080"/>
                    <a:pt x="759756" y="592540"/>
                  </a:cubicBezTo>
                  <a:close/>
                </a:path>
              </a:pathLst>
            </a:custGeom>
            <a:solidFill>
              <a:srgbClr val="3DE580"/>
            </a:solidFill>
            <a:ln w="4590" cap="flat">
              <a:noFill/>
              <a:prstDash val="solid"/>
              <a:miter/>
            </a:ln>
          </p:spPr>
          <p:txBody>
            <a:bodyPr rtlCol="0" anchor="ctr"/>
            <a:lstStyle/>
            <a:p>
              <a:endParaRPr lang="en-GB">
                <a:solidFill>
                  <a:schemeClr val="tx2"/>
                </a:solidFill>
              </a:endParaRPr>
            </a:p>
          </p:txBody>
        </p:sp>
        <p:sp>
          <p:nvSpPr>
            <p:cNvPr id="16" name="Freeform: Shape 15">
              <a:extLst>
                <a:ext uri="{FF2B5EF4-FFF2-40B4-BE49-F238E27FC236}">
                  <a16:creationId xmlns:a16="http://schemas.microsoft.com/office/drawing/2014/main" id="{F198FD6A-475B-4D10-BA77-9E23C0CBFAFB}"/>
                </a:ext>
              </a:extLst>
            </p:cNvPr>
            <p:cNvSpPr/>
            <p:nvPr/>
          </p:nvSpPr>
          <p:spPr>
            <a:xfrm>
              <a:off x="2228354" y="3199782"/>
              <a:ext cx="489984" cy="460966"/>
            </a:xfrm>
            <a:custGeom>
              <a:avLst/>
              <a:gdLst>
                <a:gd name="connsiteX0" fmla="*/ 487189 w 489984"/>
                <a:gd name="connsiteY0" fmla="*/ 23002 h 460966"/>
                <a:gd name="connsiteX1" fmla="*/ 474308 w 489984"/>
                <a:gd name="connsiteY1" fmla="*/ 8281 h 460966"/>
                <a:gd name="connsiteX2" fmla="*/ 374478 w 489984"/>
                <a:gd name="connsiteY2" fmla="*/ 8281 h 460966"/>
                <a:gd name="connsiteX3" fmla="*/ 365737 w 489984"/>
                <a:gd name="connsiteY3" fmla="*/ 22082 h 460966"/>
                <a:gd name="connsiteX4" fmla="*/ 372638 w 489984"/>
                <a:gd name="connsiteY4" fmla="*/ 34043 h 460966"/>
                <a:gd name="connsiteX5" fmla="*/ 372638 w 489984"/>
                <a:gd name="connsiteY5" fmla="*/ 44164 h 460966"/>
                <a:gd name="connsiteX6" fmla="*/ 360676 w 489984"/>
                <a:gd name="connsiteY6" fmla="*/ 44164 h 460966"/>
                <a:gd name="connsiteX7" fmla="*/ 234624 w 489984"/>
                <a:gd name="connsiteY7" fmla="*/ 0 h 460966"/>
                <a:gd name="connsiteX8" fmla="*/ 0 w 489984"/>
                <a:gd name="connsiteY8" fmla="*/ 230483 h 460966"/>
                <a:gd name="connsiteX9" fmla="*/ 234624 w 489984"/>
                <a:gd name="connsiteY9" fmla="*/ 460967 h 460966"/>
                <a:gd name="connsiteX10" fmla="*/ 376778 w 489984"/>
                <a:gd name="connsiteY10" fmla="*/ 401621 h 460966"/>
                <a:gd name="connsiteX11" fmla="*/ 386899 w 489984"/>
                <a:gd name="connsiteY11" fmla="*/ 400700 h 460966"/>
                <a:gd name="connsiteX12" fmla="*/ 388279 w 489984"/>
                <a:gd name="connsiteY12" fmla="*/ 412202 h 460966"/>
                <a:gd name="connsiteX13" fmla="*/ 374018 w 489984"/>
                <a:gd name="connsiteY13" fmla="*/ 434744 h 460966"/>
                <a:gd name="connsiteX14" fmla="*/ 383219 w 489984"/>
                <a:gd name="connsiteY14" fmla="*/ 448085 h 460966"/>
                <a:gd name="connsiteX15" fmla="*/ 480288 w 489984"/>
                <a:gd name="connsiteY15" fmla="*/ 448085 h 460966"/>
                <a:gd name="connsiteX16" fmla="*/ 489949 w 489984"/>
                <a:gd name="connsiteY16" fmla="*/ 437044 h 460966"/>
                <a:gd name="connsiteX17" fmla="*/ 487189 w 489984"/>
                <a:gd name="connsiteY17" fmla="*/ 23002 h 460966"/>
                <a:gd name="connsiteX18" fmla="*/ 235084 w 489984"/>
                <a:gd name="connsiteY18" fmla="*/ 339054 h 460966"/>
                <a:gd name="connsiteX19" fmla="*/ 127433 w 489984"/>
                <a:gd name="connsiteY19" fmla="*/ 229563 h 460966"/>
                <a:gd name="connsiteX20" fmla="*/ 235084 w 489984"/>
                <a:gd name="connsiteY20" fmla="*/ 120072 h 460966"/>
                <a:gd name="connsiteX21" fmla="*/ 342735 w 489984"/>
                <a:gd name="connsiteY21" fmla="*/ 229563 h 460966"/>
                <a:gd name="connsiteX22" fmla="*/ 235084 w 489984"/>
                <a:gd name="connsiteY22" fmla="*/ 33905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9984" h="460966">
                  <a:moveTo>
                    <a:pt x="487189" y="23002"/>
                  </a:moveTo>
                  <a:cubicBezTo>
                    <a:pt x="488109" y="15182"/>
                    <a:pt x="482129" y="8281"/>
                    <a:pt x="474308" y="8281"/>
                  </a:cubicBezTo>
                  <a:cubicBezTo>
                    <a:pt x="453606" y="8281"/>
                    <a:pt x="399320" y="8281"/>
                    <a:pt x="374478" y="8281"/>
                  </a:cubicBezTo>
                  <a:cubicBezTo>
                    <a:pt x="367577" y="8281"/>
                    <a:pt x="362517" y="15642"/>
                    <a:pt x="365737" y="22082"/>
                  </a:cubicBezTo>
                  <a:cubicBezTo>
                    <a:pt x="367117" y="25763"/>
                    <a:pt x="369417" y="29903"/>
                    <a:pt x="372638" y="34043"/>
                  </a:cubicBezTo>
                  <a:cubicBezTo>
                    <a:pt x="374938" y="36804"/>
                    <a:pt x="374938" y="41404"/>
                    <a:pt x="372638" y="44164"/>
                  </a:cubicBezTo>
                  <a:cubicBezTo>
                    <a:pt x="369417" y="47845"/>
                    <a:pt x="363897" y="47845"/>
                    <a:pt x="360676" y="44164"/>
                  </a:cubicBezTo>
                  <a:cubicBezTo>
                    <a:pt x="330313" y="9201"/>
                    <a:pt x="280628" y="0"/>
                    <a:pt x="234624" y="0"/>
                  </a:cubicBezTo>
                  <a:cubicBezTo>
                    <a:pt x="105351" y="0"/>
                    <a:pt x="0" y="93849"/>
                    <a:pt x="0" y="230483"/>
                  </a:cubicBezTo>
                  <a:cubicBezTo>
                    <a:pt x="0" y="367577"/>
                    <a:pt x="104891" y="460967"/>
                    <a:pt x="234624" y="460967"/>
                  </a:cubicBezTo>
                  <a:cubicBezTo>
                    <a:pt x="287989" y="460967"/>
                    <a:pt x="337214" y="436584"/>
                    <a:pt x="376778" y="401621"/>
                  </a:cubicBezTo>
                  <a:cubicBezTo>
                    <a:pt x="379538" y="399320"/>
                    <a:pt x="383679" y="398400"/>
                    <a:pt x="386899" y="400700"/>
                  </a:cubicBezTo>
                  <a:cubicBezTo>
                    <a:pt x="391039" y="403461"/>
                    <a:pt x="391500" y="408981"/>
                    <a:pt x="388279" y="412202"/>
                  </a:cubicBezTo>
                  <a:cubicBezTo>
                    <a:pt x="383679" y="417262"/>
                    <a:pt x="377238" y="425543"/>
                    <a:pt x="374018" y="434744"/>
                  </a:cubicBezTo>
                  <a:cubicBezTo>
                    <a:pt x="371258" y="441185"/>
                    <a:pt x="376318" y="448085"/>
                    <a:pt x="383219" y="448085"/>
                  </a:cubicBezTo>
                  <a:lnTo>
                    <a:pt x="480288" y="448085"/>
                  </a:lnTo>
                  <a:cubicBezTo>
                    <a:pt x="486269" y="448085"/>
                    <a:pt x="490410" y="443025"/>
                    <a:pt x="489949" y="437044"/>
                  </a:cubicBezTo>
                  <a:cubicBezTo>
                    <a:pt x="477068" y="311451"/>
                    <a:pt x="460507" y="237844"/>
                    <a:pt x="487189" y="23002"/>
                  </a:cubicBezTo>
                  <a:close/>
                  <a:moveTo>
                    <a:pt x="235084" y="339054"/>
                  </a:moveTo>
                  <a:cubicBezTo>
                    <a:pt x="171137" y="339054"/>
                    <a:pt x="127433" y="289829"/>
                    <a:pt x="127433" y="229563"/>
                  </a:cubicBezTo>
                  <a:cubicBezTo>
                    <a:pt x="127433" y="169297"/>
                    <a:pt x="171137" y="120072"/>
                    <a:pt x="235084" y="120072"/>
                  </a:cubicBezTo>
                  <a:cubicBezTo>
                    <a:pt x="299030" y="120072"/>
                    <a:pt x="342735" y="169297"/>
                    <a:pt x="342735" y="229563"/>
                  </a:cubicBezTo>
                  <a:cubicBezTo>
                    <a:pt x="342735" y="289829"/>
                    <a:pt x="299030" y="339054"/>
                    <a:pt x="235084" y="339054"/>
                  </a:cubicBezTo>
                  <a:close/>
                </a:path>
              </a:pathLst>
            </a:custGeom>
            <a:solidFill>
              <a:srgbClr val="453878"/>
            </a:solidFill>
            <a:ln w="4590" cap="flat">
              <a:noFill/>
              <a:prstDash val="solid"/>
              <a:miter/>
            </a:ln>
          </p:spPr>
          <p:txBody>
            <a:bodyPr rtlCol="0" anchor="ctr"/>
            <a:lstStyle/>
            <a:p>
              <a:endParaRPr lang="en-GB">
                <a:solidFill>
                  <a:schemeClr val="bg2"/>
                </a:solidFill>
              </a:endParaRPr>
            </a:p>
          </p:txBody>
        </p:sp>
        <p:sp>
          <p:nvSpPr>
            <p:cNvPr id="17" name="Freeform: Shape 16">
              <a:extLst>
                <a:ext uri="{FF2B5EF4-FFF2-40B4-BE49-F238E27FC236}">
                  <a16:creationId xmlns:a16="http://schemas.microsoft.com/office/drawing/2014/main" id="{D8A5E9FB-F02F-4B61-8D6C-5F302A62425E}"/>
                </a:ext>
              </a:extLst>
            </p:cNvPr>
            <p:cNvSpPr/>
            <p:nvPr/>
          </p:nvSpPr>
          <p:spPr>
            <a:xfrm>
              <a:off x="3294281" y="3198862"/>
              <a:ext cx="469247" cy="460966"/>
            </a:xfrm>
            <a:custGeom>
              <a:avLst/>
              <a:gdLst>
                <a:gd name="connsiteX0" fmla="*/ 469247 w 469247"/>
                <a:gd name="connsiteY0" fmla="*/ 230483 h 460966"/>
                <a:gd name="connsiteX1" fmla="*/ 414962 w 469247"/>
                <a:gd name="connsiteY1" fmla="*/ 79128 h 460966"/>
                <a:gd name="connsiteX2" fmla="*/ 234624 w 469247"/>
                <a:gd name="connsiteY2" fmla="*/ 0 h 460966"/>
                <a:gd name="connsiteX3" fmla="*/ 0 w 469247"/>
                <a:gd name="connsiteY3" fmla="*/ 230483 h 460966"/>
                <a:gd name="connsiteX4" fmla="*/ 234624 w 469247"/>
                <a:gd name="connsiteY4" fmla="*/ 460967 h 460966"/>
                <a:gd name="connsiteX5" fmla="*/ 350095 w 469247"/>
                <a:gd name="connsiteY5" fmla="*/ 433364 h 460966"/>
                <a:gd name="connsiteX6" fmla="*/ 469247 w 469247"/>
                <a:gd name="connsiteY6" fmla="*/ 230483 h 460966"/>
                <a:gd name="connsiteX7" fmla="*/ 234624 w 469247"/>
                <a:gd name="connsiteY7" fmla="*/ 339974 h 460966"/>
                <a:gd name="connsiteX8" fmla="*/ 126973 w 469247"/>
                <a:gd name="connsiteY8" fmla="*/ 230483 h 460966"/>
                <a:gd name="connsiteX9" fmla="*/ 234624 w 469247"/>
                <a:gd name="connsiteY9" fmla="*/ 120992 h 460966"/>
                <a:gd name="connsiteX10" fmla="*/ 342275 w 469247"/>
                <a:gd name="connsiteY10" fmla="*/ 230483 h 460966"/>
                <a:gd name="connsiteX11" fmla="*/ 234624 w 469247"/>
                <a:gd name="connsiteY11" fmla="*/ 33997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9247" h="460966">
                  <a:moveTo>
                    <a:pt x="469247" y="230483"/>
                  </a:moveTo>
                  <a:cubicBezTo>
                    <a:pt x="469247" y="170217"/>
                    <a:pt x="449005" y="118232"/>
                    <a:pt x="414962" y="79128"/>
                  </a:cubicBezTo>
                  <a:cubicBezTo>
                    <a:pt x="372178" y="28983"/>
                    <a:pt x="307311" y="0"/>
                    <a:pt x="234624" y="0"/>
                  </a:cubicBezTo>
                  <a:cubicBezTo>
                    <a:pt x="105351" y="0"/>
                    <a:pt x="0" y="93849"/>
                    <a:pt x="0" y="230483"/>
                  </a:cubicBezTo>
                  <a:cubicBezTo>
                    <a:pt x="0" y="367117"/>
                    <a:pt x="104891" y="460967"/>
                    <a:pt x="234624" y="460967"/>
                  </a:cubicBezTo>
                  <a:cubicBezTo>
                    <a:pt x="276488" y="460967"/>
                    <a:pt x="316052" y="451306"/>
                    <a:pt x="350095" y="433364"/>
                  </a:cubicBezTo>
                  <a:cubicBezTo>
                    <a:pt x="420942" y="395640"/>
                    <a:pt x="469247" y="322953"/>
                    <a:pt x="469247" y="230483"/>
                  </a:cubicBezTo>
                  <a:close/>
                  <a:moveTo>
                    <a:pt x="234624" y="339974"/>
                  </a:moveTo>
                  <a:cubicBezTo>
                    <a:pt x="170677" y="339974"/>
                    <a:pt x="126973" y="290749"/>
                    <a:pt x="126973" y="230483"/>
                  </a:cubicBezTo>
                  <a:cubicBezTo>
                    <a:pt x="126973" y="170217"/>
                    <a:pt x="170677" y="120992"/>
                    <a:pt x="234624" y="120992"/>
                  </a:cubicBezTo>
                  <a:cubicBezTo>
                    <a:pt x="298570" y="120992"/>
                    <a:pt x="342275" y="170217"/>
                    <a:pt x="342275" y="230483"/>
                  </a:cubicBezTo>
                  <a:cubicBezTo>
                    <a:pt x="342275" y="290749"/>
                    <a:pt x="298570" y="339974"/>
                    <a:pt x="234624" y="339974"/>
                  </a:cubicBezTo>
                  <a:close/>
                </a:path>
              </a:pathLst>
            </a:custGeom>
            <a:solidFill>
              <a:srgbClr val="453878"/>
            </a:solidFill>
            <a:ln w="4590" cap="flat">
              <a:noFill/>
              <a:prstDash val="solid"/>
              <a:miter/>
            </a:ln>
          </p:spPr>
          <p:txBody>
            <a:bodyPr rtlCol="0" anchor="ctr"/>
            <a:lstStyle/>
            <a:p>
              <a:endParaRPr lang="en-GB">
                <a:solidFill>
                  <a:schemeClr val="bg2"/>
                </a:solidFill>
              </a:endParaRPr>
            </a:p>
          </p:txBody>
        </p:sp>
        <p:sp>
          <p:nvSpPr>
            <p:cNvPr id="18" name="Freeform: Shape 17">
              <a:extLst>
                <a:ext uri="{FF2B5EF4-FFF2-40B4-BE49-F238E27FC236}">
                  <a16:creationId xmlns:a16="http://schemas.microsoft.com/office/drawing/2014/main" id="{C6F73BB1-A780-4986-9784-20A50B8081ED}"/>
                </a:ext>
              </a:extLst>
            </p:cNvPr>
            <p:cNvSpPr/>
            <p:nvPr/>
          </p:nvSpPr>
          <p:spPr>
            <a:xfrm>
              <a:off x="2759707" y="3052567"/>
              <a:ext cx="494549" cy="608181"/>
            </a:xfrm>
            <a:custGeom>
              <a:avLst/>
              <a:gdLst>
                <a:gd name="connsiteX0" fmla="*/ 483969 w 494549"/>
                <a:gd name="connsiteY0" fmla="*/ 0 h 608181"/>
                <a:gd name="connsiteX1" fmla="*/ 375398 w 494549"/>
                <a:gd name="connsiteY1" fmla="*/ 0 h 608181"/>
                <a:gd name="connsiteX2" fmla="*/ 365737 w 494549"/>
                <a:gd name="connsiteY2" fmla="*/ 8281 h 608181"/>
                <a:gd name="connsiteX3" fmla="*/ 353316 w 494549"/>
                <a:gd name="connsiteY3" fmla="*/ 139854 h 608181"/>
                <a:gd name="connsiteX4" fmla="*/ 362517 w 494549"/>
                <a:gd name="connsiteY4" fmla="*/ 168837 h 608181"/>
                <a:gd name="connsiteX5" fmla="*/ 363437 w 494549"/>
                <a:gd name="connsiteY5" fmla="*/ 170217 h 608181"/>
                <a:gd name="connsiteX6" fmla="*/ 363897 w 494549"/>
                <a:gd name="connsiteY6" fmla="*/ 180798 h 608181"/>
                <a:gd name="connsiteX7" fmla="*/ 351475 w 494549"/>
                <a:gd name="connsiteY7" fmla="*/ 182178 h 608181"/>
                <a:gd name="connsiteX8" fmla="*/ 234624 w 494549"/>
                <a:gd name="connsiteY8" fmla="*/ 147215 h 608181"/>
                <a:gd name="connsiteX9" fmla="*/ 0 w 494549"/>
                <a:gd name="connsiteY9" fmla="*/ 377698 h 608181"/>
                <a:gd name="connsiteX10" fmla="*/ 234624 w 494549"/>
                <a:gd name="connsiteY10" fmla="*/ 608181 h 608181"/>
                <a:gd name="connsiteX11" fmla="*/ 376778 w 494549"/>
                <a:gd name="connsiteY11" fmla="*/ 548835 h 608181"/>
                <a:gd name="connsiteX12" fmla="*/ 386899 w 494549"/>
                <a:gd name="connsiteY12" fmla="*/ 547915 h 608181"/>
                <a:gd name="connsiteX13" fmla="*/ 388279 w 494549"/>
                <a:gd name="connsiteY13" fmla="*/ 559416 h 608181"/>
                <a:gd name="connsiteX14" fmla="*/ 374018 w 494549"/>
                <a:gd name="connsiteY14" fmla="*/ 581959 h 608181"/>
                <a:gd name="connsiteX15" fmla="*/ 383219 w 494549"/>
                <a:gd name="connsiteY15" fmla="*/ 595300 h 608181"/>
                <a:gd name="connsiteX16" fmla="*/ 480749 w 494549"/>
                <a:gd name="connsiteY16" fmla="*/ 595300 h 608181"/>
                <a:gd name="connsiteX17" fmla="*/ 490410 w 494549"/>
                <a:gd name="connsiteY17" fmla="*/ 584719 h 608181"/>
                <a:gd name="connsiteX18" fmla="*/ 494550 w 494549"/>
                <a:gd name="connsiteY18" fmla="*/ 11041 h 608181"/>
                <a:gd name="connsiteX19" fmla="*/ 483969 w 494549"/>
                <a:gd name="connsiteY19" fmla="*/ 0 h 608181"/>
                <a:gd name="connsiteX20" fmla="*/ 234164 w 494549"/>
                <a:gd name="connsiteY20" fmla="*/ 486269 h 608181"/>
                <a:gd name="connsiteX21" fmla="*/ 126513 w 494549"/>
                <a:gd name="connsiteY21" fmla="*/ 376778 h 608181"/>
                <a:gd name="connsiteX22" fmla="*/ 234164 w 494549"/>
                <a:gd name="connsiteY22" fmla="*/ 267287 h 608181"/>
                <a:gd name="connsiteX23" fmla="*/ 341815 w 494549"/>
                <a:gd name="connsiteY23" fmla="*/ 376778 h 608181"/>
                <a:gd name="connsiteX24" fmla="*/ 234164 w 494549"/>
                <a:gd name="connsiteY24" fmla="*/ 486269 h 60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94549" h="608181">
                  <a:moveTo>
                    <a:pt x="483969" y="0"/>
                  </a:moveTo>
                  <a:lnTo>
                    <a:pt x="375398" y="0"/>
                  </a:lnTo>
                  <a:cubicBezTo>
                    <a:pt x="370337" y="0"/>
                    <a:pt x="366197" y="3680"/>
                    <a:pt x="365737" y="8281"/>
                  </a:cubicBezTo>
                  <a:cubicBezTo>
                    <a:pt x="357916" y="60266"/>
                    <a:pt x="354696" y="113631"/>
                    <a:pt x="353316" y="139854"/>
                  </a:cubicBezTo>
                  <a:cubicBezTo>
                    <a:pt x="352856" y="150435"/>
                    <a:pt x="356076" y="160556"/>
                    <a:pt x="362517" y="168837"/>
                  </a:cubicBezTo>
                  <a:lnTo>
                    <a:pt x="363437" y="170217"/>
                  </a:lnTo>
                  <a:cubicBezTo>
                    <a:pt x="365737" y="173438"/>
                    <a:pt x="366197" y="177578"/>
                    <a:pt x="363897" y="180798"/>
                  </a:cubicBezTo>
                  <a:cubicBezTo>
                    <a:pt x="360676" y="184939"/>
                    <a:pt x="355156" y="185399"/>
                    <a:pt x="351475" y="182178"/>
                  </a:cubicBezTo>
                  <a:cubicBezTo>
                    <a:pt x="320652" y="154576"/>
                    <a:pt x="276028" y="147215"/>
                    <a:pt x="234624" y="147215"/>
                  </a:cubicBezTo>
                  <a:cubicBezTo>
                    <a:pt x="105351" y="147215"/>
                    <a:pt x="0" y="241064"/>
                    <a:pt x="0" y="377698"/>
                  </a:cubicBezTo>
                  <a:cubicBezTo>
                    <a:pt x="0" y="514792"/>
                    <a:pt x="104891" y="608181"/>
                    <a:pt x="234624" y="608181"/>
                  </a:cubicBezTo>
                  <a:cubicBezTo>
                    <a:pt x="287989" y="608181"/>
                    <a:pt x="337214" y="583799"/>
                    <a:pt x="376778" y="548835"/>
                  </a:cubicBezTo>
                  <a:cubicBezTo>
                    <a:pt x="379538" y="546535"/>
                    <a:pt x="383679" y="545615"/>
                    <a:pt x="386899" y="547915"/>
                  </a:cubicBezTo>
                  <a:cubicBezTo>
                    <a:pt x="391039" y="550676"/>
                    <a:pt x="391500" y="556196"/>
                    <a:pt x="388279" y="559416"/>
                  </a:cubicBezTo>
                  <a:cubicBezTo>
                    <a:pt x="383679" y="564477"/>
                    <a:pt x="377238" y="572758"/>
                    <a:pt x="374018" y="581959"/>
                  </a:cubicBezTo>
                  <a:cubicBezTo>
                    <a:pt x="371258" y="588399"/>
                    <a:pt x="376318" y="595300"/>
                    <a:pt x="383219" y="595300"/>
                  </a:cubicBezTo>
                  <a:lnTo>
                    <a:pt x="480749" y="595300"/>
                  </a:lnTo>
                  <a:cubicBezTo>
                    <a:pt x="486269" y="595300"/>
                    <a:pt x="490870" y="590240"/>
                    <a:pt x="490410" y="584719"/>
                  </a:cubicBezTo>
                  <a:cubicBezTo>
                    <a:pt x="478908" y="444865"/>
                    <a:pt x="462807" y="255326"/>
                    <a:pt x="494550" y="11041"/>
                  </a:cubicBezTo>
                  <a:cubicBezTo>
                    <a:pt x="494550" y="5521"/>
                    <a:pt x="489949" y="0"/>
                    <a:pt x="483969" y="0"/>
                  </a:cubicBezTo>
                  <a:close/>
                  <a:moveTo>
                    <a:pt x="234164" y="486269"/>
                  </a:moveTo>
                  <a:cubicBezTo>
                    <a:pt x="170217" y="486269"/>
                    <a:pt x="126513" y="437044"/>
                    <a:pt x="126513" y="376778"/>
                  </a:cubicBezTo>
                  <a:cubicBezTo>
                    <a:pt x="126513" y="316512"/>
                    <a:pt x="170217" y="267287"/>
                    <a:pt x="234164" y="267287"/>
                  </a:cubicBezTo>
                  <a:cubicBezTo>
                    <a:pt x="298110" y="267287"/>
                    <a:pt x="341815" y="316512"/>
                    <a:pt x="341815" y="376778"/>
                  </a:cubicBezTo>
                  <a:cubicBezTo>
                    <a:pt x="341815" y="437044"/>
                    <a:pt x="298110" y="486269"/>
                    <a:pt x="234164" y="486269"/>
                  </a:cubicBezTo>
                  <a:close/>
                </a:path>
              </a:pathLst>
            </a:custGeom>
            <a:solidFill>
              <a:srgbClr val="453878"/>
            </a:solidFill>
            <a:ln w="4590" cap="flat">
              <a:noFill/>
              <a:prstDash val="solid"/>
              <a:miter/>
            </a:ln>
          </p:spPr>
          <p:txBody>
            <a:bodyPr rtlCol="0" anchor="ctr"/>
            <a:lstStyle/>
            <a:p>
              <a:endParaRPr lang="en-GB">
                <a:solidFill>
                  <a:schemeClr val="bg2"/>
                </a:solidFill>
              </a:endParaRPr>
            </a:p>
          </p:txBody>
        </p:sp>
        <p:sp>
          <p:nvSpPr>
            <p:cNvPr id="19" name="Freeform: Shape 18">
              <a:extLst>
                <a:ext uri="{FF2B5EF4-FFF2-40B4-BE49-F238E27FC236}">
                  <a16:creationId xmlns:a16="http://schemas.microsoft.com/office/drawing/2014/main" id="{E8B5A3C3-DDF8-4D7A-97A7-EEFB286E0E65}"/>
                </a:ext>
              </a:extLst>
            </p:cNvPr>
            <p:cNvSpPr/>
            <p:nvPr/>
          </p:nvSpPr>
          <p:spPr>
            <a:xfrm>
              <a:off x="1274295" y="3078790"/>
              <a:ext cx="521562" cy="569077"/>
            </a:xfrm>
            <a:custGeom>
              <a:avLst/>
              <a:gdLst>
                <a:gd name="connsiteX0" fmla="*/ 327935 w 521562"/>
                <a:gd name="connsiteY0" fmla="*/ 7821 h 569077"/>
                <a:gd name="connsiteX1" fmla="*/ 315514 w 521562"/>
                <a:gd name="connsiteY1" fmla="*/ 0 h 569077"/>
                <a:gd name="connsiteX2" fmla="*/ 207403 w 521562"/>
                <a:gd name="connsiteY2" fmla="*/ 0 h 569077"/>
                <a:gd name="connsiteX3" fmla="*/ 194982 w 521562"/>
                <a:gd name="connsiteY3" fmla="*/ 7821 h 569077"/>
                <a:gd name="connsiteX4" fmla="*/ 382 w 521562"/>
                <a:gd name="connsiteY4" fmla="*/ 556196 h 569077"/>
                <a:gd name="connsiteX5" fmla="*/ 10043 w 521562"/>
                <a:gd name="connsiteY5" fmla="*/ 569077 h 569077"/>
                <a:gd name="connsiteX6" fmla="*/ 120454 w 521562"/>
                <a:gd name="connsiteY6" fmla="*/ 569077 h 569077"/>
                <a:gd name="connsiteX7" fmla="*/ 132876 w 521562"/>
                <a:gd name="connsiteY7" fmla="*/ 559416 h 569077"/>
                <a:gd name="connsiteX8" fmla="*/ 154038 w 521562"/>
                <a:gd name="connsiteY8" fmla="*/ 479368 h 569077"/>
                <a:gd name="connsiteX9" fmla="*/ 164159 w 521562"/>
                <a:gd name="connsiteY9" fmla="*/ 471548 h 569077"/>
                <a:gd name="connsiteX10" fmla="*/ 357378 w 521562"/>
                <a:gd name="connsiteY10" fmla="*/ 471548 h 569077"/>
                <a:gd name="connsiteX11" fmla="*/ 367499 w 521562"/>
                <a:gd name="connsiteY11" fmla="*/ 479368 h 569077"/>
                <a:gd name="connsiteX12" fmla="*/ 388662 w 521562"/>
                <a:gd name="connsiteY12" fmla="*/ 559416 h 569077"/>
                <a:gd name="connsiteX13" fmla="*/ 401083 w 521562"/>
                <a:gd name="connsiteY13" fmla="*/ 569077 h 569077"/>
                <a:gd name="connsiteX14" fmla="*/ 511494 w 521562"/>
                <a:gd name="connsiteY14" fmla="*/ 569077 h 569077"/>
                <a:gd name="connsiteX15" fmla="*/ 521155 w 521562"/>
                <a:gd name="connsiteY15" fmla="*/ 556196 h 569077"/>
                <a:gd name="connsiteX16" fmla="*/ 327935 w 521562"/>
                <a:gd name="connsiteY16" fmla="*/ 7821 h 569077"/>
                <a:gd name="connsiteX17" fmla="*/ 197282 w 521562"/>
                <a:gd name="connsiteY17" fmla="*/ 336754 h 569077"/>
                <a:gd name="connsiteX18" fmla="*/ 252028 w 521562"/>
                <a:gd name="connsiteY18" fmla="*/ 173437 h 569077"/>
                <a:gd name="connsiteX19" fmla="*/ 258928 w 521562"/>
                <a:gd name="connsiteY19" fmla="*/ 166997 h 569077"/>
                <a:gd name="connsiteX20" fmla="*/ 269970 w 521562"/>
                <a:gd name="connsiteY20" fmla="*/ 172977 h 569077"/>
                <a:gd name="connsiteX21" fmla="*/ 324715 w 521562"/>
                <a:gd name="connsiteY21" fmla="*/ 336294 h 569077"/>
                <a:gd name="connsiteX22" fmla="*/ 314134 w 521562"/>
                <a:gd name="connsiteY22" fmla="*/ 350555 h 569077"/>
                <a:gd name="connsiteX23" fmla="*/ 206483 w 521562"/>
                <a:gd name="connsiteY23" fmla="*/ 350555 h 569077"/>
                <a:gd name="connsiteX24" fmla="*/ 197282 w 521562"/>
                <a:gd name="connsiteY24" fmla="*/ 336754 h 569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1562" h="569077">
                  <a:moveTo>
                    <a:pt x="327935" y="7821"/>
                  </a:moveTo>
                  <a:cubicBezTo>
                    <a:pt x="325635" y="2760"/>
                    <a:pt x="321035" y="0"/>
                    <a:pt x="315514" y="0"/>
                  </a:cubicBezTo>
                  <a:lnTo>
                    <a:pt x="207403" y="0"/>
                  </a:lnTo>
                  <a:cubicBezTo>
                    <a:pt x="201883" y="0"/>
                    <a:pt x="197282" y="3220"/>
                    <a:pt x="194982" y="7821"/>
                  </a:cubicBezTo>
                  <a:cubicBezTo>
                    <a:pt x="87331" y="248425"/>
                    <a:pt x="16484" y="497770"/>
                    <a:pt x="382" y="556196"/>
                  </a:cubicBezTo>
                  <a:cubicBezTo>
                    <a:pt x="-1458" y="562637"/>
                    <a:pt x="3603" y="569077"/>
                    <a:pt x="10043" y="569077"/>
                  </a:cubicBezTo>
                  <a:lnTo>
                    <a:pt x="120454" y="569077"/>
                  </a:lnTo>
                  <a:cubicBezTo>
                    <a:pt x="126435" y="569077"/>
                    <a:pt x="131496" y="564937"/>
                    <a:pt x="132876" y="559416"/>
                  </a:cubicBezTo>
                  <a:cubicBezTo>
                    <a:pt x="136096" y="545615"/>
                    <a:pt x="143457" y="518012"/>
                    <a:pt x="154038" y="479368"/>
                  </a:cubicBezTo>
                  <a:cubicBezTo>
                    <a:pt x="155418" y="474768"/>
                    <a:pt x="159558" y="471548"/>
                    <a:pt x="164159" y="471548"/>
                  </a:cubicBezTo>
                  <a:lnTo>
                    <a:pt x="357378" y="471548"/>
                  </a:lnTo>
                  <a:cubicBezTo>
                    <a:pt x="361979" y="471548"/>
                    <a:pt x="366119" y="474768"/>
                    <a:pt x="367499" y="479368"/>
                  </a:cubicBezTo>
                  <a:cubicBezTo>
                    <a:pt x="378080" y="518012"/>
                    <a:pt x="385441" y="545615"/>
                    <a:pt x="388662" y="559416"/>
                  </a:cubicBezTo>
                  <a:cubicBezTo>
                    <a:pt x="390042" y="565397"/>
                    <a:pt x="395102" y="569077"/>
                    <a:pt x="401083" y="569077"/>
                  </a:cubicBezTo>
                  <a:lnTo>
                    <a:pt x="511494" y="569077"/>
                  </a:lnTo>
                  <a:cubicBezTo>
                    <a:pt x="518395" y="569077"/>
                    <a:pt x="522995" y="562637"/>
                    <a:pt x="521155" y="556196"/>
                  </a:cubicBezTo>
                  <a:cubicBezTo>
                    <a:pt x="506433" y="497770"/>
                    <a:pt x="435586" y="248425"/>
                    <a:pt x="327935" y="7821"/>
                  </a:cubicBezTo>
                  <a:close/>
                  <a:moveTo>
                    <a:pt x="197282" y="336754"/>
                  </a:moveTo>
                  <a:cubicBezTo>
                    <a:pt x="212924" y="287989"/>
                    <a:pt x="231326" y="230483"/>
                    <a:pt x="252028" y="173437"/>
                  </a:cubicBezTo>
                  <a:cubicBezTo>
                    <a:pt x="253408" y="170217"/>
                    <a:pt x="255708" y="167457"/>
                    <a:pt x="258928" y="166997"/>
                  </a:cubicBezTo>
                  <a:cubicBezTo>
                    <a:pt x="263989" y="165617"/>
                    <a:pt x="268589" y="168377"/>
                    <a:pt x="269970" y="172977"/>
                  </a:cubicBezTo>
                  <a:cubicBezTo>
                    <a:pt x="291132" y="230023"/>
                    <a:pt x="309073" y="287529"/>
                    <a:pt x="324715" y="336294"/>
                  </a:cubicBezTo>
                  <a:cubicBezTo>
                    <a:pt x="327015" y="343195"/>
                    <a:pt x="321495" y="350555"/>
                    <a:pt x="314134" y="350555"/>
                  </a:cubicBezTo>
                  <a:lnTo>
                    <a:pt x="206483" y="350555"/>
                  </a:lnTo>
                  <a:cubicBezTo>
                    <a:pt x="200042" y="350555"/>
                    <a:pt x="194982" y="343655"/>
                    <a:pt x="197282" y="336754"/>
                  </a:cubicBezTo>
                  <a:close/>
                </a:path>
              </a:pathLst>
            </a:custGeom>
            <a:solidFill>
              <a:srgbClr val="453878"/>
            </a:solidFill>
            <a:ln w="4590" cap="flat">
              <a:noFill/>
              <a:prstDash val="solid"/>
              <a:miter/>
            </a:ln>
          </p:spPr>
          <p:txBody>
            <a:bodyPr rtlCol="0" anchor="ctr"/>
            <a:lstStyle/>
            <a:p>
              <a:endParaRPr lang="en-GB">
                <a:solidFill>
                  <a:schemeClr val="bg2"/>
                </a:solidFill>
              </a:endParaRPr>
            </a:p>
          </p:txBody>
        </p:sp>
        <p:sp>
          <p:nvSpPr>
            <p:cNvPr id="20" name="Freeform: Shape 19">
              <a:extLst>
                <a:ext uri="{FF2B5EF4-FFF2-40B4-BE49-F238E27FC236}">
                  <a16:creationId xmlns:a16="http://schemas.microsoft.com/office/drawing/2014/main" id="{21C30A23-EEF8-4091-AF8A-1B42E85B395A}"/>
                </a:ext>
              </a:extLst>
            </p:cNvPr>
            <p:cNvSpPr/>
            <p:nvPr/>
          </p:nvSpPr>
          <p:spPr>
            <a:xfrm>
              <a:off x="1754720" y="3208063"/>
              <a:ext cx="462142" cy="440264"/>
            </a:xfrm>
            <a:custGeom>
              <a:avLst/>
              <a:gdLst>
                <a:gd name="connsiteX0" fmla="*/ 448791 w 462142"/>
                <a:gd name="connsiteY0" fmla="*/ 0 h 440264"/>
                <a:gd name="connsiteX1" fmla="*/ 343440 w 462142"/>
                <a:gd name="connsiteY1" fmla="*/ 920 h 440264"/>
                <a:gd name="connsiteX2" fmla="*/ 331019 w 462142"/>
                <a:gd name="connsiteY2" fmla="*/ 10121 h 440264"/>
                <a:gd name="connsiteX3" fmla="*/ 240850 w 462142"/>
                <a:gd name="connsiteY3" fmla="*/ 266827 h 440264"/>
                <a:gd name="connsiteX4" fmla="*/ 231649 w 462142"/>
                <a:gd name="connsiteY4" fmla="*/ 272808 h 440264"/>
                <a:gd name="connsiteX5" fmla="*/ 222448 w 462142"/>
                <a:gd name="connsiteY5" fmla="*/ 266827 h 440264"/>
                <a:gd name="connsiteX6" fmla="*/ 132279 w 462142"/>
                <a:gd name="connsiteY6" fmla="*/ 10121 h 440264"/>
                <a:gd name="connsiteX7" fmla="*/ 119858 w 462142"/>
                <a:gd name="connsiteY7" fmla="*/ 920 h 440264"/>
                <a:gd name="connsiteX8" fmla="*/ 9907 w 462142"/>
                <a:gd name="connsiteY8" fmla="*/ 0 h 440264"/>
                <a:gd name="connsiteX9" fmla="*/ 246 w 462142"/>
                <a:gd name="connsiteY9" fmla="*/ 12421 h 440264"/>
                <a:gd name="connsiteX10" fmla="*/ 173683 w 462142"/>
                <a:gd name="connsiteY10" fmla="*/ 434284 h 440264"/>
                <a:gd name="connsiteX11" fmla="*/ 184724 w 462142"/>
                <a:gd name="connsiteY11" fmla="*/ 440264 h 440264"/>
                <a:gd name="connsiteX12" fmla="*/ 278574 w 462142"/>
                <a:gd name="connsiteY12" fmla="*/ 440264 h 440264"/>
                <a:gd name="connsiteX13" fmla="*/ 289615 w 462142"/>
                <a:gd name="connsiteY13" fmla="*/ 434284 h 440264"/>
                <a:gd name="connsiteX14" fmla="*/ 461672 w 462142"/>
                <a:gd name="connsiteY14" fmla="*/ 16562 h 440264"/>
                <a:gd name="connsiteX15" fmla="*/ 448791 w 462142"/>
                <a:gd name="connsiteY15" fmla="*/ 0 h 440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2142" h="440264">
                  <a:moveTo>
                    <a:pt x="448791" y="0"/>
                  </a:moveTo>
                  <a:lnTo>
                    <a:pt x="343440" y="920"/>
                  </a:lnTo>
                  <a:cubicBezTo>
                    <a:pt x="337920" y="920"/>
                    <a:pt x="332859" y="4600"/>
                    <a:pt x="331019" y="10121"/>
                  </a:cubicBezTo>
                  <a:cubicBezTo>
                    <a:pt x="311237" y="75908"/>
                    <a:pt x="286855" y="156876"/>
                    <a:pt x="240850" y="266827"/>
                  </a:cubicBezTo>
                  <a:cubicBezTo>
                    <a:pt x="239470" y="270507"/>
                    <a:pt x="235789" y="272808"/>
                    <a:pt x="231649" y="272808"/>
                  </a:cubicBezTo>
                  <a:cubicBezTo>
                    <a:pt x="227509" y="272808"/>
                    <a:pt x="223828" y="270507"/>
                    <a:pt x="222448" y="266827"/>
                  </a:cubicBezTo>
                  <a:cubicBezTo>
                    <a:pt x="176443" y="156876"/>
                    <a:pt x="152061" y="75908"/>
                    <a:pt x="132279" y="10121"/>
                  </a:cubicBezTo>
                  <a:cubicBezTo>
                    <a:pt x="130439" y="4600"/>
                    <a:pt x="125378" y="920"/>
                    <a:pt x="119858" y="920"/>
                  </a:cubicBezTo>
                  <a:lnTo>
                    <a:pt x="9907" y="0"/>
                  </a:lnTo>
                  <a:cubicBezTo>
                    <a:pt x="3466" y="0"/>
                    <a:pt x="-1135" y="5981"/>
                    <a:pt x="246" y="12421"/>
                  </a:cubicBezTo>
                  <a:cubicBezTo>
                    <a:pt x="14967" y="66707"/>
                    <a:pt x="77533" y="286609"/>
                    <a:pt x="173683" y="434284"/>
                  </a:cubicBezTo>
                  <a:cubicBezTo>
                    <a:pt x="175983" y="437964"/>
                    <a:pt x="180124" y="440264"/>
                    <a:pt x="184724" y="440264"/>
                  </a:cubicBezTo>
                  <a:lnTo>
                    <a:pt x="278574" y="440264"/>
                  </a:lnTo>
                  <a:cubicBezTo>
                    <a:pt x="283174" y="440264"/>
                    <a:pt x="287315" y="437964"/>
                    <a:pt x="289615" y="434284"/>
                  </a:cubicBezTo>
                  <a:cubicBezTo>
                    <a:pt x="383464" y="290289"/>
                    <a:pt x="445571" y="77288"/>
                    <a:pt x="461672" y="16562"/>
                  </a:cubicBezTo>
                  <a:cubicBezTo>
                    <a:pt x="463972" y="8281"/>
                    <a:pt x="457532" y="0"/>
                    <a:pt x="448791" y="0"/>
                  </a:cubicBezTo>
                  <a:close/>
                </a:path>
              </a:pathLst>
            </a:custGeom>
            <a:solidFill>
              <a:srgbClr val="453878"/>
            </a:solidFill>
            <a:ln w="4590" cap="flat">
              <a:noFill/>
              <a:prstDash val="solid"/>
              <a:miter/>
            </a:ln>
          </p:spPr>
          <p:txBody>
            <a:bodyPr rtlCol="0" anchor="ctr"/>
            <a:lstStyle/>
            <a:p>
              <a:endParaRPr lang="en-GB">
                <a:solidFill>
                  <a:schemeClr val="bg2"/>
                </a:solidFill>
              </a:endParaRPr>
            </a:p>
          </p:txBody>
        </p:sp>
      </p:grpSp>
      <p:grpSp>
        <p:nvGrpSpPr>
          <p:cNvPr id="39" name="Graphic 7">
            <a:extLst>
              <a:ext uri="{FF2B5EF4-FFF2-40B4-BE49-F238E27FC236}">
                <a16:creationId xmlns:a16="http://schemas.microsoft.com/office/drawing/2014/main" id="{E4CBEF95-FD1F-4FE2-A171-E6522E9826A0}"/>
              </a:ext>
            </a:extLst>
          </p:cNvPr>
          <p:cNvGrpSpPr>
            <a:grpSpLocks noChangeAspect="1"/>
          </p:cNvGrpSpPr>
          <p:nvPr userDrawn="1"/>
        </p:nvGrpSpPr>
        <p:grpSpPr>
          <a:xfrm>
            <a:off x="515938" y="6308725"/>
            <a:ext cx="1015200" cy="360328"/>
            <a:chOff x="1274295" y="2748478"/>
            <a:chExt cx="3428314" cy="1216822"/>
          </a:xfrm>
          <a:solidFill>
            <a:schemeClr val="accent1"/>
          </a:solidFill>
        </p:grpSpPr>
        <p:sp>
          <p:nvSpPr>
            <p:cNvPr id="40" name="Freeform: Shape 39">
              <a:extLst>
                <a:ext uri="{FF2B5EF4-FFF2-40B4-BE49-F238E27FC236}">
                  <a16:creationId xmlns:a16="http://schemas.microsoft.com/office/drawing/2014/main" id="{7FF14031-A3FF-4072-AA78-356989915931}"/>
                </a:ext>
              </a:extLst>
            </p:cNvPr>
            <p:cNvSpPr>
              <a:spLocks noChangeAspect="1"/>
            </p:cNvSpPr>
            <p:nvPr/>
          </p:nvSpPr>
          <p:spPr>
            <a:xfrm>
              <a:off x="3650599" y="2748478"/>
              <a:ext cx="1052010" cy="1216822"/>
            </a:xfrm>
            <a:custGeom>
              <a:avLst/>
              <a:gdLst>
                <a:gd name="connsiteX0" fmla="*/ 952975 w 1052011"/>
                <a:gd name="connsiteY0" fmla="*/ 376318 h 1216822"/>
                <a:gd name="connsiteX1" fmla="*/ 795639 w 1052011"/>
                <a:gd name="connsiteY1" fmla="*/ 381839 h 1216822"/>
                <a:gd name="connsiteX2" fmla="*/ 714211 w 1052011"/>
                <a:gd name="connsiteY2" fmla="*/ 194140 h 1216822"/>
                <a:gd name="connsiteX3" fmla="*/ 465326 w 1052011"/>
                <a:gd name="connsiteY3" fmla="*/ 0 h 1216822"/>
                <a:gd name="connsiteX4" fmla="*/ 106490 w 1052011"/>
                <a:gd name="connsiteY4" fmla="*/ 413122 h 1216822"/>
                <a:gd name="connsiteX5" fmla="*/ 89008 w 1052011"/>
                <a:gd name="connsiteY5" fmla="*/ 469707 h 1216822"/>
                <a:gd name="connsiteX6" fmla="*/ 100049 w 1052011"/>
                <a:gd name="connsiteY6" fmla="*/ 527673 h 1216822"/>
                <a:gd name="connsiteX7" fmla="*/ 149734 w 1052011"/>
                <a:gd name="connsiteY7" fmla="*/ 681329 h 1216822"/>
                <a:gd name="connsiteX8" fmla="*/ 73826 w 1052011"/>
                <a:gd name="connsiteY8" fmla="*/ 864427 h 1216822"/>
                <a:gd name="connsiteX9" fmla="*/ 31042 w 1052011"/>
                <a:gd name="connsiteY9" fmla="*/ 897091 h 1216822"/>
                <a:gd name="connsiteX10" fmla="*/ 2059 w 1052011"/>
                <a:gd name="connsiteY10" fmla="*/ 936194 h 1216822"/>
                <a:gd name="connsiteX11" fmla="*/ 219 w 1052011"/>
                <a:gd name="connsiteY11" fmla="*/ 963337 h 1216822"/>
                <a:gd name="connsiteX12" fmla="*/ 94988 w 1052011"/>
                <a:gd name="connsiteY12" fmla="*/ 1065008 h 1216822"/>
                <a:gd name="connsiteX13" fmla="*/ 95448 w 1052011"/>
                <a:gd name="connsiteY13" fmla="*/ 1065008 h 1216822"/>
                <a:gd name="connsiteX14" fmla="*/ 190218 w 1052011"/>
                <a:gd name="connsiteY14" fmla="*/ 976679 h 1216822"/>
                <a:gd name="connsiteX15" fmla="*/ 287288 w 1052011"/>
                <a:gd name="connsiteY15" fmla="*/ 472468 h 1216822"/>
                <a:gd name="connsiteX16" fmla="*/ 465786 w 1052011"/>
                <a:gd name="connsiteY16" fmla="*/ 189999 h 1216822"/>
                <a:gd name="connsiteX17" fmla="*/ 602880 w 1052011"/>
                <a:gd name="connsiteY17" fmla="*/ 405761 h 1216822"/>
                <a:gd name="connsiteX18" fmla="*/ 370556 w 1052011"/>
                <a:gd name="connsiteY18" fmla="*/ 529973 h 1216822"/>
                <a:gd name="connsiteX19" fmla="*/ 331912 w 1052011"/>
                <a:gd name="connsiteY19" fmla="*/ 792660 h 1216822"/>
                <a:gd name="connsiteX20" fmla="*/ 636923 w 1052011"/>
                <a:gd name="connsiteY20" fmla="*/ 1186920 h 1216822"/>
                <a:gd name="connsiteX21" fmla="*/ 760215 w 1052011"/>
                <a:gd name="connsiteY21" fmla="*/ 1216823 h 1216822"/>
                <a:gd name="connsiteX22" fmla="*/ 838884 w 1052011"/>
                <a:gd name="connsiteY22" fmla="*/ 1199801 h 1216822"/>
                <a:gd name="connsiteX23" fmla="*/ 911111 w 1052011"/>
                <a:gd name="connsiteY23" fmla="*/ 944015 h 1216822"/>
                <a:gd name="connsiteX24" fmla="*/ 886728 w 1052011"/>
                <a:gd name="connsiteY24" fmla="*/ 747575 h 1216822"/>
                <a:gd name="connsiteX25" fmla="*/ 857285 w 1052011"/>
                <a:gd name="connsiteY25" fmla="*/ 599441 h 1216822"/>
                <a:gd name="connsiteX26" fmla="*/ 849925 w 1052011"/>
                <a:gd name="connsiteY26" fmla="*/ 568617 h 1216822"/>
                <a:gd name="connsiteX27" fmla="*/ 958496 w 1052011"/>
                <a:gd name="connsiteY27" fmla="*/ 565397 h 1216822"/>
                <a:gd name="connsiteX28" fmla="*/ 1051885 w 1052011"/>
                <a:gd name="connsiteY28" fmla="*/ 466027 h 1216822"/>
                <a:gd name="connsiteX29" fmla="*/ 952975 w 1052011"/>
                <a:gd name="connsiteY29" fmla="*/ 376318 h 1216822"/>
                <a:gd name="connsiteX30" fmla="*/ 759756 w 1052011"/>
                <a:gd name="connsiteY30" fmla="*/ 592540 h 1216822"/>
                <a:gd name="connsiteX31" fmla="*/ 676487 w 1052011"/>
                <a:gd name="connsiteY31" fmla="*/ 667067 h 1216822"/>
                <a:gd name="connsiteX32" fmla="*/ 722952 w 1052011"/>
                <a:gd name="connsiteY32" fmla="*/ 1001521 h 1216822"/>
                <a:gd name="connsiteX33" fmla="*/ 708690 w 1052011"/>
                <a:gd name="connsiteY33" fmla="*/ 1010722 h 1216822"/>
                <a:gd name="connsiteX34" fmla="*/ 515471 w 1052011"/>
                <a:gd name="connsiteY34" fmla="*/ 745735 h 1216822"/>
                <a:gd name="connsiteX35" fmla="*/ 520071 w 1052011"/>
                <a:gd name="connsiteY35" fmla="*/ 646825 h 1216822"/>
                <a:gd name="connsiteX36" fmla="*/ 757915 w 1052011"/>
                <a:gd name="connsiteY36" fmla="*/ 574598 h 1216822"/>
                <a:gd name="connsiteX37" fmla="*/ 768036 w 1052011"/>
                <a:gd name="connsiteY37" fmla="*/ 584259 h 1216822"/>
                <a:gd name="connsiteX38" fmla="*/ 759756 w 1052011"/>
                <a:gd name="connsiteY38" fmla="*/ 592540 h 1216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52011" h="1216822">
                  <a:moveTo>
                    <a:pt x="952975" y="376318"/>
                  </a:moveTo>
                  <a:cubicBezTo>
                    <a:pt x="896389" y="377238"/>
                    <a:pt x="843944" y="379078"/>
                    <a:pt x="795639" y="381839"/>
                  </a:cubicBezTo>
                  <a:cubicBezTo>
                    <a:pt x="772637" y="314672"/>
                    <a:pt x="745494" y="250265"/>
                    <a:pt x="714211" y="194140"/>
                  </a:cubicBezTo>
                  <a:cubicBezTo>
                    <a:pt x="650724" y="80048"/>
                    <a:pt x="569296" y="0"/>
                    <a:pt x="465326" y="0"/>
                  </a:cubicBezTo>
                  <a:cubicBezTo>
                    <a:pt x="317651" y="0"/>
                    <a:pt x="196659" y="138934"/>
                    <a:pt x="106490" y="413122"/>
                  </a:cubicBezTo>
                  <a:cubicBezTo>
                    <a:pt x="100509" y="431063"/>
                    <a:pt x="94528" y="449925"/>
                    <a:pt x="89008" y="469707"/>
                  </a:cubicBezTo>
                  <a:cubicBezTo>
                    <a:pt x="83027" y="489949"/>
                    <a:pt x="87627" y="511112"/>
                    <a:pt x="100049" y="527673"/>
                  </a:cubicBezTo>
                  <a:cubicBezTo>
                    <a:pt x="132252" y="570458"/>
                    <a:pt x="149734" y="623823"/>
                    <a:pt x="149734" y="681329"/>
                  </a:cubicBezTo>
                  <a:cubicBezTo>
                    <a:pt x="149734" y="752636"/>
                    <a:pt x="123051" y="817963"/>
                    <a:pt x="73826" y="864427"/>
                  </a:cubicBezTo>
                  <a:cubicBezTo>
                    <a:pt x="60945" y="876849"/>
                    <a:pt x="46684" y="887890"/>
                    <a:pt x="31042" y="897091"/>
                  </a:cubicBezTo>
                  <a:cubicBezTo>
                    <a:pt x="24601" y="900771"/>
                    <a:pt x="5739" y="915032"/>
                    <a:pt x="2059" y="936194"/>
                  </a:cubicBezTo>
                  <a:cubicBezTo>
                    <a:pt x="219" y="946315"/>
                    <a:pt x="679" y="953676"/>
                    <a:pt x="219" y="963337"/>
                  </a:cubicBezTo>
                  <a:cubicBezTo>
                    <a:pt x="-3462" y="1018083"/>
                    <a:pt x="39783" y="1065008"/>
                    <a:pt x="94988" y="1065008"/>
                  </a:cubicBezTo>
                  <a:lnTo>
                    <a:pt x="95448" y="1065008"/>
                  </a:lnTo>
                  <a:cubicBezTo>
                    <a:pt x="145593" y="1065008"/>
                    <a:pt x="186537" y="1026364"/>
                    <a:pt x="190218" y="976679"/>
                  </a:cubicBezTo>
                  <a:cubicBezTo>
                    <a:pt x="200339" y="825783"/>
                    <a:pt x="239903" y="616002"/>
                    <a:pt x="287288" y="472468"/>
                  </a:cubicBezTo>
                  <a:cubicBezTo>
                    <a:pt x="360895" y="248885"/>
                    <a:pt x="421621" y="189999"/>
                    <a:pt x="465786" y="189999"/>
                  </a:cubicBezTo>
                  <a:cubicBezTo>
                    <a:pt x="543994" y="189999"/>
                    <a:pt x="602880" y="405761"/>
                    <a:pt x="602880" y="405761"/>
                  </a:cubicBezTo>
                  <a:cubicBezTo>
                    <a:pt x="495689" y="428303"/>
                    <a:pt x="419321" y="466947"/>
                    <a:pt x="370556" y="529973"/>
                  </a:cubicBezTo>
                  <a:cubicBezTo>
                    <a:pt x="317651" y="598060"/>
                    <a:pt x="304769" y="686389"/>
                    <a:pt x="331912" y="792660"/>
                  </a:cubicBezTo>
                  <a:cubicBezTo>
                    <a:pt x="386658" y="1004741"/>
                    <a:pt x="525592" y="1135395"/>
                    <a:pt x="636923" y="1186920"/>
                  </a:cubicBezTo>
                  <a:cubicBezTo>
                    <a:pt x="680168" y="1206702"/>
                    <a:pt x="722032" y="1216823"/>
                    <a:pt x="760215" y="1216823"/>
                  </a:cubicBezTo>
                  <a:cubicBezTo>
                    <a:pt x="788738" y="1216823"/>
                    <a:pt x="815421" y="1211302"/>
                    <a:pt x="838884" y="1199801"/>
                  </a:cubicBezTo>
                  <a:cubicBezTo>
                    <a:pt x="910651" y="1164838"/>
                    <a:pt x="919852" y="1076049"/>
                    <a:pt x="911111" y="944015"/>
                  </a:cubicBezTo>
                  <a:cubicBezTo>
                    <a:pt x="906970" y="885129"/>
                    <a:pt x="898690" y="817502"/>
                    <a:pt x="886728" y="747575"/>
                  </a:cubicBezTo>
                  <a:cubicBezTo>
                    <a:pt x="878447" y="698811"/>
                    <a:pt x="868326" y="648665"/>
                    <a:pt x="857285" y="599441"/>
                  </a:cubicBezTo>
                  <a:cubicBezTo>
                    <a:pt x="854985" y="589320"/>
                    <a:pt x="852685" y="578738"/>
                    <a:pt x="849925" y="568617"/>
                  </a:cubicBezTo>
                  <a:cubicBezTo>
                    <a:pt x="887188" y="566777"/>
                    <a:pt x="924452" y="565857"/>
                    <a:pt x="958496" y="565397"/>
                  </a:cubicBezTo>
                  <a:cubicBezTo>
                    <a:pt x="1011861" y="564937"/>
                    <a:pt x="1054645" y="519852"/>
                    <a:pt x="1051885" y="466027"/>
                  </a:cubicBezTo>
                  <a:cubicBezTo>
                    <a:pt x="1049125" y="414962"/>
                    <a:pt x="1004500" y="375398"/>
                    <a:pt x="952975" y="376318"/>
                  </a:cubicBezTo>
                  <a:close/>
                  <a:moveTo>
                    <a:pt x="759756" y="592540"/>
                  </a:moveTo>
                  <a:cubicBezTo>
                    <a:pt x="728932" y="596680"/>
                    <a:pt x="664986" y="610482"/>
                    <a:pt x="676487" y="667067"/>
                  </a:cubicBezTo>
                  <a:cubicBezTo>
                    <a:pt x="676487" y="667067"/>
                    <a:pt x="715591" y="837745"/>
                    <a:pt x="722952" y="1001521"/>
                  </a:cubicBezTo>
                  <a:cubicBezTo>
                    <a:pt x="723412" y="1008882"/>
                    <a:pt x="715591" y="1013942"/>
                    <a:pt x="708690" y="1010722"/>
                  </a:cubicBezTo>
                  <a:cubicBezTo>
                    <a:pt x="647044" y="978059"/>
                    <a:pt x="554575" y="896170"/>
                    <a:pt x="515471" y="745735"/>
                  </a:cubicBezTo>
                  <a:cubicBezTo>
                    <a:pt x="497529" y="676268"/>
                    <a:pt x="514551" y="654186"/>
                    <a:pt x="520071" y="646825"/>
                  </a:cubicBezTo>
                  <a:cubicBezTo>
                    <a:pt x="536173" y="626123"/>
                    <a:pt x="586778" y="592080"/>
                    <a:pt x="757915" y="574598"/>
                  </a:cubicBezTo>
                  <a:cubicBezTo>
                    <a:pt x="763436" y="574138"/>
                    <a:pt x="768036" y="578278"/>
                    <a:pt x="768036" y="584259"/>
                  </a:cubicBezTo>
                  <a:cubicBezTo>
                    <a:pt x="768036" y="588399"/>
                    <a:pt x="764356" y="592080"/>
                    <a:pt x="759756" y="592540"/>
                  </a:cubicBezTo>
                  <a:close/>
                </a:path>
              </a:pathLst>
            </a:custGeom>
            <a:solidFill>
              <a:schemeClr val="bg1"/>
            </a:solidFill>
            <a:ln w="4590" cap="flat">
              <a:noFill/>
              <a:prstDash val="solid"/>
              <a:miter/>
            </a:ln>
          </p:spPr>
          <p:txBody>
            <a:bodyPr rtlCol="0" anchor="ctr"/>
            <a:lstStyle/>
            <a:p>
              <a:endParaRPr lang="en-GB">
                <a:solidFill>
                  <a:schemeClr val="tx2"/>
                </a:solidFill>
              </a:endParaRPr>
            </a:p>
          </p:txBody>
        </p:sp>
        <p:sp>
          <p:nvSpPr>
            <p:cNvPr id="49" name="Freeform: Shape 48">
              <a:extLst>
                <a:ext uri="{FF2B5EF4-FFF2-40B4-BE49-F238E27FC236}">
                  <a16:creationId xmlns:a16="http://schemas.microsoft.com/office/drawing/2014/main" id="{B89B917C-2C7C-4C6A-874D-B8D596D0D448}"/>
                </a:ext>
              </a:extLst>
            </p:cNvPr>
            <p:cNvSpPr/>
            <p:nvPr/>
          </p:nvSpPr>
          <p:spPr>
            <a:xfrm>
              <a:off x="2228354" y="3199782"/>
              <a:ext cx="489984" cy="460966"/>
            </a:xfrm>
            <a:custGeom>
              <a:avLst/>
              <a:gdLst>
                <a:gd name="connsiteX0" fmla="*/ 487189 w 489984"/>
                <a:gd name="connsiteY0" fmla="*/ 23002 h 460966"/>
                <a:gd name="connsiteX1" fmla="*/ 474308 w 489984"/>
                <a:gd name="connsiteY1" fmla="*/ 8281 h 460966"/>
                <a:gd name="connsiteX2" fmla="*/ 374478 w 489984"/>
                <a:gd name="connsiteY2" fmla="*/ 8281 h 460966"/>
                <a:gd name="connsiteX3" fmla="*/ 365737 w 489984"/>
                <a:gd name="connsiteY3" fmla="*/ 22082 h 460966"/>
                <a:gd name="connsiteX4" fmla="*/ 372638 w 489984"/>
                <a:gd name="connsiteY4" fmla="*/ 34043 h 460966"/>
                <a:gd name="connsiteX5" fmla="*/ 372638 w 489984"/>
                <a:gd name="connsiteY5" fmla="*/ 44164 h 460966"/>
                <a:gd name="connsiteX6" fmla="*/ 360676 w 489984"/>
                <a:gd name="connsiteY6" fmla="*/ 44164 h 460966"/>
                <a:gd name="connsiteX7" fmla="*/ 234624 w 489984"/>
                <a:gd name="connsiteY7" fmla="*/ 0 h 460966"/>
                <a:gd name="connsiteX8" fmla="*/ 0 w 489984"/>
                <a:gd name="connsiteY8" fmla="*/ 230483 h 460966"/>
                <a:gd name="connsiteX9" fmla="*/ 234624 w 489984"/>
                <a:gd name="connsiteY9" fmla="*/ 460967 h 460966"/>
                <a:gd name="connsiteX10" fmla="*/ 376778 w 489984"/>
                <a:gd name="connsiteY10" fmla="*/ 401621 h 460966"/>
                <a:gd name="connsiteX11" fmla="*/ 386899 w 489984"/>
                <a:gd name="connsiteY11" fmla="*/ 400700 h 460966"/>
                <a:gd name="connsiteX12" fmla="*/ 388279 w 489984"/>
                <a:gd name="connsiteY12" fmla="*/ 412202 h 460966"/>
                <a:gd name="connsiteX13" fmla="*/ 374018 w 489984"/>
                <a:gd name="connsiteY13" fmla="*/ 434744 h 460966"/>
                <a:gd name="connsiteX14" fmla="*/ 383219 w 489984"/>
                <a:gd name="connsiteY14" fmla="*/ 448085 h 460966"/>
                <a:gd name="connsiteX15" fmla="*/ 480288 w 489984"/>
                <a:gd name="connsiteY15" fmla="*/ 448085 h 460966"/>
                <a:gd name="connsiteX16" fmla="*/ 489949 w 489984"/>
                <a:gd name="connsiteY16" fmla="*/ 437044 h 460966"/>
                <a:gd name="connsiteX17" fmla="*/ 487189 w 489984"/>
                <a:gd name="connsiteY17" fmla="*/ 23002 h 460966"/>
                <a:gd name="connsiteX18" fmla="*/ 235084 w 489984"/>
                <a:gd name="connsiteY18" fmla="*/ 339054 h 460966"/>
                <a:gd name="connsiteX19" fmla="*/ 127433 w 489984"/>
                <a:gd name="connsiteY19" fmla="*/ 229563 h 460966"/>
                <a:gd name="connsiteX20" fmla="*/ 235084 w 489984"/>
                <a:gd name="connsiteY20" fmla="*/ 120072 h 460966"/>
                <a:gd name="connsiteX21" fmla="*/ 342735 w 489984"/>
                <a:gd name="connsiteY21" fmla="*/ 229563 h 460966"/>
                <a:gd name="connsiteX22" fmla="*/ 235084 w 489984"/>
                <a:gd name="connsiteY22" fmla="*/ 33905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9984" h="460966">
                  <a:moveTo>
                    <a:pt x="487189" y="23002"/>
                  </a:moveTo>
                  <a:cubicBezTo>
                    <a:pt x="488109" y="15182"/>
                    <a:pt x="482129" y="8281"/>
                    <a:pt x="474308" y="8281"/>
                  </a:cubicBezTo>
                  <a:cubicBezTo>
                    <a:pt x="453606" y="8281"/>
                    <a:pt x="399320" y="8281"/>
                    <a:pt x="374478" y="8281"/>
                  </a:cubicBezTo>
                  <a:cubicBezTo>
                    <a:pt x="367577" y="8281"/>
                    <a:pt x="362517" y="15642"/>
                    <a:pt x="365737" y="22082"/>
                  </a:cubicBezTo>
                  <a:cubicBezTo>
                    <a:pt x="367117" y="25763"/>
                    <a:pt x="369417" y="29903"/>
                    <a:pt x="372638" y="34043"/>
                  </a:cubicBezTo>
                  <a:cubicBezTo>
                    <a:pt x="374938" y="36804"/>
                    <a:pt x="374938" y="41404"/>
                    <a:pt x="372638" y="44164"/>
                  </a:cubicBezTo>
                  <a:cubicBezTo>
                    <a:pt x="369417" y="47845"/>
                    <a:pt x="363897" y="47845"/>
                    <a:pt x="360676" y="44164"/>
                  </a:cubicBezTo>
                  <a:cubicBezTo>
                    <a:pt x="330313" y="9201"/>
                    <a:pt x="280628" y="0"/>
                    <a:pt x="234624" y="0"/>
                  </a:cubicBezTo>
                  <a:cubicBezTo>
                    <a:pt x="105351" y="0"/>
                    <a:pt x="0" y="93849"/>
                    <a:pt x="0" y="230483"/>
                  </a:cubicBezTo>
                  <a:cubicBezTo>
                    <a:pt x="0" y="367577"/>
                    <a:pt x="104891" y="460967"/>
                    <a:pt x="234624" y="460967"/>
                  </a:cubicBezTo>
                  <a:cubicBezTo>
                    <a:pt x="287989" y="460967"/>
                    <a:pt x="337214" y="436584"/>
                    <a:pt x="376778" y="401621"/>
                  </a:cubicBezTo>
                  <a:cubicBezTo>
                    <a:pt x="379538" y="399320"/>
                    <a:pt x="383679" y="398400"/>
                    <a:pt x="386899" y="400700"/>
                  </a:cubicBezTo>
                  <a:cubicBezTo>
                    <a:pt x="391039" y="403461"/>
                    <a:pt x="391500" y="408981"/>
                    <a:pt x="388279" y="412202"/>
                  </a:cubicBezTo>
                  <a:cubicBezTo>
                    <a:pt x="383679" y="417262"/>
                    <a:pt x="377238" y="425543"/>
                    <a:pt x="374018" y="434744"/>
                  </a:cubicBezTo>
                  <a:cubicBezTo>
                    <a:pt x="371258" y="441185"/>
                    <a:pt x="376318" y="448085"/>
                    <a:pt x="383219" y="448085"/>
                  </a:cubicBezTo>
                  <a:lnTo>
                    <a:pt x="480288" y="448085"/>
                  </a:lnTo>
                  <a:cubicBezTo>
                    <a:pt x="486269" y="448085"/>
                    <a:pt x="490410" y="443025"/>
                    <a:pt x="489949" y="437044"/>
                  </a:cubicBezTo>
                  <a:cubicBezTo>
                    <a:pt x="477068" y="311451"/>
                    <a:pt x="460507" y="237844"/>
                    <a:pt x="487189" y="23002"/>
                  </a:cubicBezTo>
                  <a:close/>
                  <a:moveTo>
                    <a:pt x="235084" y="339054"/>
                  </a:moveTo>
                  <a:cubicBezTo>
                    <a:pt x="171137" y="339054"/>
                    <a:pt x="127433" y="289829"/>
                    <a:pt x="127433" y="229563"/>
                  </a:cubicBezTo>
                  <a:cubicBezTo>
                    <a:pt x="127433" y="169297"/>
                    <a:pt x="171137" y="120072"/>
                    <a:pt x="235084" y="120072"/>
                  </a:cubicBezTo>
                  <a:cubicBezTo>
                    <a:pt x="299030" y="120072"/>
                    <a:pt x="342735" y="169297"/>
                    <a:pt x="342735" y="229563"/>
                  </a:cubicBezTo>
                  <a:cubicBezTo>
                    <a:pt x="342735" y="289829"/>
                    <a:pt x="299030" y="339054"/>
                    <a:pt x="235084" y="33905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50" name="Freeform: Shape 49">
              <a:extLst>
                <a:ext uri="{FF2B5EF4-FFF2-40B4-BE49-F238E27FC236}">
                  <a16:creationId xmlns:a16="http://schemas.microsoft.com/office/drawing/2014/main" id="{F5430BD7-4878-44A3-B9FF-CF284409696B}"/>
                </a:ext>
              </a:extLst>
            </p:cNvPr>
            <p:cNvSpPr/>
            <p:nvPr/>
          </p:nvSpPr>
          <p:spPr>
            <a:xfrm>
              <a:off x="3294281" y="3198862"/>
              <a:ext cx="469247" cy="460966"/>
            </a:xfrm>
            <a:custGeom>
              <a:avLst/>
              <a:gdLst>
                <a:gd name="connsiteX0" fmla="*/ 469247 w 469247"/>
                <a:gd name="connsiteY0" fmla="*/ 230483 h 460966"/>
                <a:gd name="connsiteX1" fmla="*/ 414962 w 469247"/>
                <a:gd name="connsiteY1" fmla="*/ 79128 h 460966"/>
                <a:gd name="connsiteX2" fmla="*/ 234624 w 469247"/>
                <a:gd name="connsiteY2" fmla="*/ 0 h 460966"/>
                <a:gd name="connsiteX3" fmla="*/ 0 w 469247"/>
                <a:gd name="connsiteY3" fmla="*/ 230483 h 460966"/>
                <a:gd name="connsiteX4" fmla="*/ 234624 w 469247"/>
                <a:gd name="connsiteY4" fmla="*/ 460967 h 460966"/>
                <a:gd name="connsiteX5" fmla="*/ 350095 w 469247"/>
                <a:gd name="connsiteY5" fmla="*/ 433364 h 460966"/>
                <a:gd name="connsiteX6" fmla="*/ 469247 w 469247"/>
                <a:gd name="connsiteY6" fmla="*/ 230483 h 460966"/>
                <a:gd name="connsiteX7" fmla="*/ 234624 w 469247"/>
                <a:gd name="connsiteY7" fmla="*/ 339974 h 460966"/>
                <a:gd name="connsiteX8" fmla="*/ 126973 w 469247"/>
                <a:gd name="connsiteY8" fmla="*/ 230483 h 460966"/>
                <a:gd name="connsiteX9" fmla="*/ 234624 w 469247"/>
                <a:gd name="connsiteY9" fmla="*/ 120992 h 460966"/>
                <a:gd name="connsiteX10" fmla="*/ 342275 w 469247"/>
                <a:gd name="connsiteY10" fmla="*/ 230483 h 460966"/>
                <a:gd name="connsiteX11" fmla="*/ 234624 w 469247"/>
                <a:gd name="connsiteY11" fmla="*/ 33997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9247" h="460966">
                  <a:moveTo>
                    <a:pt x="469247" y="230483"/>
                  </a:moveTo>
                  <a:cubicBezTo>
                    <a:pt x="469247" y="170217"/>
                    <a:pt x="449005" y="118232"/>
                    <a:pt x="414962" y="79128"/>
                  </a:cubicBezTo>
                  <a:cubicBezTo>
                    <a:pt x="372178" y="28983"/>
                    <a:pt x="307311" y="0"/>
                    <a:pt x="234624" y="0"/>
                  </a:cubicBezTo>
                  <a:cubicBezTo>
                    <a:pt x="105351" y="0"/>
                    <a:pt x="0" y="93849"/>
                    <a:pt x="0" y="230483"/>
                  </a:cubicBezTo>
                  <a:cubicBezTo>
                    <a:pt x="0" y="367117"/>
                    <a:pt x="104891" y="460967"/>
                    <a:pt x="234624" y="460967"/>
                  </a:cubicBezTo>
                  <a:cubicBezTo>
                    <a:pt x="276488" y="460967"/>
                    <a:pt x="316052" y="451306"/>
                    <a:pt x="350095" y="433364"/>
                  </a:cubicBezTo>
                  <a:cubicBezTo>
                    <a:pt x="420942" y="395640"/>
                    <a:pt x="469247" y="322953"/>
                    <a:pt x="469247" y="230483"/>
                  </a:cubicBezTo>
                  <a:close/>
                  <a:moveTo>
                    <a:pt x="234624" y="339974"/>
                  </a:moveTo>
                  <a:cubicBezTo>
                    <a:pt x="170677" y="339974"/>
                    <a:pt x="126973" y="290749"/>
                    <a:pt x="126973" y="230483"/>
                  </a:cubicBezTo>
                  <a:cubicBezTo>
                    <a:pt x="126973" y="170217"/>
                    <a:pt x="170677" y="120992"/>
                    <a:pt x="234624" y="120992"/>
                  </a:cubicBezTo>
                  <a:cubicBezTo>
                    <a:pt x="298570" y="120992"/>
                    <a:pt x="342275" y="170217"/>
                    <a:pt x="342275" y="230483"/>
                  </a:cubicBezTo>
                  <a:cubicBezTo>
                    <a:pt x="342275" y="290749"/>
                    <a:pt x="298570" y="339974"/>
                    <a:pt x="234624" y="33997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51" name="Freeform: Shape 50">
              <a:extLst>
                <a:ext uri="{FF2B5EF4-FFF2-40B4-BE49-F238E27FC236}">
                  <a16:creationId xmlns:a16="http://schemas.microsoft.com/office/drawing/2014/main" id="{0A4AC092-4AF6-413F-B5A8-C7DE46F1E48D}"/>
                </a:ext>
              </a:extLst>
            </p:cNvPr>
            <p:cNvSpPr/>
            <p:nvPr/>
          </p:nvSpPr>
          <p:spPr>
            <a:xfrm>
              <a:off x="2759707" y="3052567"/>
              <a:ext cx="494549" cy="608181"/>
            </a:xfrm>
            <a:custGeom>
              <a:avLst/>
              <a:gdLst>
                <a:gd name="connsiteX0" fmla="*/ 483969 w 494549"/>
                <a:gd name="connsiteY0" fmla="*/ 0 h 608181"/>
                <a:gd name="connsiteX1" fmla="*/ 375398 w 494549"/>
                <a:gd name="connsiteY1" fmla="*/ 0 h 608181"/>
                <a:gd name="connsiteX2" fmla="*/ 365737 w 494549"/>
                <a:gd name="connsiteY2" fmla="*/ 8281 h 608181"/>
                <a:gd name="connsiteX3" fmla="*/ 353316 w 494549"/>
                <a:gd name="connsiteY3" fmla="*/ 139854 h 608181"/>
                <a:gd name="connsiteX4" fmla="*/ 362517 w 494549"/>
                <a:gd name="connsiteY4" fmla="*/ 168837 h 608181"/>
                <a:gd name="connsiteX5" fmla="*/ 363437 w 494549"/>
                <a:gd name="connsiteY5" fmla="*/ 170217 h 608181"/>
                <a:gd name="connsiteX6" fmla="*/ 363897 w 494549"/>
                <a:gd name="connsiteY6" fmla="*/ 180798 h 608181"/>
                <a:gd name="connsiteX7" fmla="*/ 351475 w 494549"/>
                <a:gd name="connsiteY7" fmla="*/ 182178 h 608181"/>
                <a:gd name="connsiteX8" fmla="*/ 234624 w 494549"/>
                <a:gd name="connsiteY8" fmla="*/ 147215 h 608181"/>
                <a:gd name="connsiteX9" fmla="*/ 0 w 494549"/>
                <a:gd name="connsiteY9" fmla="*/ 377698 h 608181"/>
                <a:gd name="connsiteX10" fmla="*/ 234624 w 494549"/>
                <a:gd name="connsiteY10" fmla="*/ 608181 h 608181"/>
                <a:gd name="connsiteX11" fmla="*/ 376778 w 494549"/>
                <a:gd name="connsiteY11" fmla="*/ 548835 h 608181"/>
                <a:gd name="connsiteX12" fmla="*/ 386899 w 494549"/>
                <a:gd name="connsiteY12" fmla="*/ 547915 h 608181"/>
                <a:gd name="connsiteX13" fmla="*/ 388279 w 494549"/>
                <a:gd name="connsiteY13" fmla="*/ 559416 h 608181"/>
                <a:gd name="connsiteX14" fmla="*/ 374018 w 494549"/>
                <a:gd name="connsiteY14" fmla="*/ 581959 h 608181"/>
                <a:gd name="connsiteX15" fmla="*/ 383219 w 494549"/>
                <a:gd name="connsiteY15" fmla="*/ 595300 h 608181"/>
                <a:gd name="connsiteX16" fmla="*/ 480749 w 494549"/>
                <a:gd name="connsiteY16" fmla="*/ 595300 h 608181"/>
                <a:gd name="connsiteX17" fmla="*/ 490410 w 494549"/>
                <a:gd name="connsiteY17" fmla="*/ 584719 h 608181"/>
                <a:gd name="connsiteX18" fmla="*/ 494550 w 494549"/>
                <a:gd name="connsiteY18" fmla="*/ 11041 h 608181"/>
                <a:gd name="connsiteX19" fmla="*/ 483969 w 494549"/>
                <a:gd name="connsiteY19" fmla="*/ 0 h 608181"/>
                <a:gd name="connsiteX20" fmla="*/ 234164 w 494549"/>
                <a:gd name="connsiteY20" fmla="*/ 486269 h 608181"/>
                <a:gd name="connsiteX21" fmla="*/ 126513 w 494549"/>
                <a:gd name="connsiteY21" fmla="*/ 376778 h 608181"/>
                <a:gd name="connsiteX22" fmla="*/ 234164 w 494549"/>
                <a:gd name="connsiteY22" fmla="*/ 267287 h 608181"/>
                <a:gd name="connsiteX23" fmla="*/ 341815 w 494549"/>
                <a:gd name="connsiteY23" fmla="*/ 376778 h 608181"/>
                <a:gd name="connsiteX24" fmla="*/ 234164 w 494549"/>
                <a:gd name="connsiteY24" fmla="*/ 486269 h 60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94549" h="608181">
                  <a:moveTo>
                    <a:pt x="483969" y="0"/>
                  </a:moveTo>
                  <a:lnTo>
                    <a:pt x="375398" y="0"/>
                  </a:lnTo>
                  <a:cubicBezTo>
                    <a:pt x="370337" y="0"/>
                    <a:pt x="366197" y="3680"/>
                    <a:pt x="365737" y="8281"/>
                  </a:cubicBezTo>
                  <a:cubicBezTo>
                    <a:pt x="357916" y="60266"/>
                    <a:pt x="354696" y="113631"/>
                    <a:pt x="353316" y="139854"/>
                  </a:cubicBezTo>
                  <a:cubicBezTo>
                    <a:pt x="352856" y="150435"/>
                    <a:pt x="356076" y="160556"/>
                    <a:pt x="362517" y="168837"/>
                  </a:cubicBezTo>
                  <a:lnTo>
                    <a:pt x="363437" y="170217"/>
                  </a:lnTo>
                  <a:cubicBezTo>
                    <a:pt x="365737" y="173438"/>
                    <a:pt x="366197" y="177578"/>
                    <a:pt x="363897" y="180798"/>
                  </a:cubicBezTo>
                  <a:cubicBezTo>
                    <a:pt x="360676" y="184939"/>
                    <a:pt x="355156" y="185399"/>
                    <a:pt x="351475" y="182178"/>
                  </a:cubicBezTo>
                  <a:cubicBezTo>
                    <a:pt x="320652" y="154576"/>
                    <a:pt x="276028" y="147215"/>
                    <a:pt x="234624" y="147215"/>
                  </a:cubicBezTo>
                  <a:cubicBezTo>
                    <a:pt x="105351" y="147215"/>
                    <a:pt x="0" y="241064"/>
                    <a:pt x="0" y="377698"/>
                  </a:cubicBezTo>
                  <a:cubicBezTo>
                    <a:pt x="0" y="514792"/>
                    <a:pt x="104891" y="608181"/>
                    <a:pt x="234624" y="608181"/>
                  </a:cubicBezTo>
                  <a:cubicBezTo>
                    <a:pt x="287989" y="608181"/>
                    <a:pt x="337214" y="583799"/>
                    <a:pt x="376778" y="548835"/>
                  </a:cubicBezTo>
                  <a:cubicBezTo>
                    <a:pt x="379538" y="546535"/>
                    <a:pt x="383679" y="545615"/>
                    <a:pt x="386899" y="547915"/>
                  </a:cubicBezTo>
                  <a:cubicBezTo>
                    <a:pt x="391039" y="550676"/>
                    <a:pt x="391500" y="556196"/>
                    <a:pt x="388279" y="559416"/>
                  </a:cubicBezTo>
                  <a:cubicBezTo>
                    <a:pt x="383679" y="564477"/>
                    <a:pt x="377238" y="572758"/>
                    <a:pt x="374018" y="581959"/>
                  </a:cubicBezTo>
                  <a:cubicBezTo>
                    <a:pt x="371258" y="588399"/>
                    <a:pt x="376318" y="595300"/>
                    <a:pt x="383219" y="595300"/>
                  </a:cubicBezTo>
                  <a:lnTo>
                    <a:pt x="480749" y="595300"/>
                  </a:lnTo>
                  <a:cubicBezTo>
                    <a:pt x="486269" y="595300"/>
                    <a:pt x="490870" y="590240"/>
                    <a:pt x="490410" y="584719"/>
                  </a:cubicBezTo>
                  <a:cubicBezTo>
                    <a:pt x="478908" y="444865"/>
                    <a:pt x="462807" y="255326"/>
                    <a:pt x="494550" y="11041"/>
                  </a:cubicBezTo>
                  <a:cubicBezTo>
                    <a:pt x="494550" y="5521"/>
                    <a:pt x="489949" y="0"/>
                    <a:pt x="483969" y="0"/>
                  </a:cubicBezTo>
                  <a:close/>
                  <a:moveTo>
                    <a:pt x="234164" y="486269"/>
                  </a:moveTo>
                  <a:cubicBezTo>
                    <a:pt x="170217" y="486269"/>
                    <a:pt x="126513" y="437044"/>
                    <a:pt x="126513" y="376778"/>
                  </a:cubicBezTo>
                  <a:cubicBezTo>
                    <a:pt x="126513" y="316512"/>
                    <a:pt x="170217" y="267287"/>
                    <a:pt x="234164" y="267287"/>
                  </a:cubicBezTo>
                  <a:cubicBezTo>
                    <a:pt x="298110" y="267287"/>
                    <a:pt x="341815" y="316512"/>
                    <a:pt x="341815" y="376778"/>
                  </a:cubicBezTo>
                  <a:cubicBezTo>
                    <a:pt x="341815" y="437044"/>
                    <a:pt x="298110" y="486269"/>
                    <a:pt x="234164" y="486269"/>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52" name="Freeform: Shape 51">
              <a:extLst>
                <a:ext uri="{FF2B5EF4-FFF2-40B4-BE49-F238E27FC236}">
                  <a16:creationId xmlns:a16="http://schemas.microsoft.com/office/drawing/2014/main" id="{52A0CF82-8F8C-4B2E-B13F-3B219B7B4781}"/>
                </a:ext>
              </a:extLst>
            </p:cNvPr>
            <p:cNvSpPr/>
            <p:nvPr/>
          </p:nvSpPr>
          <p:spPr>
            <a:xfrm>
              <a:off x="1274295" y="3078790"/>
              <a:ext cx="521562" cy="569077"/>
            </a:xfrm>
            <a:custGeom>
              <a:avLst/>
              <a:gdLst>
                <a:gd name="connsiteX0" fmla="*/ 327935 w 521562"/>
                <a:gd name="connsiteY0" fmla="*/ 7821 h 569077"/>
                <a:gd name="connsiteX1" fmla="*/ 315514 w 521562"/>
                <a:gd name="connsiteY1" fmla="*/ 0 h 569077"/>
                <a:gd name="connsiteX2" fmla="*/ 207403 w 521562"/>
                <a:gd name="connsiteY2" fmla="*/ 0 h 569077"/>
                <a:gd name="connsiteX3" fmla="*/ 194982 w 521562"/>
                <a:gd name="connsiteY3" fmla="*/ 7821 h 569077"/>
                <a:gd name="connsiteX4" fmla="*/ 382 w 521562"/>
                <a:gd name="connsiteY4" fmla="*/ 556196 h 569077"/>
                <a:gd name="connsiteX5" fmla="*/ 10043 w 521562"/>
                <a:gd name="connsiteY5" fmla="*/ 569077 h 569077"/>
                <a:gd name="connsiteX6" fmla="*/ 120454 w 521562"/>
                <a:gd name="connsiteY6" fmla="*/ 569077 h 569077"/>
                <a:gd name="connsiteX7" fmla="*/ 132876 w 521562"/>
                <a:gd name="connsiteY7" fmla="*/ 559416 h 569077"/>
                <a:gd name="connsiteX8" fmla="*/ 154038 w 521562"/>
                <a:gd name="connsiteY8" fmla="*/ 479368 h 569077"/>
                <a:gd name="connsiteX9" fmla="*/ 164159 w 521562"/>
                <a:gd name="connsiteY9" fmla="*/ 471548 h 569077"/>
                <a:gd name="connsiteX10" fmla="*/ 357378 w 521562"/>
                <a:gd name="connsiteY10" fmla="*/ 471548 h 569077"/>
                <a:gd name="connsiteX11" fmla="*/ 367499 w 521562"/>
                <a:gd name="connsiteY11" fmla="*/ 479368 h 569077"/>
                <a:gd name="connsiteX12" fmla="*/ 388662 w 521562"/>
                <a:gd name="connsiteY12" fmla="*/ 559416 h 569077"/>
                <a:gd name="connsiteX13" fmla="*/ 401083 w 521562"/>
                <a:gd name="connsiteY13" fmla="*/ 569077 h 569077"/>
                <a:gd name="connsiteX14" fmla="*/ 511494 w 521562"/>
                <a:gd name="connsiteY14" fmla="*/ 569077 h 569077"/>
                <a:gd name="connsiteX15" fmla="*/ 521155 w 521562"/>
                <a:gd name="connsiteY15" fmla="*/ 556196 h 569077"/>
                <a:gd name="connsiteX16" fmla="*/ 327935 w 521562"/>
                <a:gd name="connsiteY16" fmla="*/ 7821 h 569077"/>
                <a:gd name="connsiteX17" fmla="*/ 197282 w 521562"/>
                <a:gd name="connsiteY17" fmla="*/ 336754 h 569077"/>
                <a:gd name="connsiteX18" fmla="*/ 252028 w 521562"/>
                <a:gd name="connsiteY18" fmla="*/ 173437 h 569077"/>
                <a:gd name="connsiteX19" fmla="*/ 258928 w 521562"/>
                <a:gd name="connsiteY19" fmla="*/ 166997 h 569077"/>
                <a:gd name="connsiteX20" fmla="*/ 269970 w 521562"/>
                <a:gd name="connsiteY20" fmla="*/ 172977 h 569077"/>
                <a:gd name="connsiteX21" fmla="*/ 324715 w 521562"/>
                <a:gd name="connsiteY21" fmla="*/ 336294 h 569077"/>
                <a:gd name="connsiteX22" fmla="*/ 314134 w 521562"/>
                <a:gd name="connsiteY22" fmla="*/ 350555 h 569077"/>
                <a:gd name="connsiteX23" fmla="*/ 206483 w 521562"/>
                <a:gd name="connsiteY23" fmla="*/ 350555 h 569077"/>
                <a:gd name="connsiteX24" fmla="*/ 197282 w 521562"/>
                <a:gd name="connsiteY24" fmla="*/ 336754 h 569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1562" h="569077">
                  <a:moveTo>
                    <a:pt x="327935" y="7821"/>
                  </a:moveTo>
                  <a:cubicBezTo>
                    <a:pt x="325635" y="2760"/>
                    <a:pt x="321035" y="0"/>
                    <a:pt x="315514" y="0"/>
                  </a:cubicBezTo>
                  <a:lnTo>
                    <a:pt x="207403" y="0"/>
                  </a:lnTo>
                  <a:cubicBezTo>
                    <a:pt x="201883" y="0"/>
                    <a:pt x="197282" y="3220"/>
                    <a:pt x="194982" y="7821"/>
                  </a:cubicBezTo>
                  <a:cubicBezTo>
                    <a:pt x="87331" y="248425"/>
                    <a:pt x="16484" y="497770"/>
                    <a:pt x="382" y="556196"/>
                  </a:cubicBezTo>
                  <a:cubicBezTo>
                    <a:pt x="-1458" y="562637"/>
                    <a:pt x="3603" y="569077"/>
                    <a:pt x="10043" y="569077"/>
                  </a:cubicBezTo>
                  <a:lnTo>
                    <a:pt x="120454" y="569077"/>
                  </a:lnTo>
                  <a:cubicBezTo>
                    <a:pt x="126435" y="569077"/>
                    <a:pt x="131496" y="564937"/>
                    <a:pt x="132876" y="559416"/>
                  </a:cubicBezTo>
                  <a:cubicBezTo>
                    <a:pt x="136096" y="545615"/>
                    <a:pt x="143457" y="518012"/>
                    <a:pt x="154038" y="479368"/>
                  </a:cubicBezTo>
                  <a:cubicBezTo>
                    <a:pt x="155418" y="474768"/>
                    <a:pt x="159558" y="471548"/>
                    <a:pt x="164159" y="471548"/>
                  </a:cubicBezTo>
                  <a:lnTo>
                    <a:pt x="357378" y="471548"/>
                  </a:lnTo>
                  <a:cubicBezTo>
                    <a:pt x="361979" y="471548"/>
                    <a:pt x="366119" y="474768"/>
                    <a:pt x="367499" y="479368"/>
                  </a:cubicBezTo>
                  <a:cubicBezTo>
                    <a:pt x="378080" y="518012"/>
                    <a:pt x="385441" y="545615"/>
                    <a:pt x="388662" y="559416"/>
                  </a:cubicBezTo>
                  <a:cubicBezTo>
                    <a:pt x="390042" y="565397"/>
                    <a:pt x="395102" y="569077"/>
                    <a:pt x="401083" y="569077"/>
                  </a:cubicBezTo>
                  <a:lnTo>
                    <a:pt x="511494" y="569077"/>
                  </a:lnTo>
                  <a:cubicBezTo>
                    <a:pt x="518395" y="569077"/>
                    <a:pt x="522995" y="562637"/>
                    <a:pt x="521155" y="556196"/>
                  </a:cubicBezTo>
                  <a:cubicBezTo>
                    <a:pt x="506433" y="497770"/>
                    <a:pt x="435586" y="248425"/>
                    <a:pt x="327935" y="7821"/>
                  </a:cubicBezTo>
                  <a:close/>
                  <a:moveTo>
                    <a:pt x="197282" y="336754"/>
                  </a:moveTo>
                  <a:cubicBezTo>
                    <a:pt x="212924" y="287989"/>
                    <a:pt x="231326" y="230483"/>
                    <a:pt x="252028" y="173437"/>
                  </a:cubicBezTo>
                  <a:cubicBezTo>
                    <a:pt x="253408" y="170217"/>
                    <a:pt x="255708" y="167457"/>
                    <a:pt x="258928" y="166997"/>
                  </a:cubicBezTo>
                  <a:cubicBezTo>
                    <a:pt x="263989" y="165617"/>
                    <a:pt x="268589" y="168377"/>
                    <a:pt x="269970" y="172977"/>
                  </a:cubicBezTo>
                  <a:cubicBezTo>
                    <a:pt x="291132" y="230023"/>
                    <a:pt x="309073" y="287529"/>
                    <a:pt x="324715" y="336294"/>
                  </a:cubicBezTo>
                  <a:cubicBezTo>
                    <a:pt x="327015" y="343195"/>
                    <a:pt x="321495" y="350555"/>
                    <a:pt x="314134" y="350555"/>
                  </a:cubicBezTo>
                  <a:lnTo>
                    <a:pt x="206483" y="350555"/>
                  </a:lnTo>
                  <a:cubicBezTo>
                    <a:pt x="200042" y="350555"/>
                    <a:pt x="194982" y="343655"/>
                    <a:pt x="197282" y="33675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53" name="Freeform: Shape 52">
              <a:extLst>
                <a:ext uri="{FF2B5EF4-FFF2-40B4-BE49-F238E27FC236}">
                  <a16:creationId xmlns:a16="http://schemas.microsoft.com/office/drawing/2014/main" id="{6156E4FC-44FC-4BA9-80A3-7FD5BBB4D976}"/>
                </a:ext>
              </a:extLst>
            </p:cNvPr>
            <p:cNvSpPr/>
            <p:nvPr/>
          </p:nvSpPr>
          <p:spPr>
            <a:xfrm>
              <a:off x="1754720" y="3208063"/>
              <a:ext cx="462142" cy="440264"/>
            </a:xfrm>
            <a:custGeom>
              <a:avLst/>
              <a:gdLst>
                <a:gd name="connsiteX0" fmla="*/ 448791 w 462142"/>
                <a:gd name="connsiteY0" fmla="*/ 0 h 440264"/>
                <a:gd name="connsiteX1" fmla="*/ 343440 w 462142"/>
                <a:gd name="connsiteY1" fmla="*/ 920 h 440264"/>
                <a:gd name="connsiteX2" fmla="*/ 331019 w 462142"/>
                <a:gd name="connsiteY2" fmla="*/ 10121 h 440264"/>
                <a:gd name="connsiteX3" fmla="*/ 240850 w 462142"/>
                <a:gd name="connsiteY3" fmla="*/ 266827 h 440264"/>
                <a:gd name="connsiteX4" fmla="*/ 231649 w 462142"/>
                <a:gd name="connsiteY4" fmla="*/ 272808 h 440264"/>
                <a:gd name="connsiteX5" fmla="*/ 222448 w 462142"/>
                <a:gd name="connsiteY5" fmla="*/ 266827 h 440264"/>
                <a:gd name="connsiteX6" fmla="*/ 132279 w 462142"/>
                <a:gd name="connsiteY6" fmla="*/ 10121 h 440264"/>
                <a:gd name="connsiteX7" fmla="*/ 119858 w 462142"/>
                <a:gd name="connsiteY7" fmla="*/ 920 h 440264"/>
                <a:gd name="connsiteX8" fmla="*/ 9907 w 462142"/>
                <a:gd name="connsiteY8" fmla="*/ 0 h 440264"/>
                <a:gd name="connsiteX9" fmla="*/ 246 w 462142"/>
                <a:gd name="connsiteY9" fmla="*/ 12421 h 440264"/>
                <a:gd name="connsiteX10" fmla="*/ 173683 w 462142"/>
                <a:gd name="connsiteY10" fmla="*/ 434284 h 440264"/>
                <a:gd name="connsiteX11" fmla="*/ 184724 w 462142"/>
                <a:gd name="connsiteY11" fmla="*/ 440264 h 440264"/>
                <a:gd name="connsiteX12" fmla="*/ 278574 w 462142"/>
                <a:gd name="connsiteY12" fmla="*/ 440264 h 440264"/>
                <a:gd name="connsiteX13" fmla="*/ 289615 w 462142"/>
                <a:gd name="connsiteY13" fmla="*/ 434284 h 440264"/>
                <a:gd name="connsiteX14" fmla="*/ 461672 w 462142"/>
                <a:gd name="connsiteY14" fmla="*/ 16562 h 440264"/>
                <a:gd name="connsiteX15" fmla="*/ 448791 w 462142"/>
                <a:gd name="connsiteY15" fmla="*/ 0 h 440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2142" h="440264">
                  <a:moveTo>
                    <a:pt x="448791" y="0"/>
                  </a:moveTo>
                  <a:lnTo>
                    <a:pt x="343440" y="920"/>
                  </a:lnTo>
                  <a:cubicBezTo>
                    <a:pt x="337920" y="920"/>
                    <a:pt x="332859" y="4600"/>
                    <a:pt x="331019" y="10121"/>
                  </a:cubicBezTo>
                  <a:cubicBezTo>
                    <a:pt x="311237" y="75908"/>
                    <a:pt x="286855" y="156876"/>
                    <a:pt x="240850" y="266827"/>
                  </a:cubicBezTo>
                  <a:cubicBezTo>
                    <a:pt x="239470" y="270507"/>
                    <a:pt x="235789" y="272808"/>
                    <a:pt x="231649" y="272808"/>
                  </a:cubicBezTo>
                  <a:cubicBezTo>
                    <a:pt x="227509" y="272808"/>
                    <a:pt x="223828" y="270507"/>
                    <a:pt x="222448" y="266827"/>
                  </a:cubicBezTo>
                  <a:cubicBezTo>
                    <a:pt x="176443" y="156876"/>
                    <a:pt x="152061" y="75908"/>
                    <a:pt x="132279" y="10121"/>
                  </a:cubicBezTo>
                  <a:cubicBezTo>
                    <a:pt x="130439" y="4600"/>
                    <a:pt x="125378" y="920"/>
                    <a:pt x="119858" y="920"/>
                  </a:cubicBezTo>
                  <a:lnTo>
                    <a:pt x="9907" y="0"/>
                  </a:lnTo>
                  <a:cubicBezTo>
                    <a:pt x="3466" y="0"/>
                    <a:pt x="-1135" y="5981"/>
                    <a:pt x="246" y="12421"/>
                  </a:cubicBezTo>
                  <a:cubicBezTo>
                    <a:pt x="14967" y="66707"/>
                    <a:pt x="77533" y="286609"/>
                    <a:pt x="173683" y="434284"/>
                  </a:cubicBezTo>
                  <a:cubicBezTo>
                    <a:pt x="175983" y="437964"/>
                    <a:pt x="180124" y="440264"/>
                    <a:pt x="184724" y="440264"/>
                  </a:cubicBezTo>
                  <a:lnTo>
                    <a:pt x="278574" y="440264"/>
                  </a:lnTo>
                  <a:cubicBezTo>
                    <a:pt x="283174" y="440264"/>
                    <a:pt x="287315" y="437964"/>
                    <a:pt x="289615" y="434284"/>
                  </a:cubicBezTo>
                  <a:cubicBezTo>
                    <a:pt x="383464" y="290289"/>
                    <a:pt x="445571" y="77288"/>
                    <a:pt x="461672" y="16562"/>
                  </a:cubicBezTo>
                  <a:cubicBezTo>
                    <a:pt x="463972" y="8281"/>
                    <a:pt x="457532" y="0"/>
                    <a:pt x="448791" y="0"/>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grpSp>
    </p:spTree>
    <p:extLst>
      <p:ext uri="{BB962C8B-B14F-4D97-AF65-F5344CB8AC3E}">
        <p14:creationId xmlns:p14="http://schemas.microsoft.com/office/powerpoint/2010/main" val="20318426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AVADO_Contents_Indigo">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49187215-9495-4626-B76F-66634B6AB059}"/>
              </a:ext>
            </a:extLst>
          </p:cNvPr>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 name="Graphic 1">
            <a:extLst>
              <a:ext uri="{FF2B5EF4-FFF2-40B4-BE49-F238E27FC236}">
                <a16:creationId xmlns:a16="http://schemas.microsoft.com/office/drawing/2014/main" id="{5F9DAD3F-4161-4847-8686-514BA410BA8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5334000" cy="6858000"/>
          </a:xfrm>
          <a:prstGeom prst="rect">
            <a:avLst/>
          </a:prstGeom>
        </p:spPr>
      </p:pic>
      <p:sp>
        <p:nvSpPr>
          <p:cNvPr id="15" name="Title 3">
            <a:extLst>
              <a:ext uri="{FF2B5EF4-FFF2-40B4-BE49-F238E27FC236}">
                <a16:creationId xmlns:a16="http://schemas.microsoft.com/office/drawing/2014/main" id="{425A89CF-5B16-9544-9D67-82577E277E46}"/>
              </a:ext>
            </a:extLst>
          </p:cNvPr>
          <p:cNvSpPr>
            <a:spLocks noGrp="1"/>
          </p:cNvSpPr>
          <p:nvPr>
            <p:ph type="title" hasCustomPrompt="1"/>
          </p:nvPr>
        </p:nvSpPr>
        <p:spPr>
          <a:xfrm>
            <a:off x="5010963" y="1176355"/>
            <a:ext cx="6665101" cy="431120"/>
          </a:xfrm>
          <a:prstGeom prst="rect">
            <a:avLst/>
          </a:prstGeom>
        </p:spPr>
        <p:txBody>
          <a:bodyPr lIns="0" tIns="0" rIns="0" bIns="0" anchor="ctr" anchorCtr="0"/>
          <a:lstStyle>
            <a:lvl1pPr>
              <a:lnSpc>
                <a:spcPct val="100000"/>
              </a:lnSpc>
              <a:defRPr sz="2800" b="1" i="0" cap="none" spc="0" baseline="0">
                <a:solidFill>
                  <a:schemeClr val="bg1"/>
                </a:solidFill>
                <a:latin typeface="+mj-lt"/>
                <a:ea typeface="Arial" charset="0"/>
                <a:cs typeface="Arial" charset="0"/>
              </a:defRPr>
            </a:lvl1pPr>
          </a:lstStyle>
          <a:p>
            <a:r>
              <a:rPr lang="en-US"/>
              <a:t>Click to edit Contents title</a:t>
            </a:r>
          </a:p>
        </p:txBody>
      </p:sp>
      <p:sp>
        <p:nvSpPr>
          <p:cNvPr id="16" name="Text Placeholder 11">
            <a:extLst>
              <a:ext uri="{FF2B5EF4-FFF2-40B4-BE49-F238E27FC236}">
                <a16:creationId xmlns:a16="http://schemas.microsoft.com/office/drawing/2014/main" id="{08EEF192-3B6F-C84C-855B-26F1DC0BB512}"/>
              </a:ext>
            </a:extLst>
          </p:cNvPr>
          <p:cNvSpPr>
            <a:spLocks noGrp="1"/>
          </p:cNvSpPr>
          <p:nvPr>
            <p:ph type="body" sz="quarter" idx="11" hasCustomPrompt="1"/>
          </p:nvPr>
        </p:nvSpPr>
        <p:spPr>
          <a:xfrm>
            <a:off x="5010963" y="2069539"/>
            <a:ext cx="1137567" cy="341079"/>
          </a:xfrm>
          <a:prstGeom prst="rect">
            <a:avLst/>
          </a:prstGeom>
        </p:spPr>
        <p:txBody>
          <a:bodyPr lIns="0" tIns="0" rIns="0" bIns="0" anchor="ctr" anchorCtr="0"/>
          <a:lstStyle>
            <a:lvl1pPr marL="0" indent="0" algn="r">
              <a:buNone/>
              <a:defRPr sz="2800" b="1" i="0">
                <a:solidFill>
                  <a:schemeClr val="accent2"/>
                </a:solidFill>
                <a:latin typeface="+mn-lt"/>
                <a:ea typeface="Arial" charset="0"/>
                <a:cs typeface="Arial" charset="0"/>
              </a:defRPr>
            </a:lvl1pPr>
          </a:lstStyle>
          <a:p>
            <a:pPr marL="228600" marR="0" lvl="0" indent="-228600" algn="r" defTabSz="914400" rtl="0" eaLnBrk="1" fontAlgn="auto" latinLnBrk="0" hangingPunct="1">
              <a:lnSpc>
                <a:spcPct val="90000"/>
              </a:lnSpc>
              <a:spcBef>
                <a:spcPts val="1000"/>
              </a:spcBef>
              <a:spcAft>
                <a:spcPts val="0"/>
              </a:spcAft>
              <a:buClrTx/>
              <a:buSzTx/>
              <a:tabLst/>
              <a:defRPr/>
            </a:pPr>
            <a:r>
              <a:rPr lang="en-US"/>
              <a:t>#</a:t>
            </a:r>
          </a:p>
        </p:txBody>
      </p:sp>
      <p:sp>
        <p:nvSpPr>
          <p:cNvPr id="17" name="Text Placeholder 11">
            <a:extLst>
              <a:ext uri="{FF2B5EF4-FFF2-40B4-BE49-F238E27FC236}">
                <a16:creationId xmlns:a16="http://schemas.microsoft.com/office/drawing/2014/main" id="{C9771918-6BA0-7B40-8FEE-9C37BCBB2502}"/>
              </a:ext>
            </a:extLst>
          </p:cNvPr>
          <p:cNvSpPr>
            <a:spLocks noGrp="1"/>
          </p:cNvSpPr>
          <p:nvPr>
            <p:ph type="body" sz="quarter" idx="12" hasCustomPrompt="1"/>
          </p:nvPr>
        </p:nvSpPr>
        <p:spPr>
          <a:xfrm>
            <a:off x="5010963" y="2907590"/>
            <a:ext cx="1137567" cy="341079"/>
          </a:xfrm>
          <a:prstGeom prst="rect">
            <a:avLst/>
          </a:prstGeom>
        </p:spPr>
        <p:txBody>
          <a:bodyPr lIns="0" tIns="0" rIns="0" bIns="0" anchor="ctr" anchorCtr="0"/>
          <a:lstStyle>
            <a:lvl1pPr marL="0" indent="0" algn="r">
              <a:buNone/>
              <a:defRPr sz="2800" b="1" i="0">
                <a:solidFill>
                  <a:schemeClr val="accent2"/>
                </a:solidFill>
                <a:latin typeface="+mn-lt"/>
                <a:ea typeface="Arial" charset="0"/>
                <a:cs typeface="Arial" charset="0"/>
              </a:defRPr>
            </a:lvl1pPr>
          </a:lstStyle>
          <a:p>
            <a:pPr marL="228600" marR="0" lvl="0" indent="-228600" algn="r" defTabSz="914400" rtl="0" eaLnBrk="1" fontAlgn="auto" latinLnBrk="0" hangingPunct="1">
              <a:lnSpc>
                <a:spcPct val="90000"/>
              </a:lnSpc>
              <a:spcBef>
                <a:spcPts val="1000"/>
              </a:spcBef>
              <a:spcAft>
                <a:spcPts val="0"/>
              </a:spcAft>
              <a:buClrTx/>
              <a:buSzTx/>
              <a:tabLst/>
              <a:defRPr/>
            </a:pPr>
            <a:r>
              <a:rPr lang="en-US"/>
              <a:t>#</a:t>
            </a:r>
          </a:p>
        </p:txBody>
      </p:sp>
      <p:sp>
        <p:nvSpPr>
          <p:cNvPr id="18" name="Text Placeholder 11">
            <a:extLst>
              <a:ext uri="{FF2B5EF4-FFF2-40B4-BE49-F238E27FC236}">
                <a16:creationId xmlns:a16="http://schemas.microsoft.com/office/drawing/2014/main" id="{6732B0F0-BFCA-954D-A498-38221DD00C3C}"/>
              </a:ext>
            </a:extLst>
          </p:cNvPr>
          <p:cNvSpPr>
            <a:spLocks noGrp="1"/>
          </p:cNvSpPr>
          <p:nvPr>
            <p:ph type="body" sz="quarter" idx="13" hasCustomPrompt="1"/>
          </p:nvPr>
        </p:nvSpPr>
        <p:spPr>
          <a:xfrm>
            <a:off x="5010963" y="3714056"/>
            <a:ext cx="1137567" cy="341079"/>
          </a:xfrm>
          <a:prstGeom prst="rect">
            <a:avLst/>
          </a:prstGeom>
        </p:spPr>
        <p:txBody>
          <a:bodyPr lIns="0" tIns="0" rIns="0" bIns="0" anchor="ctr" anchorCtr="0"/>
          <a:lstStyle>
            <a:lvl1pPr marL="0" indent="0" algn="r">
              <a:buNone/>
              <a:defRPr sz="2800" b="1" i="0">
                <a:solidFill>
                  <a:schemeClr val="accent2"/>
                </a:solidFill>
                <a:latin typeface="+mn-lt"/>
                <a:ea typeface="Arial" charset="0"/>
                <a:cs typeface="Arial" charset="0"/>
              </a:defRPr>
            </a:lvl1pPr>
          </a:lstStyle>
          <a:p>
            <a:pPr marL="228600" marR="0" lvl="0" indent="-228600" algn="r" defTabSz="914400" rtl="0" eaLnBrk="1" fontAlgn="auto" latinLnBrk="0" hangingPunct="1">
              <a:lnSpc>
                <a:spcPct val="90000"/>
              </a:lnSpc>
              <a:spcBef>
                <a:spcPts val="1000"/>
              </a:spcBef>
              <a:spcAft>
                <a:spcPts val="0"/>
              </a:spcAft>
              <a:buClrTx/>
              <a:buSzTx/>
              <a:tabLst/>
              <a:defRPr/>
            </a:pPr>
            <a:r>
              <a:rPr lang="en-US"/>
              <a:t>#</a:t>
            </a:r>
          </a:p>
        </p:txBody>
      </p:sp>
      <p:sp>
        <p:nvSpPr>
          <p:cNvPr id="19" name="Text Placeholder 11">
            <a:extLst>
              <a:ext uri="{FF2B5EF4-FFF2-40B4-BE49-F238E27FC236}">
                <a16:creationId xmlns:a16="http://schemas.microsoft.com/office/drawing/2014/main" id="{F08668BE-5EE0-A24C-AFE7-E586FA9D7F41}"/>
              </a:ext>
            </a:extLst>
          </p:cNvPr>
          <p:cNvSpPr>
            <a:spLocks noGrp="1"/>
          </p:cNvSpPr>
          <p:nvPr>
            <p:ph type="body" sz="quarter" idx="14" hasCustomPrompt="1"/>
          </p:nvPr>
        </p:nvSpPr>
        <p:spPr>
          <a:xfrm>
            <a:off x="5010963" y="4442152"/>
            <a:ext cx="1137567" cy="341079"/>
          </a:xfrm>
          <a:prstGeom prst="rect">
            <a:avLst/>
          </a:prstGeom>
        </p:spPr>
        <p:txBody>
          <a:bodyPr lIns="0" tIns="0" rIns="0" bIns="0" anchor="ctr" anchorCtr="0"/>
          <a:lstStyle>
            <a:lvl1pPr marL="0" indent="0" algn="r">
              <a:buNone/>
              <a:defRPr sz="2800" b="1" i="0">
                <a:solidFill>
                  <a:schemeClr val="accent2"/>
                </a:solidFill>
                <a:latin typeface="+mn-lt"/>
                <a:ea typeface="Arial" charset="0"/>
                <a:cs typeface="Arial" charset="0"/>
              </a:defRPr>
            </a:lvl1pPr>
          </a:lstStyle>
          <a:p>
            <a:pPr marL="228600" marR="0" lvl="0" indent="-228600" algn="r" defTabSz="914400" rtl="0" eaLnBrk="1" fontAlgn="auto" latinLnBrk="0" hangingPunct="1">
              <a:lnSpc>
                <a:spcPct val="90000"/>
              </a:lnSpc>
              <a:spcBef>
                <a:spcPts val="1000"/>
              </a:spcBef>
              <a:spcAft>
                <a:spcPts val="0"/>
              </a:spcAft>
              <a:buClrTx/>
              <a:buSzTx/>
              <a:tabLst/>
              <a:defRPr/>
            </a:pPr>
            <a:r>
              <a:rPr lang="en-US"/>
              <a:t>#</a:t>
            </a:r>
          </a:p>
        </p:txBody>
      </p:sp>
      <p:sp>
        <p:nvSpPr>
          <p:cNvPr id="20" name="Text Placeholder 11">
            <a:extLst>
              <a:ext uri="{FF2B5EF4-FFF2-40B4-BE49-F238E27FC236}">
                <a16:creationId xmlns:a16="http://schemas.microsoft.com/office/drawing/2014/main" id="{CE9887A4-AEC7-F445-A8D8-C997C19CD9EF}"/>
              </a:ext>
            </a:extLst>
          </p:cNvPr>
          <p:cNvSpPr>
            <a:spLocks noGrp="1"/>
          </p:cNvSpPr>
          <p:nvPr>
            <p:ph type="body" sz="quarter" idx="15" hasCustomPrompt="1"/>
          </p:nvPr>
        </p:nvSpPr>
        <p:spPr>
          <a:xfrm>
            <a:off x="5010963" y="5254403"/>
            <a:ext cx="1137567" cy="341079"/>
          </a:xfrm>
          <a:prstGeom prst="rect">
            <a:avLst/>
          </a:prstGeom>
        </p:spPr>
        <p:txBody>
          <a:bodyPr lIns="0" tIns="0" rIns="0" bIns="0" anchor="ctr" anchorCtr="0"/>
          <a:lstStyle>
            <a:lvl1pPr marL="0" indent="0" algn="r">
              <a:buNone/>
              <a:defRPr sz="2800" b="1" i="0">
                <a:solidFill>
                  <a:schemeClr val="accent2"/>
                </a:solidFill>
                <a:latin typeface="+mn-lt"/>
                <a:ea typeface="Arial" charset="0"/>
                <a:cs typeface="Arial" charset="0"/>
              </a:defRPr>
            </a:lvl1pPr>
          </a:lstStyle>
          <a:p>
            <a:pPr marL="228600" marR="0" lvl="0" indent="-228600" algn="r" defTabSz="914400" rtl="0" eaLnBrk="1" fontAlgn="auto" latinLnBrk="0" hangingPunct="1">
              <a:lnSpc>
                <a:spcPct val="90000"/>
              </a:lnSpc>
              <a:spcBef>
                <a:spcPts val="1000"/>
              </a:spcBef>
              <a:spcAft>
                <a:spcPts val="0"/>
              </a:spcAft>
              <a:buClrTx/>
              <a:buSzTx/>
              <a:tabLst/>
              <a:defRPr/>
            </a:pPr>
            <a:r>
              <a:rPr lang="en-US"/>
              <a:t>#</a:t>
            </a:r>
          </a:p>
        </p:txBody>
      </p:sp>
      <p:sp>
        <p:nvSpPr>
          <p:cNvPr id="21" name="Text Placeholder 39">
            <a:extLst>
              <a:ext uri="{FF2B5EF4-FFF2-40B4-BE49-F238E27FC236}">
                <a16:creationId xmlns:a16="http://schemas.microsoft.com/office/drawing/2014/main" id="{E4DEE0A4-5210-BC44-B0A6-65A2004DB425}"/>
              </a:ext>
            </a:extLst>
          </p:cNvPr>
          <p:cNvSpPr>
            <a:spLocks noGrp="1"/>
          </p:cNvSpPr>
          <p:nvPr>
            <p:ph type="body" sz="quarter" idx="16" hasCustomPrompt="1"/>
          </p:nvPr>
        </p:nvSpPr>
        <p:spPr>
          <a:xfrm>
            <a:off x="6725674" y="2096410"/>
            <a:ext cx="4950389" cy="287337"/>
          </a:xfrm>
          <a:prstGeom prst="rect">
            <a:avLst/>
          </a:prstGeom>
        </p:spPr>
        <p:txBody>
          <a:bodyPr lIns="0" tIns="0" rIns="0" bIns="0" anchor="ctr"/>
          <a:lstStyle>
            <a:lvl1pPr marL="0" indent="0">
              <a:lnSpc>
                <a:spcPct val="110000"/>
              </a:lnSpc>
              <a:spcBef>
                <a:spcPts val="0"/>
              </a:spcBef>
              <a:buNone/>
              <a:defRPr sz="2000" b="1" i="0" cap="none" baseline="0">
                <a:solidFill>
                  <a:schemeClr val="bg1"/>
                </a:solidFill>
                <a:latin typeface="+mn-lt"/>
                <a:ea typeface="Arial" charset="0"/>
                <a:cs typeface="Arial" charset="0"/>
              </a:defRPr>
            </a:lvl1pPr>
          </a:lstStyle>
          <a:p>
            <a:pPr lvl="0"/>
            <a:r>
              <a:rPr lang="en-US"/>
              <a:t>Section name</a:t>
            </a:r>
          </a:p>
        </p:txBody>
      </p:sp>
      <p:sp>
        <p:nvSpPr>
          <p:cNvPr id="22" name="Text Placeholder 39">
            <a:extLst>
              <a:ext uri="{FF2B5EF4-FFF2-40B4-BE49-F238E27FC236}">
                <a16:creationId xmlns:a16="http://schemas.microsoft.com/office/drawing/2014/main" id="{64B98BD9-58D5-F84C-A1CE-732379B1B5B9}"/>
              </a:ext>
            </a:extLst>
          </p:cNvPr>
          <p:cNvSpPr>
            <a:spLocks noGrp="1"/>
          </p:cNvSpPr>
          <p:nvPr>
            <p:ph type="body" sz="quarter" idx="17" hasCustomPrompt="1"/>
          </p:nvPr>
        </p:nvSpPr>
        <p:spPr>
          <a:xfrm>
            <a:off x="6725674" y="2907590"/>
            <a:ext cx="4950389" cy="287337"/>
          </a:xfrm>
          <a:prstGeom prst="rect">
            <a:avLst/>
          </a:prstGeom>
        </p:spPr>
        <p:txBody>
          <a:bodyPr lIns="0" tIns="0" rIns="0" bIns="0" anchor="ctr"/>
          <a:lstStyle>
            <a:lvl1pPr marL="0" indent="0">
              <a:lnSpc>
                <a:spcPct val="110000"/>
              </a:lnSpc>
              <a:spcBef>
                <a:spcPts val="0"/>
              </a:spcBef>
              <a:buNone/>
              <a:defRPr sz="2000" b="1" i="0" cap="none" baseline="0">
                <a:solidFill>
                  <a:schemeClr val="bg1"/>
                </a:solidFill>
                <a:latin typeface="+mn-lt"/>
                <a:ea typeface="Arial" charset="0"/>
                <a:cs typeface="Arial" charset="0"/>
              </a:defRPr>
            </a:lvl1pPr>
          </a:lstStyle>
          <a:p>
            <a:pPr lvl="0"/>
            <a:r>
              <a:rPr lang="en-US"/>
              <a:t>Section name</a:t>
            </a:r>
          </a:p>
        </p:txBody>
      </p:sp>
      <p:sp>
        <p:nvSpPr>
          <p:cNvPr id="23" name="Text Placeholder 39">
            <a:extLst>
              <a:ext uri="{FF2B5EF4-FFF2-40B4-BE49-F238E27FC236}">
                <a16:creationId xmlns:a16="http://schemas.microsoft.com/office/drawing/2014/main" id="{61C8402D-63DC-8A42-B13E-DD4A6778FD53}"/>
              </a:ext>
            </a:extLst>
          </p:cNvPr>
          <p:cNvSpPr>
            <a:spLocks noGrp="1"/>
          </p:cNvSpPr>
          <p:nvPr>
            <p:ph type="body" sz="quarter" idx="18" hasCustomPrompt="1"/>
          </p:nvPr>
        </p:nvSpPr>
        <p:spPr>
          <a:xfrm>
            <a:off x="6725674" y="3714056"/>
            <a:ext cx="4950389" cy="287337"/>
          </a:xfrm>
          <a:prstGeom prst="rect">
            <a:avLst/>
          </a:prstGeom>
        </p:spPr>
        <p:txBody>
          <a:bodyPr lIns="0" tIns="0" rIns="0" bIns="0" anchor="ctr"/>
          <a:lstStyle>
            <a:lvl1pPr marL="0" indent="0">
              <a:lnSpc>
                <a:spcPct val="110000"/>
              </a:lnSpc>
              <a:spcBef>
                <a:spcPts val="0"/>
              </a:spcBef>
              <a:buNone/>
              <a:defRPr sz="2000" b="1" i="0" cap="none" baseline="0">
                <a:solidFill>
                  <a:schemeClr val="bg1"/>
                </a:solidFill>
                <a:latin typeface="+mn-lt"/>
                <a:ea typeface="Arial" charset="0"/>
                <a:cs typeface="Arial" charset="0"/>
              </a:defRPr>
            </a:lvl1pPr>
          </a:lstStyle>
          <a:p>
            <a:pPr lvl="0"/>
            <a:r>
              <a:rPr lang="en-US"/>
              <a:t>Section name</a:t>
            </a:r>
          </a:p>
        </p:txBody>
      </p:sp>
      <p:sp>
        <p:nvSpPr>
          <p:cNvPr id="24" name="Text Placeholder 39">
            <a:extLst>
              <a:ext uri="{FF2B5EF4-FFF2-40B4-BE49-F238E27FC236}">
                <a16:creationId xmlns:a16="http://schemas.microsoft.com/office/drawing/2014/main" id="{CE04B993-1935-A245-9AD6-91DF1AB11D2B}"/>
              </a:ext>
            </a:extLst>
          </p:cNvPr>
          <p:cNvSpPr>
            <a:spLocks noGrp="1"/>
          </p:cNvSpPr>
          <p:nvPr>
            <p:ph type="body" sz="quarter" idx="19" hasCustomPrompt="1"/>
          </p:nvPr>
        </p:nvSpPr>
        <p:spPr>
          <a:xfrm>
            <a:off x="6725674" y="4469023"/>
            <a:ext cx="4950389" cy="287337"/>
          </a:xfrm>
          <a:prstGeom prst="rect">
            <a:avLst/>
          </a:prstGeom>
        </p:spPr>
        <p:txBody>
          <a:bodyPr lIns="0" tIns="0" rIns="0" bIns="0" anchor="ctr"/>
          <a:lstStyle>
            <a:lvl1pPr marL="0" indent="0">
              <a:lnSpc>
                <a:spcPct val="110000"/>
              </a:lnSpc>
              <a:spcBef>
                <a:spcPts val="0"/>
              </a:spcBef>
              <a:buNone/>
              <a:defRPr sz="2000" b="1" i="0" cap="none" baseline="0">
                <a:solidFill>
                  <a:schemeClr val="bg1"/>
                </a:solidFill>
                <a:latin typeface="+mn-lt"/>
                <a:ea typeface="Arial" charset="0"/>
                <a:cs typeface="Arial" charset="0"/>
              </a:defRPr>
            </a:lvl1pPr>
          </a:lstStyle>
          <a:p>
            <a:pPr lvl="0"/>
            <a:r>
              <a:rPr lang="en-US"/>
              <a:t>Section name</a:t>
            </a:r>
          </a:p>
        </p:txBody>
      </p:sp>
      <p:sp>
        <p:nvSpPr>
          <p:cNvPr id="25" name="Text Placeholder 39">
            <a:extLst>
              <a:ext uri="{FF2B5EF4-FFF2-40B4-BE49-F238E27FC236}">
                <a16:creationId xmlns:a16="http://schemas.microsoft.com/office/drawing/2014/main" id="{21949195-B419-7040-A25B-B77A5AB478E5}"/>
              </a:ext>
            </a:extLst>
          </p:cNvPr>
          <p:cNvSpPr>
            <a:spLocks noGrp="1"/>
          </p:cNvSpPr>
          <p:nvPr>
            <p:ph type="body" sz="quarter" idx="20" hasCustomPrompt="1"/>
          </p:nvPr>
        </p:nvSpPr>
        <p:spPr>
          <a:xfrm>
            <a:off x="6725674" y="5281274"/>
            <a:ext cx="4950389" cy="287337"/>
          </a:xfrm>
          <a:prstGeom prst="rect">
            <a:avLst/>
          </a:prstGeom>
        </p:spPr>
        <p:txBody>
          <a:bodyPr lIns="0" tIns="0" rIns="0" bIns="0" anchor="ctr"/>
          <a:lstStyle>
            <a:lvl1pPr marL="0" indent="0">
              <a:lnSpc>
                <a:spcPct val="110000"/>
              </a:lnSpc>
              <a:spcBef>
                <a:spcPts val="0"/>
              </a:spcBef>
              <a:buNone/>
              <a:defRPr sz="2000" b="1" i="0" cap="none" baseline="0">
                <a:solidFill>
                  <a:schemeClr val="bg1"/>
                </a:solidFill>
                <a:latin typeface="+mn-lt"/>
                <a:ea typeface="Arial" charset="0"/>
                <a:cs typeface="Arial" charset="0"/>
              </a:defRPr>
            </a:lvl1pPr>
          </a:lstStyle>
          <a:p>
            <a:pPr lvl="0"/>
            <a:r>
              <a:rPr lang="en-US"/>
              <a:t>Section name</a:t>
            </a:r>
          </a:p>
        </p:txBody>
      </p:sp>
      <p:grpSp>
        <p:nvGrpSpPr>
          <p:cNvPr id="14" name="Graphic 7">
            <a:extLst>
              <a:ext uri="{FF2B5EF4-FFF2-40B4-BE49-F238E27FC236}">
                <a16:creationId xmlns:a16="http://schemas.microsoft.com/office/drawing/2014/main" id="{3D3A1EAC-39F3-4E03-9EAD-CA86B69DB099}"/>
              </a:ext>
            </a:extLst>
          </p:cNvPr>
          <p:cNvGrpSpPr>
            <a:grpSpLocks noChangeAspect="1"/>
          </p:cNvGrpSpPr>
          <p:nvPr userDrawn="1"/>
        </p:nvGrpSpPr>
        <p:grpSpPr>
          <a:xfrm>
            <a:off x="515938" y="6308725"/>
            <a:ext cx="1015200" cy="360328"/>
            <a:chOff x="1274295" y="2748478"/>
            <a:chExt cx="3428314" cy="1216822"/>
          </a:xfrm>
          <a:solidFill>
            <a:schemeClr val="accent1"/>
          </a:solidFill>
        </p:grpSpPr>
        <p:sp>
          <p:nvSpPr>
            <p:cNvPr id="27" name="Freeform: Shape 26">
              <a:extLst>
                <a:ext uri="{FF2B5EF4-FFF2-40B4-BE49-F238E27FC236}">
                  <a16:creationId xmlns:a16="http://schemas.microsoft.com/office/drawing/2014/main" id="{DA721C98-7068-4D35-A7A3-CAD75ECD8C9E}"/>
                </a:ext>
              </a:extLst>
            </p:cNvPr>
            <p:cNvSpPr>
              <a:spLocks noChangeAspect="1"/>
            </p:cNvSpPr>
            <p:nvPr/>
          </p:nvSpPr>
          <p:spPr>
            <a:xfrm>
              <a:off x="3650599" y="2748478"/>
              <a:ext cx="1052010" cy="1216822"/>
            </a:xfrm>
            <a:custGeom>
              <a:avLst/>
              <a:gdLst>
                <a:gd name="connsiteX0" fmla="*/ 952975 w 1052011"/>
                <a:gd name="connsiteY0" fmla="*/ 376318 h 1216822"/>
                <a:gd name="connsiteX1" fmla="*/ 795639 w 1052011"/>
                <a:gd name="connsiteY1" fmla="*/ 381839 h 1216822"/>
                <a:gd name="connsiteX2" fmla="*/ 714211 w 1052011"/>
                <a:gd name="connsiteY2" fmla="*/ 194140 h 1216822"/>
                <a:gd name="connsiteX3" fmla="*/ 465326 w 1052011"/>
                <a:gd name="connsiteY3" fmla="*/ 0 h 1216822"/>
                <a:gd name="connsiteX4" fmla="*/ 106490 w 1052011"/>
                <a:gd name="connsiteY4" fmla="*/ 413122 h 1216822"/>
                <a:gd name="connsiteX5" fmla="*/ 89008 w 1052011"/>
                <a:gd name="connsiteY5" fmla="*/ 469707 h 1216822"/>
                <a:gd name="connsiteX6" fmla="*/ 100049 w 1052011"/>
                <a:gd name="connsiteY6" fmla="*/ 527673 h 1216822"/>
                <a:gd name="connsiteX7" fmla="*/ 149734 w 1052011"/>
                <a:gd name="connsiteY7" fmla="*/ 681329 h 1216822"/>
                <a:gd name="connsiteX8" fmla="*/ 73826 w 1052011"/>
                <a:gd name="connsiteY8" fmla="*/ 864427 h 1216822"/>
                <a:gd name="connsiteX9" fmla="*/ 31042 w 1052011"/>
                <a:gd name="connsiteY9" fmla="*/ 897091 h 1216822"/>
                <a:gd name="connsiteX10" fmla="*/ 2059 w 1052011"/>
                <a:gd name="connsiteY10" fmla="*/ 936194 h 1216822"/>
                <a:gd name="connsiteX11" fmla="*/ 219 w 1052011"/>
                <a:gd name="connsiteY11" fmla="*/ 963337 h 1216822"/>
                <a:gd name="connsiteX12" fmla="*/ 94988 w 1052011"/>
                <a:gd name="connsiteY12" fmla="*/ 1065008 h 1216822"/>
                <a:gd name="connsiteX13" fmla="*/ 95448 w 1052011"/>
                <a:gd name="connsiteY13" fmla="*/ 1065008 h 1216822"/>
                <a:gd name="connsiteX14" fmla="*/ 190218 w 1052011"/>
                <a:gd name="connsiteY14" fmla="*/ 976679 h 1216822"/>
                <a:gd name="connsiteX15" fmla="*/ 287288 w 1052011"/>
                <a:gd name="connsiteY15" fmla="*/ 472468 h 1216822"/>
                <a:gd name="connsiteX16" fmla="*/ 465786 w 1052011"/>
                <a:gd name="connsiteY16" fmla="*/ 189999 h 1216822"/>
                <a:gd name="connsiteX17" fmla="*/ 602880 w 1052011"/>
                <a:gd name="connsiteY17" fmla="*/ 405761 h 1216822"/>
                <a:gd name="connsiteX18" fmla="*/ 370556 w 1052011"/>
                <a:gd name="connsiteY18" fmla="*/ 529973 h 1216822"/>
                <a:gd name="connsiteX19" fmla="*/ 331912 w 1052011"/>
                <a:gd name="connsiteY19" fmla="*/ 792660 h 1216822"/>
                <a:gd name="connsiteX20" fmla="*/ 636923 w 1052011"/>
                <a:gd name="connsiteY20" fmla="*/ 1186920 h 1216822"/>
                <a:gd name="connsiteX21" fmla="*/ 760215 w 1052011"/>
                <a:gd name="connsiteY21" fmla="*/ 1216823 h 1216822"/>
                <a:gd name="connsiteX22" fmla="*/ 838884 w 1052011"/>
                <a:gd name="connsiteY22" fmla="*/ 1199801 h 1216822"/>
                <a:gd name="connsiteX23" fmla="*/ 911111 w 1052011"/>
                <a:gd name="connsiteY23" fmla="*/ 944015 h 1216822"/>
                <a:gd name="connsiteX24" fmla="*/ 886728 w 1052011"/>
                <a:gd name="connsiteY24" fmla="*/ 747575 h 1216822"/>
                <a:gd name="connsiteX25" fmla="*/ 857285 w 1052011"/>
                <a:gd name="connsiteY25" fmla="*/ 599441 h 1216822"/>
                <a:gd name="connsiteX26" fmla="*/ 849925 w 1052011"/>
                <a:gd name="connsiteY26" fmla="*/ 568617 h 1216822"/>
                <a:gd name="connsiteX27" fmla="*/ 958496 w 1052011"/>
                <a:gd name="connsiteY27" fmla="*/ 565397 h 1216822"/>
                <a:gd name="connsiteX28" fmla="*/ 1051885 w 1052011"/>
                <a:gd name="connsiteY28" fmla="*/ 466027 h 1216822"/>
                <a:gd name="connsiteX29" fmla="*/ 952975 w 1052011"/>
                <a:gd name="connsiteY29" fmla="*/ 376318 h 1216822"/>
                <a:gd name="connsiteX30" fmla="*/ 759756 w 1052011"/>
                <a:gd name="connsiteY30" fmla="*/ 592540 h 1216822"/>
                <a:gd name="connsiteX31" fmla="*/ 676487 w 1052011"/>
                <a:gd name="connsiteY31" fmla="*/ 667067 h 1216822"/>
                <a:gd name="connsiteX32" fmla="*/ 722952 w 1052011"/>
                <a:gd name="connsiteY32" fmla="*/ 1001521 h 1216822"/>
                <a:gd name="connsiteX33" fmla="*/ 708690 w 1052011"/>
                <a:gd name="connsiteY33" fmla="*/ 1010722 h 1216822"/>
                <a:gd name="connsiteX34" fmla="*/ 515471 w 1052011"/>
                <a:gd name="connsiteY34" fmla="*/ 745735 h 1216822"/>
                <a:gd name="connsiteX35" fmla="*/ 520071 w 1052011"/>
                <a:gd name="connsiteY35" fmla="*/ 646825 h 1216822"/>
                <a:gd name="connsiteX36" fmla="*/ 757915 w 1052011"/>
                <a:gd name="connsiteY36" fmla="*/ 574598 h 1216822"/>
                <a:gd name="connsiteX37" fmla="*/ 768036 w 1052011"/>
                <a:gd name="connsiteY37" fmla="*/ 584259 h 1216822"/>
                <a:gd name="connsiteX38" fmla="*/ 759756 w 1052011"/>
                <a:gd name="connsiteY38" fmla="*/ 592540 h 1216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52011" h="1216822">
                  <a:moveTo>
                    <a:pt x="952975" y="376318"/>
                  </a:moveTo>
                  <a:cubicBezTo>
                    <a:pt x="896389" y="377238"/>
                    <a:pt x="843944" y="379078"/>
                    <a:pt x="795639" y="381839"/>
                  </a:cubicBezTo>
                  <a:cubicBezTo>
                    <a:pt x="772637" y="314672"/>
                    <a:pt x="745494" y="250265"/>
                    <a:pt x="714211" y="194140"/>
                  </a:cubicBezTo>
                  <a:cubicBezTo>
                    <a:pt x="650724" y="80048"/>
                    <a:pt x="569296" y="0"/>
                    <a:pt x="465326" y="0"/>
                  </a:cubicBezTo>
                  <a:cubicBezTo>
                    <a:pt x="317651" y="0"/>
                    <a:pt x="196659" y="138934"/>
                    <a:pt x="106490" y="413122"/>
                  </a:cubicBezTo>
                  <a:cubicBezTo>
                    <a:pt x="100509" y="431063"/>
                    <a:pt x="94528" y="449925"/>
                    <a:pt x="89008" y="469707"/>
                  </a:cubicBezTo>
                  <a:cubicBezTo>
                    <a:pt x="83027" y="489949"/>
                    <a:pt x="87627" y="511112"/>
                    <a:pt x="100049" y="527673"/>
                  </a:cubicBezTo>
                  <a:cubicBezTo>
                    <a:pt x="132252" y="570458"/>
                    <a:pt x="149734" y="623823"/>
                    <a:pt x="149734" y="681329"/>
                  </a:cubicBezTo>
                  <a:cubicBezTo>
                    <a:pt x="149734" y="752636"/>
                    <a:pt x="123051" y="817963"/>
                    <a:pt x="73826" y="864427"/>
                  </a:cubicBezTo>
                  <a:cubicBezTo>
                    <a:pt x="60945" y="876849"/>
                    <a:pt x="46684" y="887890"/>
                    <a:pt x="31042" y="897091"/>
                  </a:cubicBezTo>
                  <a:cubicBezTo>
                    <a:pt x="24601" y="900771"/>
                    <a:pt x="5739" y="915032"/>
                    <a:pt x="2059" y="936194"/>
                  </a:cubicBezTo>
                  <a:cubicBezTo>
                    <a:pt x="219" y="946315"/>
                    <a:pt x="679" y="953676"/>
                    <a:pt x="219" y="963337"/>
                  </a:cubicBezTo>
                  <a:cubicBezTo>
                    <a:pt x="-3462" y="1018083"/>
                    <a:pt x="39783" y="1065008"/>
                    <a:pt x="94988" y="1065008"/>
                  </a:cubicBezTo>
                  <a:lnTo>
                    <a:pt x="95448" y="1065008"/>
                  </a:lnTo>
                  <a:cubicBezTo>
                    <a:pt x="145593" y="1065008"/>
                    <a:pt x="186537" y="1026364"/>
                    <a:pt x="190218" y="976679"/>
                  </a:cubicBezTo>
                  <a:cubicBezTo>
                    <a:pt x="200339" y="825783"/>
                    <a:pt x="239903" y="616002"/>
                    <a:pt x="287288" y="472468"/>
                  </a:cubicBezTo>
                  <a:cubicBezTo>
                    <a:pt x="360895" y="248885"/>
                    <a:pt x="421621" y="189999"/>
                    <a:pt x="465786" y="189999"/>
                  </a:cubicBezTo>
                  <a:cubicBezTo>
                    <a:pt x="543994" y="189999"/>
                    <a:pt x="602880" y="405761"/>
                    <a:pt x="602880" y="405761"/>
                  </a:cubicBezTo>
                  <a:cubicBezTo>
                    <a:pt x="495689" y="428303"/>
                    <a:pt x="419321" y="466947"/>
                    <a:pt x="370556" y="529973"/>
                  </a:cubicBezTo>
                  <a:cubicBezTo>
                    <a:pt x="317651" y="598060"/>
                    <a:pt x="304769" y="686389"/>
                    <a:pt x="331912" y="792660"/>
                  </a:cubicBezTo>
                  <a:cubicBezTo>
                    <a:pt x="386658" y="1004741"/>
                    <a:pt x="525592" y="1135395"/>
                    <a:pt x="636923" y="1186920"/>
                  </a:cubicBezTo>
                  <a:cubicBezTo>
                    <a:pt x="680168" y="1206702"/>
                    <a:pt x="722032" y="1216823"/>
                    <a:pt x="760215" y="1216823"/>
                  </a:cubicBezTo>
                  <a:cubicBezTo>
                    <a:pt x="788738" y="1216823"/>
                    <a:pt x="815421" y="1211302"/>
                    <a:pt x="838884" y="1199801"/>
                  </a:cubicBezTo>
                  <a:cubicBezTo>
                    <a:pt x="910651" y="1164838"/>
                    <a:pt x="919852" y="1076049"/>
                    <a:pt x="911111" y="944015"/>
                  </a:cubicBezTo>
                  <a:cubicBezTo>
                    <a:pt x="906970" y="885129"/>
                    <a:pt x="898690" y="817502"/>
                    <a:pt x="886728" y="747575"/>
                  </a:cubicBezTo>
                  <a:cubicBezTo>
                    <a:pt x="878447" y="698811"/>
                    <a:pt x="868326" y="648665"/>
                    <a:pt x="857285" y="599441"/>
                  </a:cubicBezTo>
                  <a:cubicBezTo>
                    <a:pt x="854985" y="589320"/>
                    <a:pt x="852685" y="578738"/>
                    <a:pt x="849925" y="568617"/>
                  </a:cubicBezTo>
                  <a:cubicBezTo>
                    <a:pt x="887188" y="566777"/>
                    <a:pt x="924452" y="565857"/>
                    <a:pt x="958496" y="565397"/>
                  </a:cubicBezTo>
                  <a:cubicBezTo>
                    <a:pt x="1011861" y="564937"/>
                    <a:pt x="1054645" y="519852"/>
                    <a:pt x="1051885" y="466027"/>
                  </a:cubicBezTo>
                  <a:cubicBezTo>
                    <a:pt x="1049125" y="414962"/>
                    <a:pt x="1004500" y="375398"/>
                    <a:pt x="952975" y="376318"/>
                  </a:cubicBezTo>
                  <a:close/>
                  <a:moveTo>
                    <a:pt x="759756" y="592540"/>
                  </a:moveTo>
                  <a:cubicBezTo>
                    <a:pt x="728932" y="596680"/>
                    <a:pt x="664986" y="610482"/>
                    <a:pt x="676487" y="667067"/>
                  </a:cubicBezTo>
                  <a:cubicBezTo>
                    <a:pt x="676487" y="667067"/>
                    <a:pt x="715591" y="837745"/>
                    <a:pt x="722952" y="1001521"/>
                  </a:cubicBezTo>
                  <a:cubicBezTo>
                    <a:pt x="723412" y="1008882"/>
                    <a:pt x="715591" y="1013942"/>
                    <a:pt x="708690" y="1010722"/>
                  </a:cubicBezTo>
                  <a:cubicBezTo>
                    <a:pt x="647044" y="978059"/>
                    <a:pt x="554575" y="896170"/>
                    <a:pt x="515471" y="745735"/>
                  </a:cubicBezTo>
                  <a:cubicBezTo>
                    <a:pt x="497529" y="676268"/>
                    <a:pt x="514551" y="654186"/>
                    <a:pt x="520071" y="646825"/>
                  </a:cubicBezTo>
                  <a:cubicBezTo>
                    <a:pt x="536173" y="626123"/>
                    <a:pt x="586778" y="592080"/>
                    <a:pt x="757915" y="574598"/>
                  </a:cubicBezTo>
                  <a:cubicBezTo>
                    <a:pt x="763436" y="574138"/>
                    <a:pt x="768036" y="578278"/>
                    <a:pt x="768036" y="584259"/>
                  </a:cubicBezTo>
                  <a:cubicBezTo>
                    <a:pt x="768036" y="588399"/>
                    <a:pt x="764356" y="592080"/>
                    <a:pt x="759756" y="592540"/>
                  </a:cubicBezTo>
                  <a:close/>
                </a:path>
              </a:pathLst>
            </a:custGeom>
            <a:solidFill>
              <a:srgbClr val="3DE580"/>
            </a:solidFill>
            <a:ln w="4590" cap="flat">
              <a:noFill/>
              <a:prstDash val="solid"/>
              <a:miter/>
            </a:ln>
          </p:spPr>
          <p:txBody>
            <a:bodyPr rtlCol="0" anchor="ctr"/>
            <a:lstStyle/>
            <a:p>
              <a:endParaRPr lang="en-GB">
                <a:solidFill>
                  <a:schemeClr val="tx2"/>
                </a:solidFill>
              </a:endParaRPr>
            </a:p>
          </p:txBody>
        </p:sp>
        <p:sp>
          <p:nvSpPr>
            <p:cNvPr id="28" name="Freeform: Shape 27">
              <a:extLst>
                <a:ext uri="{FF2B5EF4-FFF2-40B4-BE49-F238E27FC236}">
                  <a16:creationId xmlns:a16="http://schemas.microsoft.com/office/drawing/2014/main" id="{67B7AE7D-5370-4DBE-8F02-3CC0647339F5}"/>
                </a:ext>
              </a:extLst>
            </p:cNvPr>
            <p:cNvSpPr/>
            <p:nvPr/>
          </p:nvSpPr>
          <p:spPr>
            <a:xfrm>
              <a:off x="2228354" y="3199782"/>
              <a:ext cx="489984" cy="460966"/>
            </a:xfrm>
            <a:custGeom>
              <a:avLst/>
              <a:gdLst>
                <a:gd name="connsiteX0" fmla="*/ 487189 w 489984"/>
                <a:gd name="connsiteY0" fmla="*/ 23002 h 460966"/>
                <a:gd name="connsiteX1" fmla="*/ 474308 w 489984"/>
                <a:gd name="connsiteY1" fmla="*/ 8281 h 460966"/>
                <a:gd name="connsiteX2" fmla="*/ 374478 w 489984"/>
                <a:gd name="connsiteY2" fmla="*/ 8281 h 460966"/>
                <a:gd name="connsiteX3" fmla="*/ 365737 w 489984"/>
                <a:gd name="connsiteY3" fmla="*/ 22082 h 460966"/>
                <a:gd name="connsiteX4" fmla="*/ 372638 w 489984"/>
                <a:gd name="connsiteY4" fmla="*/ 34043 h 460966"/>
                <a:gd name="connsiteX5" fmla="*/ 372638 w 489984"/>
                <a:gd name="connsiteY5" fmla="*/ 44164 h 460966"/>
                <a:gd name="connsiteX6" fmla="*/ 360676 w 489984"/>
                <a:gd name="connsiteY6" fmla="*/ 44164 h 460966"/>
                <a:gd name="connsiteX7" fmla="*/ 234624 w 489984"/>
                <a:gd name="connsiteY7" fmla="*/ 0 h 460966"/>
                <a:gd name="connsiteX8" fmla="*/ 0 w 489984"/>
                <a:gd name="connsiteY8" fmla="*/ 230483 h 460966"/>
                <a:gd name="connsiteX9" fmla="*/ 234624 w 489984"/>
                <a:gd name="connsiteY9" fmla="*/ 460967 h 460966"/>
                <a:gd name="connsiteX10" fmla="*/ 376778 w 489984"/>
                <a:gd name="connsiteY10" fmla="*/ 401621 h 460966"/>
                <a:gd name="connsiteX11" fmla="*/ 386899 w 489984"/>
                <a:gd name="connsiteY11" fmla="*/ 400700 h 460966"/>
                <a:gd name="connsiteX12" fmla="*/ 388279 w 489984"/>
                <a:gd name="connsiteY12" fmla="*/ 412202 h 460966"/>
                <a:gd name="connsiteX13" fmla="*/ 374018 w 489984"/>
                <a:gd name="connsiteY13" fmla="*/ 434744 h 460966"/>
                <a:gd name="connsiteX14" fmla="*/ 383219 w 489984"/>
                <a:gd name="connsiteY14" fmla="*/ 448085 h 460966"/>
                <a:gd name="connsiteX15" fmla="*/ 480288 w 489984"/>
                <a:gd name="connsiteY15" fmla="*/ 448085 h 460966"/>
                <a:gd name="connsiteX16" fmla="*/ 489949 w 489984"/>
                <a:gd name="connsiteY16" fmla="*/ 437044 h 460966"/>
                <a:gd name="connsiteX17" fmla="*/ 487189 w 489984"/>
                <a:gd name="connsiteY17" fmla="*/ 23002 h 460966"/>
                <a:gd name="connsiteX18" fmla="*/ 235084 w 489984"/>
                <a:gd name="connsiteY18" fmla="*/ 339054 h 460966"/>
                <a:gd name="connsiteX19" fmla="*/ 127433 w 489984"/>
                <a:gd name="connsiteY19" fmla="*/ 229563 h 460966"/>
                <a:gd name="connsiteX20" fmla="*/ 235084 w 489984"/>
                <a:gd name="connsiteY20" fmla="*/ 120072 h 460966"/>
                <a:gd name="connsiteX21" fmla="*/ 342735 w 489984"/>
                <a:gd name="connsiteY21" fmla="*/ 229563 h 460966"/>
                <a:gd name="connsiteX22" fmla="*/ 235084 w 489984"/>
                <a:gd name="connsiteY22" fmla="*/ 33905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9984" h="460966">
                  <a:moveTo>
                    <a:pt x="487189" y="23002"/>
                  </a:moveTo>
                  <a:cubicBezTo>
                    <a:pt x="488109" y="15182"/>
                    <a:pt x="482129" y="8281"/>
                    <a:pt x="474308" y="8281"/>
                  </a:cubicBezTo>
                  <a:cubicBezTo>
                    <a:pt x="453606" y="8281"/>
                    <a:pt x="399320" y="8281"/>
                    <a:pt x="374478" y="8281"/>
                  </a:cubicBezTo>
                  <a:cubicBezTo>
                    <a:pt x="367577" y="8281"/>
                    <a:pt x="362517" y="15642"/>
                    <a:pt x="365737" y="22082"/>
                  </a:cubicBezTo>
                  <a:cubicBezTo>
                    <a:pt x="367117" y="25763"/>
                    <a:pt x="369417" y="29903"/>
                    <a:pt x="372638" y="34043"/>
                  </a:cubicBezTo>
                  <a:cubicBezTo>
                    <a:pt x="374938" y="36804"/>
                    <a:pt x="374938" y="41404"/>
                    <a:pt x="372638" y="44164"/>
                  </a:cubicBezTo>
                  <a:cubicBezTo>
                    <a:pt x="369417" y="47845"/>
                    <a:pt x="363897" y="47845"/>
                    <a:pt x="360676" y="44164"/>
                  </a:cubicBezTo>
                  <a:cubicBezTo>
                    <a:pt x="330313" y="9201"/>
                    <a:pt x="280628" y="0"/>
                    <a:pt x="234624" y="0"/>
                  </a:cubicBezTo>
                  <a:cubicBezTo>
                    <a:pt x="105351" y="0"/>
                    <a:pt x="0" y="93849"/>
                    <a:pt x="0" y="230483"/>
                  </a:cubicBezTo>
                  <a:cubicBezTo>
                    <a:pt x="0" y="367577"/>
                    <a:pt x="104891" y="460967"/>
                    <a:pt x="234624" y="460967"/>
                  </a:cubicBezTo>
                  <a:cubicBezTo>
                    <a:pt x="287989" y="460967"/>
                    <a:pt x="337214" y="436584"/>
                    <a:pt x="376778" y="401621"/>
                  </a:cubicBezTo>
                  <a:cubicBezTo>
                    <a:pt x="379538" y="399320"/>
                    <a:pt x="383679" y="398400"/>
                    <a:pt x="386899" y="400700"/>
                  </a:cubicBezTo>
                  <a:cubicBezTo>
                    <a:pt x="391039" y="403461"/>
                    <a:pt x="391500" y="408981"/>
                    <a:pt x="388279" y="412202"/>
                  </a:cubicBezTo>
                  <a:cubicBezTo>
                    <a:pt x="383679" y="417262"/>
                    <a:pt x="377238" y="425543"/>
                    <a:pt x="374018" y="434744"/>
                  </a:cubicBezTo>
                  <a:cubicBezTo>
                    <a:pt x="371258" y="441185"/>
                    <a:pt x="376318" y="448085"/>
                    <a:pt x="383219" y="448085"/>
                  </a:cubicBezTo>
                  <a:lnTo>
                    <a:pt x="480288" y="448085"/>
                  </a:lnTo>
                  <a:cubicBezTo>
                    <a:pt x="486269" y="448085"/>
                    <a:pt x="490410" y="443025"/>
                    <a:pt x="489949" y="437044"/>
                  </a:cubicBezTo>
                  <a:cubicBezTo>
                    <a:pt x="477068" y="311451"/>
                    <a:pt x="460507" y="237844"/>
                    <a:pt x="487189" y="23002"/>
                  </a:cubicBezTo>
                  <a:close/>
                  <a:moveTo>
                    <a:pt x="235084" y="339054"/>
                  </a:moveTo>
                  <a:cubicBezTo>
                    <a:pt x="171137" y="339054"/>
                    <a:pt x="127433" y="289829"/>
                    <a:pt x="127433" y="229563"/>
                  </a:cubicBezTo>
                  <a:cubicBezTo>
                    <a:pt x="127433" y="169297"/>
                    <a:pt x="171137" y="120072"/>
                    <a:pt x="235084" y="120072"/>
                  </a:cubicBezTo>
                  <a:cubicBezTo>
                    <a:pt x="299030" y="120072"/>
                    <a:pt x="342735" y="169297"/>
                    <a:pt x="342735" y="229563"/>
                  </a:cubicBezTo>
                  <a:cubicBezTo>
                    <a:pt x="342735" y="289829"/>
                    <a:pt x="299030" y="339054"/>
                    <a:pt x="235084" y="33905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29" name="Freeform: Shape 28">
              <a:extLst>
                <a:ext uri="{FF2B5EF4-FFF2-40B4-BE49-F238E27FC236}">
                  <a16:creationId xmlns:a16="http://schemas.microsoft.com/office/drawing/2014/main" id="{1F7FF9FA-C1C2-4485-8041-0848CD3C8892}"/>
                </a:ext>
              </a:extLst>
            </p:cNvPr>
            <p:cNvSpPr/>
            <p:nvPr/>
          </p:nvSpPr>
          <p:spPr>
            <a:xfrm>
              <a:off x="3294281" y="3198862"/>
              <a:ext cx="469247" cy="460966"/>
            </a:xfrm>
            <a:custGeom>
              <a:avLst/>
              <a:gdLst>
                <a:gd name="connsiteX0" fmla="*/ 469247 w 469247"/>
                <a:gd name="connsiteY0" fmla="*/ 230483 h 460966"/>
                <a:gd name="connsiteX1" fmla="*/ 414962 w 469247"/>
                <a:gd name="connsiteY1" fmla="*/ 79128 h 460966"/>
                <a:gd name="connsiteX2" fmla="*/ 234624 w 469247"/>
                <a:gd name="connsiteY2" fmla="*/ 0 h 460966"/>
                <a:gd name="connsiteX3" fmla="*/ 0 w 469247"/>
                <a:gd name="connsiteY3" fmla="*/ 230483 h 460966"/>
                <a:gd name="connsiteX4" fmla="*/ 234624 w 469247"/>
                <a:gd name="connsiteY4" fmla="*/ 460967 h 460966"/>
                <a:gd name="connsiteX5" fmla="*/ 350095 w 469247"/>
                <a:gd name="connsiteY5" fmla="*/ 433364 h 460966"/>
                <a:gd name="connsiteX6" fmla="*/ 469247 w 469247"/>
                <a:gd name="connsiteY6" fmla="*/ 230483 h 460966"/>
                <a:gd name="connsiteX7" fmla="*/ 234624 w 469247"/>
                <a:gd name="connsiteY7" fmla="*/ 339974 h 460966"/>
                <a:gd name="connsiteX8" fmla="*/ 126973 w 469247"/>
                <a:gd name="connsiteY8" fmla="*/ 230483 h 460966"/>
                <a:gd name="connsiteX9" fmla="*/ 234624 w 469247"/>
                <a:gd name="connsiteY9" fmla="*/ 120992 h 460966"/>
                <a:gd name="connsiteX10" fmla="*/ 342275 w 469247"/>
                <a:gd name="connsiteY10" fmla="*/ 230483 h 460966"/>
                <a:gd name="connsiteX11" fmla="*/ 234624 w 469247"/>
                <a:gd name="connsiteY11" fmla="*/ 33997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9247" h="460966">
                  <a:moveTo>
                    <a:pt x="469247" y="230483"/>
                  </a:moveTo>
                  <a:cubicBezTo>
                    <a:pt x="469247" y="170217"/>
                    <a:pt x="449005" y="118232"/>
                    <a:pt x="414962" y="79128"/>
                  </a:cubicBezTo>
                  <a:cubicBezTo>
                    <a:pt x="372178" y="28983"/>
                    <a:pt x="307311" y="0"/>
                    <a:pt x="234624" y="0"/>
                  </a:cubicBezTo>
                  <a:cubicBezTo>
                    <a:pt x="105351" y="0"/>
                    <a:pt x="0" y="93849"/>
                    <a:pt x="0" y="230483"/>
                  </a:cubicBezTo>
                  <a:cubicBezTo>
                    <a:pt x="0" y="367117"/>
                    <a:pt x="104891" y="460967"/>
                    <a:pt x="234624" y="460967"/>
                  </a:cubicBezTo>
                  <a:cubicBezTo>
                    <a:pt x="276488" y="460967"/>
                    <a:pt x="316052" y="451306"/>
                    <a:pt x="350095" y="433364"/>
                  </a:cubicBezTo>
                  <a:cubicBezTo>
                    <a:pt x="420942" y="395640"/>
                    <a:pt x="469247" y="322953"/>
                    <a:pt x="469247" y="230483"/>
                  </a:cubicBezTo>
                  <a:close/>
                  <a:moveTo>
                    <a:pt x="234624" y="339974"/>
                  </a:moveTo>
                  <a:cubicBezTo>
                    <a:pt x="170677" y="339974"/>
                    <a:pt x="126973" y="290749"/>
                    <a:pt x="126973" y="230483"/>
                  </a:cubicBezTo>
                  <a:cubicBezTo>
                    <a:pt x="126973" y="170217"/>
                    <a:pt x="170677" y="120992"/>
                    <a:pt x="234624" y="120992"/>
                  </a:cubicBezTo>
                  <a:cubicBezTo>
                    <a:pt x="298570" y="120992"/>
                    <a:pt x="342275" y="170217"/>
                    <a:pt x="342275" y="230483"/>
                  </a:cubicBezTo>
                  <a:cubicBezTo>
                    <a:pt x="342275" y="290749"/>
                    <a:pt x="298570" y="339974"/>
                    <a:pt x="234624" y="33997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30" name="Freeform: Shape 29">
              <a:extLst>
                <a:ext uri="{FF2B5EF4-FFF2-40B4-BE49-F238E27FC236}">
                  <a16:creationId xmlns:a16="http://schemas.microsoft.com/office/drawing/2014/main" id="{04F8E37C-9031-4D56-9593-B9363F5FA35E}"/>
                </a:ext>
              </a:extLst>
            </p:cNvPr>
            <p:cNvSpPr/>
            <p:nvPr/>
          </p:nvSpPr>
          <p:spPr>
            <a:xfrm>
              <a:off x="2759707" y="3052567"/>
              <a:ext cx="494549" cy="608181"/>
            </a:xfrm>
            <a:custGeom>
              <a:avLst/>
              <a:gdLst>
                <a:gd name="connsiteX0" fmla="*/ 483969 w 494549"/>
                <a:gd name="connsiteY0" fmla="*/ 0 h 608181"/>
                <a:gd name="connsiteX1" fmla="*/ 375398 w 494549"/>
                <a:gd name="connsiteY1" fmla="*/ 0 h 608181"/>
                <a:gd name="connsiteX2" fmla="*/ 365737 w 494549"/>
                <a:gd name="connsiteY2" fmla="*/ 8281 h 608181"/>
                <a:gd name="connsiteX3" fmla="*/ 353316 w 494549"/>
                <a:gd name="connsiteY3" fmla="*/ 139854 h 608181"/>
                <a:gd name="connsiteX4" fmla="*/ 362517 w 494549"/>
                <a:gd name="connsiteY4" fmla="*/ 168837 h 608181"/>
                <a:gd name="connsiteX5" fmla="*/ 363437 w 494549"/>
                <a:gd name="connsiteY5" fmla="*/ 170217 h 608181"/>
                <a:gd name="connsiteX6" fmla="*/ 363897 w 494549"/>
                <a:gd name="connsiteY6" fmla="*/ 180798 h 608181"/>
                <a:gd name="connsiteX7" fmla="*/ 351475 w 494549"/>
                <a:gd name="connsiteY7" fmla="*/ 182178 h 608181"/>
                <a:gd name="connsiteX8" fmla="*/ 234624 w 494549"/>
                <a:gd name="connsiteY8" fmla="*/ 147215 h 608181"/>
                <a:gd name="connsiteX9" fmla="*/ 0 w 494549"/>
                <a:gd name="connsiteY9" fmla="*/ 377698 h 608181"/>
                <a:gd name="connsiteX10" fmla="*/ 234624 w 494549"/>
                <a:gd name="connsiteY10" fmla="*/ 608181 h 608181"/>
                <a:gd name="connsiteX11" fmla="*/ 376778 w 494549"/>
                <a:gd name="connsiteY11" fmla="*/ 548835 h 608181"/>
                <a:gd name="connsiteX12" fmla="*/ 386899 w 494549"/>
                <a:gd name="connsiteY12" fmla="*/ 547915 h 608181"/>
                <a:gd name="connsiteX13" fmla="*/ 388279 w 494549"/>
                <a:gd name="connsiteY13" fmla="*/ 559416 h 608181"/>
                <a:gd name="connsiteX14" fmla="*/ 374018 w 494549"/>
                <a:gd name="connsiteY14" fmla="*/ 581959 h 608181"/>
                <a:gd name="connsiteX15" fmla="*/ 383219 w 494549"/>
                <a:gd name="connsiteY15" fmla="*/ 595300 h 608181"/>
                <a:gd name="connsiteX16" fmla="*/ 480749 w 494549"/>
                <a:gd name="connsiteY16" fmla="*/ 595300 h 608181"/>
                <a:gd name="connsiteX17" fmla="*/ 490410 w 494549"/>
                <a:gd name="connsiteY17" fmla="*/ 584719 h 608181"/>
                <a:gd name="connsiteX18" fmla="*/ 494550 w 494549"/>
                <a:gd name="connsiteY18" fmla="*/ 11041 h 608181"/>
                <a:gd name="connsiteX19" fmla="*/ 483969 w 494549"/>
                <a:gd name="connsiteY19" fmla="*/ 0 h 608181"/>
                <a:gd name="connsiteX20" fmla="*/ 234164 w 494549"/>
                <a:gd name="connsiteY20" fmla="*/ 486269 h 608181"/>
                <a:gd name="connsiteX21" fmla="*/ 126513 w 494549"/>
                <a:gd name="connsiteY21" fmla="*/ 376778 h 608181"/>
                <a:gd name="connsiteX22" fmla="*/ 234164 w 494549"/>
                <a:gd name="connsiteY22" fmla="*/ 267287 h 608181"/>
                <a:gd name="connsiteX23" fmla="*/ 341815 w 494549"/>
                <a:gd name="connsiteY23" fmla="*/ 376778 h 608181"/>
                <a:gd name="connsiteX24" fmla="*/ 234164 w 494549"/>
                <a:gd name="connsiteY24" fmla="*/ 486269 h 60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94549" h="608181">
                  <a:moveTo>
                    <a:pt x="483969" y="0"/>
                  </a:moveTo>
                  <a:lnTo>
                    <a:pt x="375398" y="0"/>
                  </a:lnTo>
                  <a:cubicBezTo>
                    <a:pt x="370337" y="0"/>
                    <a:pt x="366197" y="3680"/>
                    <a:pt x="365737" y="8281"/>
                  </a:cubicBezTo>
                  <a:cubicBezTo>
                    <a:pt x="357916" y="60266"/>
                    <a:pt x="354696" y="113631"/>
                    <a:pt x="353316" y="139854"/>
                  </a:cubicBezTo>
                  <a:cubicBezTo>
                    <a:pt x="352856" y="150435"/>
                    <a:pt x="356076" y="160556"/>
                    <a:pt x="362517" y="168837"/>
                  </a:cubicBezTo>
                  <a:lnTo>
                    <a:pt x="363437" y="170217"/>
                  </a:lnTo>
                  <a:cubicBezTo>
                    <a:pt x="365737" y="173438"/>
                    <a:pt x="366197" y="177578"/>
                    <a:pt x="363897" y="180798"/>
                  </a:cubicBezTo>
                  <a:cubicBezTo>
                    <a:pt x="360676" y="184939"/>
                    <a:pt x="355156" y="185399"/>
                    <a:pt x="351475" y="182178"/>
                  </a:cubicBezTo>
                  <a:cubicBezTo>
                    <a:pt x="320652" y="154576"/>
                    <a:pt x="276028" y="147215"/>
                    <a:pt x="234624" y="147215"/>
                  </a:cubicBezTo>
                  <a:cubicBezTo>
                    <a:pt x="105351" y="147215"/>
                    <a:pt x="0" y="241064"/>
                    <a:pt x="0" y="377698"/>
                  </a:cubicBezTo>
                  <a:cubicBezTo>
                    <a:pt x="0" y="514792"/>
                    <a:pt x="104891" y="608181"/>
                    <a:pt x="234624" y="608181"/>
                  </a:cubicBezTo>
                  <a:cubicBezTo>
                    <a:pt x="287989" y="608181"/>
                    <a:pt x="337214" y="583799"/>
                    <a:pt x="376778" y="548835"/>
                  </a:cubicBezTo>
                  <a:cubicBezTo>
                    <a:pt x="379538" y="546535"/>
                    <a:pt x="383679" y="545615"/>
                    <a:pt x="386899" y="547915"/>
                  </a:cubicBezTo>
                  <a:cubicBezTo>
                    <a:pt x="391039" y="550676"/>
                    <a:pt x="391500" y="556196"/>
                    <a:pt x="388279" y="559416"/>
                  </a:cubicBezTo>
                  <a:cubicBezTo>
                    <a:pt x="383679" y="564477"/>
                    <a:pt x="377238" y="572758"/>
                    <a:pt x="374018" y="581959"/>
                  </a:cubicBezTo>
                  <a:cubicBezTo>
                    <a:pt x="371258" y="588399"/>
                    <a:pt x="376318" y="595300"/>
                    <a:pt x="383219" y="595300"/>
                  </a:cubicBezTo>
                  <a:lnTo>
                    <a:pt x="480749" y="595300"/>
                  </a:lnTo>
                  <a:cubicBezTo>
                    <a:pt x="486269" y="595300"/>
                    <a:pt x="490870" y="590240"/>
                    <a:pt x="490410" y="584719"/>
                  </a:cubicBezTo>
                  <a:cubicBezTo>
                    <a:pt x="478908" y="444865"/>
                    <a:pt x="462807" y="255326"/>
                    <a:pt x="494550" y="11041"/>
                  </a:cubicBezTo>
                  <a:cubicBezTo>
                    <a:pt x="494550" y="5521"/>
                    <a:pt x="489949" y="0"/>
                    <a:pt x="483969" y="0"/>
                  </a:cubicBezTo>
                  <a:close/>
                  <a:moveTo>
                    <a:pt x="234164" y="486269"/>
                  </a:moveTo>
                  <a:cubicBezTo>
                    <a:pt x="170217" y="486269"/>
                    <a:pt x="126513" y="437044"/>
                    <a:pt x="126513" y="376778"/>
                  </a:cubicBezTo>
                  <a:cubicBezTo>
                    <a:pt x="126513" y="316512"/>
                    <a:pt x="170217" y="267287"/>
                    <a:pt x="234164" y="267287"/>
                  </a:cubicBezTo>
                  <a:cubicBezTo>
                    <a:pt x="298110" y="267287"/>
                    <a:pt x="341815" y="316512"/>
                    <a:pt x="341815" y="376778"/>
                  </a:cubicBezTo>
                  <a:cubicBezTo>
                    <a:pt x="341815" y="437044"/>
                    <a:pt x="298110" y="486269"/>
                    <a:pt x="234164" y="486269"/>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31" name="Freeform: Shape 30">
              <a:extLst>
                <a:ext uri="{FF2B5EF4-FFF2-40B4-BE49-F238E27FC236}">
                  <a16:creationId xmlns:a16="http://schemas.microsoft.com/office/drawing/2014/main" id="{350E6569-B56C-4634-80F9-BC5B061BF1A2}"/>
                </a:ext>
              </a:extLst>
            </p:cNvPr>
            <p:cNvSpPr/>
            <p:nvPr/>
          </p:nvSpPr>
          <p:spPr>
            <a:xfrm>
              <a:off x="1274295" y="3078790"/>
              <a:ext cx="521562" cy="569077"/>
            </a:xfrm>
            <a:custGeom>
              <a:avLst/>
              <a:gdLst>
                <a:gd name="connsiteX0" fmla="*/ 327935 w 521562"/>
                <a:gd name="connsiteY0" fmla="*/ 7821 h 569077"/>
                <a:gd name="connsiteX1" fmla="*/ 315514 w 521562"/>
                <a:gd name="connsiteY1" fmla="*/ 0 h 569077"/>
                <a:gd name="connsiteX2" fmla="*/ 207403 w 521562"/>
                <a:gd name="connsiteY2" fmla="*/ 0 h 569077"/>
                <a:gd name="connsiteX3" fmla="*/ 194982 w 521562"/>
                <a:gd name="connsiteY3" fmla="*/ 7821 h 569077"/>
                <a:gd name="connsiteX4" fmla="*/ 382 w 521562"/>
                <a:gd name="connsiteY4" fmla="*/ 556196 h 569077"/>
                <a:gd name="connsiteX5" fmla="*/ 10043 w 521562"/>
                <a:gd name="connsiteY5" fmla="*/ 569077 h 569077"/>
                <a:gd name="connsiteX6" fmla="*/ 120454 w 521562"/>
                <a:gd name="connsiteY6" fmla="*/ 569077 h 569077"/>
                <a:gd name="connsiteX7" fmla="*/ 132876 w 521562"/>
                <a:gd name="connsiteY7" fmla="*/ 559416 h 569077"/>
                <a:gd name="connsiteX8" fmla="*/ 154038 w 521562"/>
                <a:gd name="connsiteY8" fmla="*/ 479368 h 569077"/>
                <a:gd name="connsiteX9" fmla="*/ 164159 w 521562"/>
                <a:gd name="connsiteY9" fmla="*/ 471548 h 569077"/>
                <a:gd name="connsiteX10" fmla="*/ 357378 w 521562"/>
                <a:gd name="connsiteY10" fmla="*/ 471548 h 569077"/>
                <a:gd name="connsiteX11" fmla="*/ 367499 w 521562"/>
                <a:gd name="connsiteY11" fmla="*/ 479368 h 569077"/>
                <a:gd name="connsiteX12" fmla="*/ 388662 w 521562"/>
                <a:gd name="connsiteY12" fmla="*/ 559416 h 569077"/>
                <a:gd name="connsiteX13" fmla="*/ 401083 w 521562"/>
                <a:gd name="connsiteY13" fmla="*/ 569077 h 569077"/>
                <a:gd name="connsiteX14" fmla="*/ 511494 w 521562"/>
                <a:gd name="connsiteY14" fmla="*/ 569077 h 569077"/>
                <a:gd name="connsiteX15" fmla="*/ 521155 w 521562"/>
                <a:gd name="connsiteY15" fmla="*/ 556196 h 569077"/>
                <a:gd name="connsiteX16" fmla="*/ 327935 w 521562"/>
                <a:gd name="connsiteY16" fmla="*/ 7821 h 569077"/>
                <a:gd name="connsiteX17" fmla="*/ 197282 w 521562"/>
                <a:gd name="connsiteY17" fmla="*/ 336754 h 569077"/>
                <a:gd name="connsiteX18" fmla="*/ 252028 w 521562"/>
                <a:gd name="connsiteY18" fmla="*/ 173437 h 569077"/>
                <a:gd name="connsiteX19" fmla="*/ 258928 w 521562"/>
                <a:gd name="connsiteY19" fmla="*/ 166997 h 569077"/>
                <a:gd name="connsiteX20" fmla="*/ 269970 w 521562"/>
                <a:gd name="connsiteY20" fmla="*/ 172977 h 569077"/>
                <a:gd name="connsiteX21" fmla="*/ 324715 w 521562"/>
                <a:gd name="connsiteY21" fmla="*/ 336294 h 569077"/>
                <a:gd name="connsiteX22" fmla="*/ 314134 w 521562"/>
                <a:gd name="connsiteY22" fmla="*/ 350555 h 569077"/>
                <a:gd name="connsiteX23" fmla="*/ 206483 w 521562"/>
                <a:gd name="connsiteY23" fmla="*/ 350555 h 569077"/>
                <a:gd name="connsiteX24" fmla="*/ 197282 w 521562"/>
                <a:gd name="connsiteY24" fmla="*/ 336754 h 569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1562" h="569077">
                  <a:moveTo>
                    <a:pt x="327935" y="7821"/>
                  </a:moveTo>
                  <a:cubicBezTo>
                    <a:pt x="325635" y="2760"/>
                    <a:pt x="321035" y="0"/>
                    <a:pt x="315514" y="0"/>
                  </a:cubicBezTo>
                  <a:lnTo>
                    <a:pt x="207403" y="0"/>
                  </a:lnTo>
                  <a:cubicBezTo>
                    <a:pt x="201883" y="0"/>
                    <a:pt x="197282" y="3220"/>
                    <a:pt x="194982" y="7821"/>
                  </a:cubicBezTo>
                  <a:cubicBezTo>
                    <a:pt x="87331" y="248425"/>
                    <a:pt x="16484" y="497770"/>
                    <a:pt x="382" y="556196"/>
                  </a:cubicBezTo>
                  <a:cubicBezTo>
                    <a:pt x="-1458" y="562637"/>
                    <a:pt x="3603" y="569077"/>
                    <a:pt x="10043" y="569077"/>
                  </a:cubicBezTo>
                  <a:lnTo>
                    <a:pt x="120454" y="569077"/>
                  </a:lnTo>
                  <a:cubicBezTo>
                    <a:pt x="126435" y="569077"/>
                    <a:pt x="131496" y="564937"/>
                    <a:pt x="132876" y="559416"/>
                  </a:cubicBezTo>
                  <a:cubicBezTo>
                    <a:pt x="136096" y="545615"/>
                    <a:pt x="143457" y="518012"/>
                    <a:pt x="154038" y="479368"/>
                  </a:cubicBezTo>
                  <a:cubicBezTo>
                    <a:pt x="155418" y="474768"/>
                    <a:pt x="159558" y="471548"/>
                    <a:pt x="164159" y="471548"/>
                  </a:cubicBezTo>
                  <a:lnTo>
                    <a:pt x="357378" y="471548"/>
                  </a:lnTo>
                  <a:cubicBezTo>
                    <a:pt x="361979" y="471548"/>
                    <a:pt x="366119" y="474768"/>
                    <a:pt x="367499" y="479368"/>
                  </a:cubicBezTo>
                  <a:cubicBezTo>
                    <a:pt x="378080" y="518012"/>
                    <a:pt x="385441" y="545615"/>
                    <a:pt x="388662" y="559416"/>
                  </a:cubicBezTo>
                  <a:cubicBezTo>
                    <a:pt x="390042" y="565397"/>
                    <a:pt x="395102" y="569077"/>
                    <a:pt x="401083" y="569077"/>
                  </a:cubicBezTo>
                  <a:lnTo>
                    <a:pt x="511494" y="569077"/>
                  </a:lnTo>
                  <a:cubicBezTo>
                    <a:pt x="518395" y="569077"/>
                    <a:pt x="522995" y="562637"/>
                    <a:pt x="521155" y="556196"/>
                  </a:cubicBezTo>
                  <a:cubicBezTo>
                    <a:pt x="506433" y="497770"/>
                    <a:pt x="435586" y="248425"/>
                    <a:pt x="327935" y="7821"/>
                  </a:cubicBezTo>
                  <a:close/>
                  <a:moveTo>
                    <a:pt x="197282" y="336754"/>
                  </a:moveTo>
                  <a:cubicBezTo>
                    <a:pt x="212924" y="287989"/>
                    <a:pt x="231326" y="230483"/>
                    <a:pt x="252028" y="173437"/>
                  </a:cubicBezTo>
                  <a:cubicBezTo>
                    <a:pt x="253408" y="170217"/>
                    <a:pt x="255708" y="167457"/>
                    <a:pt x="258928" y="166997"/>
                  </a:cubicBezTo>
                  <a:cubicBezTo>
                    <a:pt x="263989" y="165617"/>
                    <a:pt x="268589" y="168377"/>
                    <a:pt x="269970" y="172977"/>
                  </a:cubicBezTo>
                  <a:cubicBezTo>
                    <a:pt x="291132" y="230023"/>
                    <a:pt x="309073" y="287529"/>
                    <a:pt x="324715" y="336294"/>
                  </a:cubicBezTo>
                  <a:cubicBezTo>
                    <a:pt x="327015" y="343195"/>
                    <a:pt x="321495" y="350555"/>
                    <a:pt x="314134" y="350555"/>
                  </a:cubicBezTo>
                  <a:lnTo>
                    <a:pt x="206483" y="350555"/>
                  </a:lnTo>
                  <a:cubicBezTo>
                    <a:pt x="200042" y="350555"/>
                    <a:pt x="194982" y="343655"/>
                    <a:pt x="197282" y="33675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32" name="Freeform: Shape 31">
              <a:extLst>
                <a:ext uri="{FF2B5EF4-FFF2-40B4-BE49-F238E27FC236}">
                  <a16:creationId xmlns:a16="http://schemas.microsoft.com/office/drawing/2014/main" id="{6463A740-D667-49A7-8DD8-7E6D94896FC5}"/>
                </a:ext>
              </a:extLst>
            </p:cNvPr>
            <p:cNvSpPr/>
            <p:nvPr/>
          </p:nvSpPr>
          <p:spPr>
            <a:xfrm>
              <a:off x="1754720" y="3208063"/>
              <a:ext cx="462142" cy="440264"/>
            </a:xfrm>
            <a:custGeom>
              <a:avLst/>
              <a:gdLst>
                <a:gd name="connsiteX0" fmla="*/ 448791 w 462142"/>
                <a:gd name="connsiteY0" fmla="*/ 0 h 440264"/>
                <a:gd name="connsiteX1" fmla="*/ 343440 w 462142"/>
                <a:gd name="connsiteY1" fmla="*/ 920 h 440264"/>
                <a:gd name="connsiteX2" fmla="*/ 331019 w 462142"/>
                <a:gd name="connsiteY2" fmla="*/ 10121 h 440264"/>
                <a:gd name="connsiteX3" fmla="*/ 240850 w 462142"/>
                <a:gd name="connsiteY3" fmla="*/ 266827 h 440264"/>
                <a:gd name="connsiteX4" fmla="*/ 231649 w 462142"/>
                <a:gd name="connsiteY4" fmla="*/ 272808 h 440264"/>
                <a:gd name="connsiteX5" fmla="*/ 222448 w 462142"/>
                <a:gd name="connsiteY5" fmla="*/ 266827 h 440264"/>
                <a:gd name="connsiteX6" fmla="*/ 132279 w 462142"/>
                <a:gd name="connsiteY6" fmla="*/ 10121 h 440264"/>
                <a:gd name="connsiteX7" fmla="*/ 119858 w 462142"/>
                <a:gd name="connsiteY7" fmla="*/ 920 h 440264"/>
                <a:gd name="connsiteX8" fmla="*/ 9907 w 462142"/>
                <a:gd name="connsiteY8" fmla="*/ 0 h 440264"/>
                <a:gd name="connsiteX9" fmla="*/ 246 w 462142"/>
                <a:gd name="connsiteY9" fmla="*/ 12421 h 440264"/>
                <a:gd name="connsiteX10" fmla="*/ 173683 w 462142"/>
                <a:gd name="connsiteY10" fmla="*/ 434284 h 440264"/>
                <a:gd name="connsiteX11" fmla="*/ 184724 w 462142"/>
                <a:gd name="connsiteY11" fmla="*/ 440264 h 440264"/>
                <a:gd name="connsiteX12" fmla="*/ 278574 w 462142"/>
                <a:gd name="connsiteY12" fmla="*/ 440264 h 440264"/>
                <a:gd name="connsiteX13" fmla="*/ 289615 w 462142"/>
                <a:gd name="connsiteY13" fmla="*/ 434284 h 440264"/>
                <a:gd name="connsiteX14" fmla="*/ 461672 w 462142"/>
                <a:gd name="connsiteY14" fmla="*/ 16562 h 440264"/>
                <a:gd name="connsiteX15" fmla="*/ 448791 w 462142"/>
                <a:gd name="connsiteY15" fmla="*/ 0 h 440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2142" h="440264">
                  <a:moveTo>
                    <a:pt x="448791" y="0"/>
                  </a:moveTo>
                  <a:lnTo>
                    <a:pt x="343440" y="920"/>
                  </a:lnTo>
                  <a:cubicBezTo>
                    <a:pt x="337920" y="920"/>
                    <a:pt x="332859" y="4600"/>
                    <a:pt x="331019" y="10121"/>
                  </a:cubicBezTo>
                  <a:cubicBezTo>
                    <a:pt x="311237" y="75908"/>
                    <a:pt x="286855" y="156876"/>
                    <a:pt x="240850" y="266827"/>
                  </a:cubicBezTo>
                  <a:cubicBezTo>
                    <a:pt x="239470" y="270507"/>
                    <a:pt x="235789" y="272808"/>
                    <a:pt x="231649" y="272808"/>
                  </a:cubicBezTo>
                  <a:cubicBezTo>
                    <a:pt x="227509" y="272808"/>
                    <a:pt x="223828" y="270507"/>
                    <a:pt x="222448" y="266827"/>
                  </a:cubicBezTo>
                  <a:cubicBezTo>
                    <a:pt x="176443" y="156876"/>
                    <a:pt x="152061" y="75908"/>
                    <a:pt x="132279" y="10121"/>
                  </a:cubicBezTo>
                  <a:cubicBezTo>
                    <a:pt x="130439" y="4600"/>
                    <a:pt x="125378" y="920"/>
                    <a:pt x="119858" y="920"/>
                  </a:cubicBezTo>
                  <a:lnTo>
                    <a:pt x="9907" y="0"/>
                  </a:lnTo>
                  <a:cubicBezTo>
                    <a:pt x="3466" y="0"/>
                    <a:pt x="-1135" y="5981"/>
                    <a:pt x="246" y="12421"/>
                  </a:cubicBezTo>
                  <a:cubicBezTo>
                    <a:pt x="14967" y="66707"/>
                    <a:pt x="77533" y="286609"/>
                    <a:pt x="173683" y="434284"/>
                  </a:cubicBezTo>
                  <a:cubicBezTo>
                    <a:pt x="175983" y="437964"/>
                    <a:pt x="180124" y="440264"/>
                    <a:pt x="184724" y="440264"/>
                  </a:cubicBezTo>
                  <a:lnTo>
                    <a:pt x="278574" y="440264"/>
                  </a:lnTo>
                  <a:cubicBezTo>
                    <a:pt x="283174" y="440264"/>
                    <a:pt x="287315" y="437964"/>
                    <a:pt x="289615" y="434284"/>
                  </a:cubicBezTo>
                  <a:cubicBezTo>
                    <a:pt x="383464" y="290289"/>
                    <a:pt x="445571" y="77288"/>
                    <a:pt x="461672" y="16562"/>
                  </a:cubicBezTo>
                  <a:cubicBezTo>
                    <a:pt x="463972" y="8281"/>
                    <a:pt x="457532" y="0"/>
                    <a:pt x="448791" y="0"/>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grpSp>
    </p:spTree>
    <p:extLst>
      <p:ext uri="{BB962C8B-B14F-4D97-AF65-F5344CB8AC3E}">
        <p14:creationId xmlns:p14="http://schemas.microsoft.com/office/powerpoint/2010/main" val="4248548192"/>
      </p:ext>
    </p:extLst>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theme" Target="../theme/theme1.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11" name="Graphic 7">
            <a:extLst>
              <a:ext uri="{FF2B5EF4-FFF2-40B4-BE49-F238E27FC236}">
                <a16:creationId xmlns:a16="http://schemas.microsoft.com/office/drawing/2014/main" id="{9FD3ED65-A5FD-46FC-A311-491E50C95A82}"/>
              </a:ext>
            </a:extLst>
          </p:cNvPr>
          <p:cNvGrpSpPr>
            <a:grpSpLocks noChangeAspect="1"/>
          </p:cNvGrpSpPr>
          <p:nvPr userDrawn="1"/>
        </p:nvGrpSpPr>
        <p:grpSpPr>
          <a:xfrm>
            <a:off x="515938" y="6308725"/>
            <a:ext cx="1015200" cy="360328"/>
            <a:chOff x="1274295" y="2748478"/>
            <a:chExt cx="3428314" cy="1216822"/>
          </a:xfrm>
          <a:solidFill>
            <a:schemeClr val="accent1"/>
          </a:solidFill>
        </p:grpSpPr>
        <p:sp>
          <p:nvSpPr>
            <p:cNvPr id="12" name="Freeform: Shape 11">
              <a:extLst>
                <a:ext uri="{FF2B5EF4-FFF2-40B4-BE49-F238E27FC236}">
                  <a16:creationId xmlns:a16="http://schemas.microsoft.com/office/drawing/2014/main" id="{83CE60AD-79BB-45D2-AC24-6A28E80D1405}"/>
                </a:ext>
              </a:extLst>
            </p:cNvPr>
            <p:cNvSpPr>
              <a:spLocks noChangeAspect="1"/>
            </p:cNvSpPr>
            <p:nvPr/>
          </p:nvSpPr>
          <p:spPr>
            <a:xfrm>
              <a:off x="3650599" y="2748478"/>
              <a:ext cx="1052010" cy="1216822"/>
            </a:xfrm>
            <a:custGeom>
              <a:avLst/>
              <a:gdLst>
                <a:gd name="connsiteX0" fmla="*/ 952975 w 1052011"/>
                <a:gd name="connsiteY0" fmla="*/ 376318 h 1216822"/>
                <a:gd name="connsiteX1" fmla="*/ 795639 w 1052011"/>
                <a:gd name="connsiteY1" fmla="*/ 381839 h 1216822"/>
                <a:gd name="connsiteX2" fmla="*/ 714211 w 1052011"/>
                <a:gd name="connsiteY2" fmla="*/ 194140 h 1216822"/>
                <a:gd name="connsiteX3" fmla="*/ 465326 w 1052011"/>
                <a:gd name="connsiteY3" fmla="*/ 0 h 1216822"/>
                <a:gd name="connsiteX4" fmla="*/ 106490 w 1052011"/>
                <a:gd name="connsiteY4" fmla="*/ 413122 h 1216822"/>
                <a:gd name="connsiteX5" fmla="*/ 89008 w 1052011"/>
                <a:gd name="connsiteY5" fmla="*/ 469707 h 1216822"/>
                <a:gd name="connsiteX6" fmla="*/ 100049 w 1052011"/>
                <a:gd name="connsiteY6" fmla="*/ 527673 h 1216822"/>
                <a:gd name="connsiteX7" fmla="*/ 149734 w 1052011"/>
                <a:gd name="connsiteY7" fmla="*/ 681329 h 1216822"/>
                <a:gd name="connsiteX8" fmla="*/ 73826 w 1052011"/>
                <a:gd name="connsiteY8" fmla="*/ 864427 h 1216822"/>
                <a:gd name="connsiteX9" fmla="*/ 31042 w 1052011"/>
                <a:gd name="connsiteY9" fmla="*/ 897091 h 1216822"/>
                <a:gd name="connsiteX10" fmla="*/ 2059 w 1052011"/>
                <a:gd name="connsiteY10" fmla="*/ 936194 h 1216822"/>
                <a:gd name="connsiteX11" fmla="*/ 219 w 1052011"/>
                <a:gd name="connsiteY11" fmla="*/ 963337 h 1216822"/>
                <a:gd name="connsiteX12" fmla="*/ 94988 w 1052011"/>
                <a:gd name="connsiteY12" fmla="*/ 1065008 h 1216822"/>
                <a:gd name="connsiteX13" fmla="*/ 95448 w 1052011"/>
                <a:gd name="connsiteY13" fmla="*/ 1065008 h 1216822"/>
                <a:gd name="connsiteX14" fmla="*/ 190218 w 1052011"/>
                <a:gd name="connsiteY14" fmla="*/ 976679 h 1216822"/>
                <a:gd name="connsiteX15" fmla="*/ 287288 w 1052011"/>
                <a:gd name="connsiteY15" fmla="*/ 472468 h 1216822"/>
                <a:gd name="connsiteX16" fmla="*/ 465786 w 1052011"/>
                <a:gd name="connsiteY16" fmla="*/ 189999 h 1216822"/>
                <a:gd name="connsiteX17" fmla="*/ 602880 w 1052011"/>
                <a:gd name="connsiteY17" fmla="*/ 405761 h 1216822"/>
                <a:gd name="connsiteX18" fmla="*/ 370556 w 1052011"/>
                <a:gd name="connsiteY18" fmla="*/ 529973 h 1216822"/>
                <a:gd name="connsiteX19" fmla="*/ 331912 w 1052011"/>
                <a:gd name="connsiteY19" fmla="*/ 792660 h 1216822"/>
                <a:gd name="connsiteX20" fmla="*/ 636923 w 1052011"/>
                <a:gd name="connsiteY20" fmla="*/ 1186920 h 1216822"/>
                <a:gd name="connsiteX21" fmla="*/ 760215 w 1052011"/>
                <a:gd name="connsiteY21" fmla="*/ 1216823 h 1216822"/>
                <a:gd name="connsiteX22" fmla="*/ 838884 w 1052011"/>
                <a:gd name="connsiteY22" fmla="*/ 1199801 h 1216822"/>
                <a:gd name="connsiteX23" fmla="*/ 911111 w 1052011"/>
                <a:gd name="connsiteY23" fmla="*/ 944015 h 1216822"/>
                <a:gd name="connsiteX24" fmla="*/ 886728 w 1052011"/>
                <a:gd name="connsiteY24" fmla="*/ 747575 h 1216822"/>
                <a:gd name="connsiteX25" fmla="*/ 857285 w 1052011"/>
                <a:gd name="connsiteY25" fmla="*/ 599441 h 1216822"/>
                <a:gd name="connsiteX26" fmla="*/ 849925 w 1052011"/>
                <a:gd name="connsiteY26" fmla="*/ 568617 h 1216822"/>
                <a:gd name="connsiteX27" fmla="*/ 958496 w 1052011"/>
                <a:gd name="connsiteY27" fmla="*/ 565397 h 1216822"/>
                <a:gd name="connsiteX28" fmla="*/ 1051885 w 1052011"/>
                <a:gd name="connsiteY28" fmla="*/ 466027 h 1216822"/>
                <a:gd name="connsiteX29" fmla="*/ 952975 w 1052011"/>
                <a:gd name="connsiteY29" fmla="*/ 376318 h 1216822"/>
                <a:gd name="connsiteX30" fmla="*/ 759756 w 1052011"/>
                <a:gd name="connsiteY30" fmla="*/ 592540 h 1216822"/>
                <a:gd name="connsiteX31" fmla="*/ 676487 w 1052011"/>
                <a:gd name="connsiteY31" fmla="*/ 667067 h 1216822"/>
                <a:gd name="connsiteX32" fmla="*/ 722952 w 1052011"/>
                <a:gd name="connsiteY32" fmla="*/ 1001521 h 1216822"/>
                <a:gd name="connsiteX33" fmla="*/ 708690 w 1052011"/>
                <a:gd name="connsiteY33" fmla="*/ 1010722 h 1216822"/>
                <a:gd name="connsiteX34" fmla="*/ 515471 w 1052011"/>
                <a:gd name="connsiteY34" fmla="*/ 745735 h 1216822"/>
                <a:gd name="connsiteX35" fmla="*/ 520071 w 1052011"/>
                <a:gd name="connsiteY35" fmla="*/ 646825 h 1216822"/>
                <a:gd name="connsiteX36" fmla="*/ 757915 w 1052011"/>
                <a:gd name="connsiteY36" fmla="*/ 574598 h 1216822"/>
                <a:gd name="connsiteX37" fmla="*/ 768036 w 1052011"/>
                <a:gd name="connsiteY37" fmla="*/ 584259 h 1216822"/>
                <a:gd name="connsiteX38" fmla="*/ 759756 w 1052011"/>
                <a:gd name="connsiteY38" fmla="*/ 592540 h 1216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52011" h="1216822">
                  <a:moveTo>
                    <a:pt x="952975" y="376318"/>
                  </a:moveTo>
                  <a:cubicBezTo>
                    <a:pt x="896389" y="377238"/>
                    <a:pt x="843944" y="379078"/>
                    <a:pt x="795639" y="381839"/>
                  </a:cubicBezTo>
                  <a:cubicBezTo>
                    <a:pt x="772637" y="314672"/>
                    <a:pt x="745494" y="250265"/>
                    <a:pt x="714211" y="194140"/>
                  </a:cubicBezTo>
                  <a:cubicBezTo>
                    <a:pt x="650724" y="80048"/>
                    <a:pt x="569296" y="0"/>
                    <a:pt x="465326" y="0"/>
                  </a:cubicBezTo>
                  <a:cubicBezTo>
                    <a:pt x="317651" y="0"/>
                    <a:pt x="196659" y="138934"/>
                    <a:pt x="106490" y="413122"/>
                  </a:cubicBezTo>
                  <a:cubicBezTo>
                    <a:pt x="100509" y="431063"/>
                    <a:pt x="94528" y="449925"/>
                    <a:pt x="89008" y="469707"/>
                  </a:cubicBezTo>
                  <a:cubicBezTo>
                    <a:pt x="83027" y="489949"/>
                    <a:pt x="87627" y="511112"/>
                    <a:pt x="100049" y="527673"/>
                  </a:cubicBezTo>
                  <a:cubicBezTo>
                    <a:pt x="132252" y="570458"/>
                    <a:pt x="149734" y="623823"/>
                    <a:pt x="149734" y="681329"/>
                  </a:cubicBezTo>
                  <a:cubicBezTo>
                    <a:pt x="149734" y="752636"/>
                    <a:pt x="123051" y="817963"/>
                    <a:pt x="73826" y="864427"/>
                  </a:cubicBezTo>
                  <a:cubicBezTo>
                    <a:pt x="60945" y="876849"/>
                    <a:pt x="46684" y="887890"/>
                    <a:pt x="31042" y="897091"/>
                  </a:cubicBezTo>
                  <a:cubicBezTo>
                    <a:pt x="24601" y="900771"/>
                    <a:pt x="5739" y="915032"/>
                    <a:pt x="2059" y="936194"/>
                  </a:cubicBezTo>
                  <a:cubicBezTo>
                    <a:pt x="219" y="946315"/>
                    <a:pt x="679" y="953676"/>
                    <a:pt x="219" y="963337"/>
                  </a:cubicBezTo>
                  <a:cubicBezTo>
                    <a:pt x="-3462" y="1018083"/>
                    <a:pt x="39783" y="1065008"/>
                    <a:pt x="94988" y="1065008"/>
                  </a:cubicBezTo>
                  <a:lnTo>
                    <a:pt x="95448" y="1065008"/>
                  </a:lnTo>
                  <a:cubicBezTo>
                    <a:pt x="145593" y="1065008"/>
                    <a:pt x="186537" y="1026364"/>
                    <a:pt x="190218" y="976679"/>
                  </a:cubicBezTo>
                  <a:cubicBezTo>
                    <a:pt x="200339" y="825783"/>
                    <a:pt x="239903" y="616002"/>
                    <a:pt x="287288" y="472468"/>
                  </a:cubicBezTo>
                  <a:cubicBezTo>
                    <a:pt x="360895" y="248885"/>
                    <a:pt x="421621" y="189999"/>
                    <a:pt x="465786" y="189999"/>
                  </a:cubicBezTo>
                  <a:cubicBezTo>
                    <a:pt x="543994" y="189999"/>
                    <a:pt x="602880" y="405761"/>
                    <a:pt x="602880" y="405761"/>
                  </a:cubicBezTo>
                  <a:cubicBezTo>
                    <a:pt x="495689" y="428303"/>
                    <a:pt x="419321" y="466947"/>
                    <a:pt x="370556" y="529973"/>
                  </a:cubicBezTo>
                  <a:cubicBezTo>
                    <a:pt x="317651" y="598060"/>
                    <a:pt x="304769" y="686389"/>
                    <a:pt x="331912" y="792660"/>
                  </a:cubicBezTo>
                  <a:cubicBezTo>
                    <a:pt x="386658" y="1004741"/>
                    <a:pt x="525592" y="1135395"/>
                    <a:pt x="636923" y="1186920"/>
                  </a:cubicBezTo>
                  <a:cubicBezTo>
                    <a:pt x="680168" y="1206702"/>
                    <a:pt x="722032" y="1216823"/>
                    <a:pt x="760215" y="1216823"/>
                  </a:cubicBezTo>
                  <a:cubicBezTo>
                    <a:pt x="788738" y="1216823"/>
                    <a:pt x="815421" y="1211302"/>
                    <a:pt x="838884" y="1199801"/>
                  </a:cubicBezTo>
                  <a:cubicBezTo>
                    <a:pt x="910651" y="1164838"/>
                    <a:pt x="919852" y="1076049"/>
                    <a:pt x="911111" y="944015"/>
                  </a:cubicBezTo>
                  <a:cubicBezTo>
                    <a:pt x="906970" y="885129"/>
                    <a:pt x="898690" y="817502"/>
                    <a:pt x="886728" y="747575"/>
                  </a:cubicBezTo>
                  <a:cubicBezTo>
                    <a:pt x="878447" y="698811"/>
                    <a:pt x="868326" y="648665"/>
                    <a:pt x="857285" y="599441"/>
                  </a:cubicBezTo>
                  <a:cubicBezTo>
                    <a:pt x="854985" y="589320"/>
                    <a:pt x="852685" y="578738"/>
                    <a:pt x="849925" y="568617"/>
                  </a:cubicBezTo>
                  <a:cubicBezTo>
                    <a:pt x="887188" y="566777"/>
                    <a:pt x="924452" y="565857"/>
                    <a:pt x="958496" y="565397"/>
                  </a:cubicBezTo>
                  <a:cubicBezTo>
                    <a:pt x="1011861" y="564937"/>
                    <a:pt x="1054645" y="519852"/>
                    <a:pt x="1051885" y="466027"/>
                  </a:cubicBezTo>
                  <a:cubicBezTo>
                    <a:pt x="1049125" y="414962"/>
                    <a:pt x="1004500" y="375398"/>
                    <a:pt x="952975" y="376318"/>
                  </a:cubicBezTo>
                  <a:close/>
                  <a:moveTo>
                    <a:pt x="759756" y="592540"/>
                  </a:moveTo>
                  <a:cubicBezTo>
                    <a:pt x="728932" y="596680"/>
                    <a:pt x="664986" y="610482"/>
                    <a:pt x="676487" y="667067"/>
                  </a:cubicBezTo>
                  <a:cubicBezTo>
                    <a:pt x="676487" y="667067"/>
                    <a:pt x="715591" y="837745"/>
                    <a:pt x="722952" y="1001521"/>
                  </a:cubicBezTo>
                  <a:cubicBezTo>
                    <a:pt x="723412" y="1008882"/>
                    <a:pt x="715591" y="1013942"/>
                    <a:pt x="708690" y="1010722"/>
                  </a:cubicBezTo>
                  <a:cubicBezTo>
                    <a:pt x="647044" y="978059"/>
                    <a:pt x="554575" y="896170"/>
                    <a:pt x="515471" y="745735"/>
                  </a:cubicBezTo>
                  <a:cubicBezTo>
                    <a:pt x="497529" y="676268"/>
                    <a:pt x="514551" y="654186"/>
                    <a:pt x="520071" y="646825"/>
                  </a:cubicBezTo>
                  <a:cubicBezTo>
                    <a:pt x="536173" y="626123"/>
                    <a:pt x="586778" y="592080"/>
                    <a:pt x="757915" y="574598"/>
                  </a:cubicBezTo>
                  <a:cubicBezTo>
                    <a:pt x="763436" y="574138"/>
                    <a:pt x="768036" y="578278"/>
                    <a:pt x="768036" y="584259"/>
                  </a:cubicBezTo>
                  <a:cubicBezTo>
                    <a:pt x="768036" y="588399"/>
                    <a:pt x="764356" y="592080"/>
                    <a:pt x="759756" y="592540"/>
                  </a:cubicBezTo>
                  <a:close/>
                </a:path>
              </a:pathLst>
            </a:custGeom>
            <a:solidFill>
              <a:srgbClr val="3DE580"/>
            </a:solidFill>
            <a:ln w="4590" cap="flat">
              <a:noFill/>
              <a:prstDash val="solid"/>
              <a:miter/>
            </a:ln>
          </p:spPr>
          <p:txBody>
            <a:bodyPr rtlCol="0" anchor="ctr"/>
            <a:lstStyle/>
            <a:p>
              <a:endParaRPr lang="en-GB">
                <a:solidFill>
                  <a:schemeClr val="tx2"/>
                </a:solidFill>
              </a:endParaRPr>
            </a:p>
          </p:txBody>
        </p:sp>
        <p:sp>
          <p:nvSpPr>
            <p:cNvPr id="13" name="Freeform: Shape 12">
              <a:extLst>
                <a:ext uri="{FF2B5EF4-FFF2-40B4-BE49-F238E27FC236}">
                  <a16:creationId xmlns:a16="http://schemas.microsoft.com/office/drawing/2014/main" id="{51AB5355-1CAE-4F54-8C17-DBEB16CA9FBE}"/>
                </a:ext>
              </a:extLst>
            </p:cNvPr>
            <p:cNvSpPr/>
            <p:nvPr/>
          </p:nvSpPr>
          <p:spPr>
            <a:xfrm>
              <a:off x="2228354" y="3199782"/>
              <a:ext cx="489984" cy="460966"/>
            </a:xfrm>
            <a:custGeom>
              <a:avLst/>
              <a:gdLst>
                <a:gd name="connsiteX0" fmla="*/ 487189 w 489984"/>
                <a:gd name="connsiteY0" fmla="*/ 23002 h 460966"/>
                <a:gd name="connsiteX1" fmla="*/ 474308 w 489984"/>
                <a:gd name="connsiteY1" fmla="*/ 8281 h 460966"/>
                <a:gd name="connsiteX2" fmla="*/ 374478 w 489984"/>
                <a:gd name="connsiteY2" fmla="*/ 8281 h 460966"/>
                <a:gd name="connsiteX3" fmla="*/ 365737 w 489984"/>
                <a:gd name="connsiteY3" fmla="*/ 22082 h 460966"/>
                <a:gd name="connsiteX4" fmla="*/ 372638 w 489984"/>
                <a:gd name="connsiteY4" fmla="*/ 34043 h 460966"/>
                <a:gd name="connsiteX5" fmla="*/ 372638 w 489984"/>
                <a:gd name="connsiteY5" fmla="*/ 44164 h 460966"/>
                <a:gd name="connsiteX6" fmla="*/ 360676 w 489984"/>
                <a:gd name="connsiteY6" fmla="*/ 44164 h 460966"/>
                <a:gd name="connsiteX7" fmla="*/ 234624 w 489984"/>
                <a:gd name="connsiteY7" fmla="*/ 0 h 460966"/>
                <a:gd name="connsiteX8" fmla="*/ 0 w 489984"/>
                <a:gd name="connsiteY8" fmla="*/ 230483 h 460966"/>
                <a:gd name="connsiteX9" fmla="*/ 234624 w 489984"/>
                <a:gd name="connsiteY9" fmla="*/ 460967 h 460966"/>
                <a:gd name="connsiteX10" fmla="*/ 376778 w 489984"/>
                <a:gd name="connsiteY10" fmla="*/ 401621 h 460966"/>
                <a:gd name="connsiteX11" fmla="*/ 386899 w 489984"/>
                <a:gd name="connsiteY11" fmla="*/ 400700 h 460966"/>
                <a:gd name="connsiteX12" fmla="*/ 388279 w 489984"/>
                <a:gd name="connsiteY12" fmla="*/ 412202 h 460966"/>
                <a:gd name="connsiteX13" fmla="*/ 374018 w 489984"/>
                <a:gd name="connsiteY13" fmla="*/ 434744 h 460966"/>
                <a:gd name="connsiteX14" fmla="*/ 383219 w 489984"/>
                <a:gd name="connsiteY14" fmla="*/ 448085 h 460966"/>
                <a:gd name="connsiteX15" fmla="*/ 480288 w 489984"/>
                <a:gd name="connsiteY15" fmla="*/ 448085 h 460966"/>
                <a:gd name="connsiteX16" fmla="*/ 489949 w 489984"/>
                <a:gd name="connsiteY16" fmla="*/ 437044 h 460966"/>
                <a:gd name="connsiteX17" fmla="*/ 487189 w 489984"/>
                <a:gd name="connsiteY17" fmla="*/ 23002 h 460966"/>
                <a:gd name="connsiteX18" fmla="*/ 235084 w 489984"/>
                <a:gd name="connsiteY18" fmla="*/ 339054 h 460966"/>
                <a:gd name="connsiteX19" fmla="*/ 127433 w 489984"/>
                <a:gd name="connsiteY19" fmla="*/ 229563 h 460966"/>
                <a:gd name="connsiteX20" fmla="*/ 235084 w 489984"/>
                <a:gd name="connsiteY20" fmla="*/ 120072 h 460966"/>
                <a:gd name="connsiteX21" fmla="*/ 342735 w 489984"/>
                <a:gd name="connsiteY21" fmla="*/ 229563 h 460966"/>
                <a:gd name="connsiteX22" fmla="*/ 235084 w 489984"/>
                <a:gd name="connsiteY22" fmla="*/ 33905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9984" h="460966">
                  <a:moveTo>
                    <a:pt x="487189" y="23002"/>
                  </a:moveTo>
                  <a:cubicBezTo>
                    <a:pt x="488109" y="15182"/>
                    <a:pt x="482129" y="8281"/>
                    <a:pt x="474308" y="8281"/>
                  </a:cubicBezTo>
                  <a:cubicBezTo>
                    <a:pt x="453606" y="8281"/>
                    <a:pt x="399320" y="8281"/>
                    <a:pt x="374478" y="8281"/>
                  </a:cubicBezTo>
                  <a:cubicBezTo>
                    <a:pt x="367577" y="8281"/>
                    <a:pt x="362517" y="15642"/>
                    <a:pt x="365737" y="22082"/>
                  </a:cubicBezTo>
                  <a:cubicBezTo>
                    <a:pt x="367117" y="25763"/>
                    <a:pt x="369417" y="29903"/>
                    <a:pt x="372638" y="34043"/>
                  </a:cubicBezTo>
                  <a:cubicBezTo>
                    <a:pt x="374938" y="36804"/>
                    <a:pt x="374938" y="41404"/>
                    <a:pt x="372638" y="44164"/>
                  </a:cubicBezTo>
                  <a:cubicBezTo>
                    <a:pt x="369417" y="47845"/>
                    <a:pt x="363897" y="47845"/>
                    <a:pt x="360676" y="44164"/>
                  </a:cubicBezTo>
                  <a:cubicBezTo>
                    <a:pt x="330313" y="9201"/>
                    <a:pt x="280628" y="0"/>
                    <a:pt x="234624" y="0"/>
                  </a:cubicBezTo>
                  <a:cubicBezTo>
                    <a:pt x="105351" y="0"/>
                    <a:pt x="0" y="93849"/>
                    <a:pt x="0" y="230483"/>
                  </a:cubicBezTo>
                  <a:cubicBezTo>
                    <a:pt x="0" y="367577"/>
                    <a:pt x="104891" y="460967"/>
                    <a:pt x="234624" y="460967"/>
                  </a:cubicBezTo>
                  <a:cubicBezTo>
                    <a:pt x="287989" y="460967"/>
                    <a:pt x="337214" y="436584"/>
                    <a:pt x="376778" y="401621"/>
                  </a:cubicBezTo>
                  <a:cubicBezTo>
                    <a:pt x="379538" y="399320"/>
                    <a:pt x="383679" y="398400"/>
                    <a:pt x="386899" y="400700"/>
                  </a:cubicBezTo>
                  <a:cubicBezTo>
                    <a:pt x="391039" y="403461"/>
                    <a:pt x="391500" y="408981"/>
                    <a:pt x="388279" y="412202"/>
                  </a:cubicBezTo>
                  <a:cubicBezTo>
                    <a:pt x="383679" y="417262"/>
                    <a:pt x="377238" y="425543"/>
                    <a:pt x="374018" y="434744"/>
                  </a:cubicBezTo>
                  <a:cubicBezTo>
                    <a:pt x="371258" y="441185"/>
                    <a:pt x="376318" y="448085"/>
                    <a:pt x="383219" y="448085"/>
                  </a:cubicBezTo>
                  <a:lnTo>
                    <a:pt x="480288" y="448085"/>
                  </a:lnTo>
                  <a:cubicBezTo>
                    <a:pt x="486269" y="448085"/>
                    <a:pt x="490410" y="443025"/>
                    <a:pt x="489949" y="437044"/>
                  </a:cubicBezTo>
                  <a:cubicBezTo>
                    <a:pt x="477068" y="311451"/>
                    <a:pt x="460507" y="237844"/>
                    <a:pt x="487189" y="23002"/>
                  </a:cubicBezTo>
                  <a:close/>
                  <a:moveTo>
                    <a:pt x="235084" y="339054"/>
                  </a:moveTo>
                  <a:cubicBezTo>
                    <a:pt x="171137" y="339054"/>
                    <a:pt x="127433" y="289829"/>
                    <a:pt x="127433" y="229563"/>
                  </a:cubicBezTo>
                  <a:cubicBezTo>
                    <a:pt x="127433" y="169297"/>
                    <a:pt x="171137" y="120072"/>
                    <a:pt x="235084" y="120072"/>
                  </a:cubicBezTo>
                  <a:cubicBezTo>
                    <a:pt x="299030" y="120072"/>
                    <a:pt x="342735" y="169297"/>
                    <a:pt x="342735" y="229563"/>
                  </a:cubicBezTo>
                  <a:cubicBezTo>
                    <a:pt x="342735" y="289829"/>
                    <a:pt x="299030" y="339054"/>
                    <a:pt x="235084" y="339054"/>
                  </a:cubicBezTo>
                  <a:close/>
                </a:path>
              </a:pathLst>
            </a:custGeom>
            <a:solidFill>
              <a:srgbClr val="453878"/>
            </a:solidFill>
            <a:ln w="4590" cap="flat">
              <a:noFill/>
              <a:prstDash val="solid"/>
              <a:miter/>
            </a:ln>
          </p:spPr>
          <p:txBody>
            <a:bodyPr rtlCol="0" anchor="ctr"/>
            <a:lstStyle/>
            <a:p>
              <a:endParaRPr lang="en-GB">
                <a:solidFill>
                  <a:schemeClr val="bg2"/>
                </a:solidFill>
              </a:endParaRPr>
            </a:p>
          </p:txBody>
        </p:sp>
        <p:sp>
          <p:nvSpPr>
            <p:cNvPr id="14" name="Freeform: Shape 13">
              <a:extLst>
                <a:ext uri="{FF2B5EF4-FFF2-40B4-BE49-F238E27FC236}">
                  <a16:creationId xmlns:a16="http://schemas.microsoft.com/office/drawing/2014/main" id="{30D68BB4-1151-413A-A3C3-2FEE883A2E8B}"/>
                </a:ext>
              </a:extLst>
            </p:cNvPr>
            <p:cNvSpPr/>
            <p:nvPr/>
          </p:nvSpPr>
          <p:spPr>
            <a:xfrm>
              <a:off x="3294281" y="3198862"/>
              <a:ext cx="469247" cy="460966"/>
            </a:xfrm>
            <a:custGeom>
              <a:avLst/>
              <a:gdLst>
                <a:gd name="connsiteX0" fmla="*/ 469247 w 469247"/>
                <a:gd name="connsiteY0" fmla="*/ 230483 h 460966"/>
                <a:gd name="connsiteX1" fmla="*/ 414962 w 469247"/>
                <a:gd name="connsiteY1" fmla="*/ 79128 h 460966"/>
                <a:gd name="connsiteX2" fmla="*/ 234624 w 469247"/>
                <a:gd name="connsiteY2" fmla="*/ 0 h 460966"/>
                <a:gd name="connsiteX3" fmla="*/ 0 w 469247"/>
                <a:gd name="connsiteY3" fmla="*/ 230483 h 460966"/>
                <a:gd name="connsiteX4" fmla="*/ 234624 w 469247"/>
                <a:gd name="connsiteY4" fmla="*/ 460967 h 460966"/>
                <a:gd name="connsiteX5" fmla="*/ 350095 w 469247"/>
                <a:gd name="connsiteY5" fmla="*/ 433364 h 460966"/>
                <a:gd name="connsiteX6" fmla="*/ 469247 w 469247"/>
                <a:gd name="connsiteY6" fmla="*/ 230483 h 460966"/>
                <a:gd name="connsiteX7" fmla="*/ 234624 w 469247"/>
                <a:gd name="connsiteY7" fmla="*/ 339974 h 460966"/>
                <a:gd name="connsiteX8" fmla="*/ 126973 w 469247"/>
                <a:gd name="connsiteY8" fmla="*/ 230483 h 460966"/>
                <a:gd name="connsiteX9" fmla="*/ 234624 w 469247"/>
                <a:gd name="connsiteY9" fmla="*/ 120992 h 460966"/>
                <a:gd name="connsiteX10" fmla="*/ 342275 w 469247"/>
                <a:gd name="connsiteY10" fmla="*/ 230483 h 460966"/>
                <a:gd name="connsiteX11" fmla="*/ 234624 w 469247"/>
                <a:gd name="connsiteY11" fmla="*/ 33997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9247" h="460966">
                  <a:moveTo>
                    <a:pt x="469247" y="230483"/>
                  </a:moveTo>
                  <a:cubicBezTo>
                    <a:pt x="469247" y="170217"/>
                    <a:pt x="449005" y="118232"/>
                    <a:pt x="414962" y="79128"/>
                  </a:cubicBezTo>
                  <a:cubicBezTo>
                    <a:pt x="372178" y="28983"/>
                    <a:pt x="307311" y="0"/>
                    <a:pt x="234624" y="0"/>
                  </a:cubicBezTo>
                  <a:cubicBezTo>
                    <a:pt x="105351" y="0"/>
                    <a:pt x="0" y="93849"/>
                    <a:pt x="0" y="230483"/>
                  </a:cubicBezTo>
                  <a:cubicBezTo>
                    <a:pt x="0" y="367117"/>
                    <a:pt x="104891" y="460967"/>
                    <a:pt x="234624" y="460967"/>
                  </a:cubicBezTo>
                  <a:cubicBezTo>
                    <a:pt x="276488" y="460967"/>
                    <a:pt x="316052" y="451306"/>
                    <a:pt x="350095" y="433364"/>
                  </a:cubicBezTo>
                  <a:cubicBezTo>
                    <a:pt x="420942" y="395640"/>
                    <a:pt x="469247" y="322953"/>
                    <a:pt x="469247" y="230483"/>
                  </a:cubicBezTo>
                  <a:close/>
                  <a:moveTo>
                    <a:pt x="234624" y="339974"/>
                  </a:moveTo>
                  <a:cubicBezTo>
                    <a:pt x="170677" y="339974"/>
                    <a:pt x="126973" y="290749"/>
                    <a:pt x="126973" y="230483"/>
                  </a:cubicBezTo>
                  <a:cubicBezTo>
                    <a:pt x="126973" y="170217"/>
                    <a:pt x="170677" y="120992"/>
                    <a:pt x="234624" y="120992"/>
                  </a:cubicBezTo>
                  <a:cubicBezTo>
                    <a:pt x="298570" y="120992"/>
                    <a:pt x="342275" y="170217"/>
                    <a:pt x="342275" y="230483"/>
                  </a:cubicBezTo>
                  <a:cubicBezTo>
                    <a:pt x="342275" y="290749"/>
                    <a:pt x="298570" y="339974"/>
                    <a:pt x="234624" y="339974"/>
                  </a:cubicBezTo>
                  <a:close/>
                </a:path>
              </a:pathLst>
            </a:custGeom>
            <a:solidFill>
              <a:srgbClr val="453878"/>
            </a:solidFill>
            <a:ln w="4590" cap="flat">
              <a:noFill/>
              <a:prstDash val="solid"/>
              <a:miter/>
            </a:ln>
          </p:spPr>
          <p:txBody>
            <a:bodyPr rtlCol="0" anchor="ctr"/>
            <a:lstStyle/>
            <a:p>
              <a:endParaRPr lang="en-GB">
                <a:solidFill>
                  <a:schemeClr val="bg2"/>
                </a:solidFill>
              </a:endParaRPr>
            </a:p>
          </p:txBody>
        </p:sp>
        <p:sp>
          <p:nvSpPr>
            <p:cNvPr id="15" name="Freeform: Shape 14">
              <a:extLst>
                <a:ext uri="{FF2B5EF4-FFF2-40B4-BE49-F238E27FC236}">
                  <a16:creationId xmlns:a16="http://schemas.microsoft.com/office/drawing/2014/main" id="{8A9C3E2B-95F2-4814-951F-2F60F3B6C0E8}"/>
                </a:ext>
              </a:extLst>
            </p:cNvPr>
            <p:cNvSpPr/>
            <p:nvPr/>
          </p:nvSpPr>
          <p:spPr>
            <a:xfrm>
              <a:off x="2759707" y="3052567"/>
              <a:ext cx="494549" cy="608181"/>
            </a:xfrm>
            <a:custGeom>
              <a:avLst/>
              <a:gdLst>
                <a:gd name="connsiteX0" fmla="*/ 483969 w 494549"/>
                <a:gd name="connsiteY0" fmla="*/ 0 h 608181"/>
                <a:gd name="connsiteX1" fmla="*/ 375398 w 494549"/>
                <a:gd name="connsiteY1" fmla="*/ 0 h 608181"/>
                <a:gd name="connsiteX2" fmla="*/ 365737 w 494549"/>
                <a:gd name="connsiteY2" fmla="*/ 8281 h 608181"/>
                <a:gd name="connsiteX3" fmla="*/ 353316 w 494549"/>
                <a:gd name="connsiteY3" fmla="*/ 139854 h 608181"/>
                <a:gd name="connsiteX4" fmla="*/ 362517 w 494549"/>
                <a:gd name="connsiteY4" fmla="*/ 168837 h 608181"/>
                <a:gd name="connsiteX5" fmla="*/ 363437 w 494549"/>
                <a:gd name="connsiteY5" fmla="*/ 170217 h 608181"/>
                <a:gd name="connsiteX6" fmla="*/ 363897 w 494549"/>
                <a:gd name="connsiteY6" fmla="*/ 180798 h 608181"/>
                <a:gd name="connsiteX7" fmla="*/ 351475 w 494549"/>
                <a:gd name="connsiteY7" fmla="*/ 182178 h 608181"/>
                <a:gd name="connsiteX8" fmla="*/ 234624 w 494549"/>
                <a:gd name="connsiteY8" fmla="*/ 147215 h 608181"/>
                <a:gd name="connsiteX9" fmla="*/ 0 w 494549"/>
                <a:gd name="connsiteY9" fmla="*/ 377698 h 608181"/>
                <a:gd name="connsiteX10" fmla="*/ 234624 w 494549"/>
                <a:gd name="connsiteY10" fmla="*/ 608181 h 608181"/>
                <a:gd name="connsiteX11" fmla="*/ 376778 w 494549"/>
                <a:gd name="connsiteY11" fmla="*/ 548835 h 608181"/>
                <a:gd name="connsiteX12" fmla="*/ 386899 w 494549"/>
                <a:gd name="connsiteY12" fmla="*/ 547915 h 608181"/>
                <a:gd name="connsiteX13" fmla="*/ 388279 w 494549"/>
                <a:gd name="connsiteY13" fmla="*/ 559416 h 608181"/>
                <a:gd name="connsiteX14" fmla="*/ 374018 w 494549"/>
                <a:gd name="connsiteY14" fmla="*/ 581959 h 608181"/>
                <a:gd name="connsiteX15" fmla="*/ 383219 w 494549"/>
                <a:gd name="connsiteY15" fmla="*/ 595300 h 608181"/>
                <a:gd name="connsiteX16" fmla="*/ 480749 w 494549"/>
                <a:gd name="connsiteY16" fmla="*/ 595300 h 608181"/>
                <a:gd name="connsiteX17" fmla="*/ 490410 w 494549"/>
                <a:gd name="connsiteY17" fmla="*/ 584719 h 608181"/>
                <a:gd name="connsiteX18" fmla="*/ 494550 w 494549"/>
                <a:gd name="connsiteY18" fmla="*/ 11041 h 608181"/>
                <a:gd name="connsiteX19" fmla="*/ 483969 w 494549"/>
                <a:gd name="connsiteY19" fmla="*/ 0 h 608181"/>
                <a:gd name="connsiteX20" fmla="*/ 234164 w 494549"/>
                <a:gd name="connsiteY20" fmla="*/ 486269 h 608181"/>
                <a:gd name="connsiteX21" fmla="*/ 126513 w 494549"/>
                <a:gd name="connsiteY21" fmla="*/ 376778 h 608181"/>
                <a:gd name="connsiteX22" fmla="*/ 234164 w 494549"/>
                <a:gd name="connsiteY22" fmla="*/ 267287 h 608181"/>
                <a:gd name="connsiteX23" fmla="*/ 341815 w 494549"/>
                <a:gd name="connsiteY23" fmla="*/ 376778 h 608181"/>
                <a:gd name="connsiteX24" fmla="*/ 234164 w 494549"/>
                <a:gd name="connsiteY24" fmla="*/ 486269 h 60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94549" h="608181">
                  <a:moveTo>
                    <a:pt x="483969" y="0"/>
                  </a:moveTo>
                  <a:lnTo>
                    <a:pt x="375398" y="0"/>
                  </a:lnTo>
                  <a:cubicBezTo>
                    <a:pt x="370337" y="0"/>
                    <a:pt x="366197" y="3680"/>
                    <a:pt x="365737" y="8281"/>
                  </a:cubicBezTo>
                  <a:cubicBezTo>
                    <a:pt x="357916" y="60266"/>
                    <a:pt x="354696" y="113631"/>
                    <a:pt x="353316" y="139854"/>
                  </a:cubicBezTo>
                  <a:cubicBezTo>
                    <a:pt x="352856" y="150435"/>
                    <a:pt x="356076" y="160556"/>
                    <a:pt x="362517" y="168837"/>
                  </a:cubicBezTo>
                  <a:lnTo>
                    <a:pt x="363437" y="170217"/>
                  </a:lnTo>
                  <a:cubicBezTo>
                    <a:pt x="365737" y="173438"/>
                    <a:pt x="366197" y="177578"/>
                    <a:pt x="363897" y="180798"/>
                  </a:cubicBezTo>
                  <a:cubicBezTo>
                    <a:pt x="360676" y="184939"/>
                    <a:pt x="355156" y="185399"/>
                    <a:pt x="351475" y="182178"/>
                  </a:cubicBezTo>
                  <a:cubicBezTo>
                    <a:pt x="320652" y="154576"/>
                    <a:pt x="276028" y="147215"/>
                    <a:pt x="234624" y="147215"/>
                  </a:cubicBezTo>
                  <a:cubicBezTo>
                    <a:pt x="105351" y="147215"/>
                    <a:pt x="0" y="241064"/>
                    <a:pt x="0" y="377698"/>
                  </a:cubicBezTo>
                  <a:cubicBezTo>
                    <a:pt x="0" y="514792"/>
                    <a:pt x="104891" y="608181"/>
                    <a:pt x="234624" y="608181"/>
                  </a:cubicBezTo>
                  <a:cubicBezTo>
                    <a:pt x="287989" y="608181"/>
                    <a:pt x="337214" y="583799"/>
                    <a:pt x="376778" y="548835"/>
                  </a:cubicBezTo>
                  <a:cubicBezTo>
                    <a:pt x="379538" y="546535"/>
                    <a:pt x="383679" y="545615"/>
                    <a:pt x="386899" y="547915"/>
                  </a:cubicBezTo>
                  <a:cubicBezTo>
                    <a:pt x="391039" y="550676"/>
                    <a:pt x="391500" y="556196"/>
                    <a:pt x="388279" y="559416"/>
                  </a:cubicBezTo>
                  <a:cubicBezTo>
                    <a:pt x="383679" y="564477"/>
                    <a:pt x="377238" y="572758"/>
                    <a:pt x="374018" y="581959"/>
                  </a:cubicBezTo>
                  <a:cubicBezTo>
                    <a:pt x="371258" y="588399"/>
                    <a:pt x="376318" y="595300"/>
                    <a:pt x="383219" y="595300"/>
                  </a:cubicBezTo>
                  <a:lnTo>
                    <a:pt x="480749" y="595300"/>
                  </a:lnTo>
                  <a:cubicBezTo>
                    <a:pt x="486269" y="595300"/>
                    <a:pt x="490870" y="590240"/>
                    <a:pt x="490410" y="584719"/>
                  </a:cubicBezTo>
                  <a:cubicBezTo>
                    <a:pt x="478908" y="444865"/>
                    <a:pt x="462807" y="255326"/>
                    <a:pt x="494550" y="11041"/>
                  </a:cubicBezTo>
                  <a:cubicBezTo>
                    <a:pt x="494550" y="5521"/>
                    <a:pt x="489949" y="0"/>
                    <a:pt x="483969" y="0"/>
                  </a:cubicBezTo>
                  <a:close/>
                  <a:moveTo>
                    <a:pt x="234164" y="486269"/>
                  </a:moveTo>
                  <a:cubicBezTo>
                    <a:pt x="170217" y="486269"/>
                    <a:pt x="126513" y="437044"/>
                    <a:pt x="126513" y="376778"/>
                  </a:cubicBezTo>
                  <a:cubicBezTo>
                    <a:pt x="126513" y="316512"/>
                    <a:pt x="170217" y="267287"/>
                    <a:pt x="234164" y="267287"/>
                  </a:cubicBezTo>
                  <a:cubicBezTo>
                    <a:pt x="298110" y="267287"/>
                    <a:pt x="341815" y="316512"/>
                    <a:pt x="341815" y="376778"/>
                  </a:cubicBezTo>
                  <a:cubicBezTo>
                    <a:pt x="341815" y="437044"/>
                    <a:pt x="298110" y="486269"/>
                    <a:pt x="234164" y="486269"/>
                  </a:cubicBezTo>
                  <a:close/>
                </a:path>
              </a:pathLst>
            </a:custGeom>
            <a:solidFill>
              <a:srgbClr val="453878"/>
            </a:solidFill>
            <a:ln w="4590" cap="flat">
              <a:noFill/>
              <a:prstDash val="solid"/>
              <a:miter/>
            </a:ln>
          </p:spPr>
          <p:txBody>
            <a:bodyPr rtlCol="0" anchor="ctr"/>
            <a:lstStyle/>
            <a:p>
              <a:endParaRPr lang="en-GB">
                <a:solidFill>
                  <a:schemeClr val="bg2"/>
                </a:solidFill>
              </a:endParaRPr>
            </a:p>
          </p:txBody>
        </p:sp>
        <p:sp>
          <p:nvSpPr>
            <p:cNvPr id="16" name="Freeform: Shape 15">
              <a:extLst>
                <a:ext uri="{FF2B5EF4-FFF2-40B4-BE49-F238E27FC236}">
                  <a16:creationId xmlns:a16="http://schemas.microsoft.com/office/drawing/2014/main" id="{5CEB7A8A-442F-42CE-8335-9222484074C4}"/>
                </a:ext>
              </a:extLst>
            </p:cNvPr>
            <p:cNvSpPr/>
            <p:nvPr/>
          </p:nvSpPr>
          <p:spPr>
            <a:xfrm>
              <a:off x="1274295" y="3078790"/>
              <a:ext cx="521562" cy="569077"/>
            </a:xfrm>
            <a:custGeom>
              <a:avLst/>
              <a:gdLst>
                <a:gd name="connsiteX0" fmla="*/ 327935 w 521562"/>
                <a:gd name="connsiteY0" fmla="*/ 7821 h 569077"/>
                <a:gd name="connsiteX1" fmla="*/ 315514 w 521562"/>
                <a:gd name="connsiteY1" fmla="*/ 0 h 569077"/>
                <a:gd name="connsiteX2" fmla="*/ 207403 w 521562"/>
                <a:gd name="connsiteY2" fmla="*/ 0 h 569077"/>
                <a:gd name="connsiteX3" fmla="*/ 194982 w 521562"/>
                <a:gd name="connsiteY3" fmla="*/ 7821 h 569077"/>
                <a:gd name="connsiteX4" fmla="*/ 382 w 521562"/>
                <a:gd name="connsiteY4" fmla="*/ 556196 h 569077"/>
                <a:gd name="connsiteX5" fmla="*/ 10043 w 521562"/>
                <a:gd name="connsiteY5" fmla="*/ 569077 h 569077"/>
                <a:gd name="connsiteX6" fmla="*/ 120454 w 521562"/>
                <a:gd name="connsiteY6" fmla="*/ 569077 h 569077"/>
                <a:gd name="connsiteX7" fmla="*/ 132876 w 521562"/>
                <a:gd name="connsiteY7" fmla="*/ 559416 h 569077"/>
                <a:gd name="connsiteX8" fmla="*/ 154038 w 521562"/>
                <a:gd name="connsiteY8" fmla="*/ 479368 h 569077"/>
                <a:gd name="connsiteX9" fmla="*/ 164159 w 521562"/>
                <a:gd name="connsiteY9" fmla="*/ 471548 h 569077"/>
                <a:gd name="connsiteX10" fmla="*/ 357378 w 521562"/>
                <a:gd name="connsiteY10" fmla="*/ 471548 h 569077"/>
                <a:gd name="connsiteX11" fmla="*/ 367499 w 521562"/>
                <a:gd name="connsiteY11" fmla="*/ 479368 h 569077"/>
                <a:gd name="connsiteX12" fmla="*/ 388662 w 521562"/>
                <a:gd name="connsiteY12" fmla="*/ 559416 h 569077"/>
                <a:gd name="connsiteX13" fmla="*/ 401083 w 521562"/>
                <a:gd name="connsiteY13" fmla="*/ 569077 h 569077"/>
                <a:gd name="connsiteX14" fmla="*/ 511494 w 521562"/>
                <a:gd name="connsiteY14" fmla="*/ 569077 h 569077"/>
                <a:gd name="connsiteX15" fmla="*/ 521155 w 521562"/>
                <a:gd name="connsiteY15" fmla="*/ 556196 h 569077"/>
                <a:gd name="connsiteX16" fmla="*/ 327935 w 521562"/>
                <a:gd name="connsiteY16" fmla="*/ 7821 h 569077"/>
                <a:gd name="connsiteX17" fmla="*/ 197282 w 521562"/>
                <a:gd name="connsiteY17" fmla="*/ 336754 h 569077"/>
                <a:gd name="connsiteX18" fmla="*/ 252028 w 521562"/>
                <a:gd name="connsiteY18" fmla="*/ 173437 h 569077"/>
                <a:gd name="connsiteX19" fmla="*/ 258928 w 521562"/>
                <a:gd name="connsiteY19" fmla="*/ 166997 h 569077"/>
                <a:gd name="connsiteX20" fmla="*/ 269970 w 521562"/>
                <a:gd name="connsiteY20" fmla="*/ 172977 h 569077"/>
                <a:gd name="connsiteX21" fmla="*/ 324715 w 521562"/>
                <a:gd name="connsiteY21" fmla="*/ 336294 h 569077"/>
                <a:gd name="connsiteX22" fmla="*/ 314134 w 521562"/>
                <a:gd name="connsiteY22" fmla="*/ 350555 h 569077"/>
                <a:gd name="connsiteX23" fmla="*/ 206483 w 521562"/>
                <a:gd name="connsiteY23" fmla="*/ 350555 h 569077"/>
                <a:gd name="connsiteX24" fmla="*/ 197282 w 521562"/>
                <a:gd name="connsiteY24" fmla="*/ 336754 h 569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1562" h="569077">
                  <a:moveTo>
                    <a:pt x="327935" y="7821"/>
                  </a:moveTo>
                  <a:cubicBezTo>
                    <a:pt x="325635" y="2760"/>
                    <a:pt x="321035" y="0"/>
                    <a:pt x="315514" y="0"/>
                  </a:cubicBezTo>
                  <a:lnTo>
                    <a:pt x="207403" y="0"/>
                  </a:lnTo>
                  <a:cubicBezTo>
                    <a:pt x="201883" y="0"/>
                    <a:pt x="197282" y="3220"/>
                    <a:pt x="194982" y="7821"/>
                  </a:cubicBezTo>
                  <a:cubicBezTo>
                    <a:pt x="87331" y="248425"/>
                    <a:pt x="16484" y="497770"/>
                    <a:pt x="382" y="556196"/>
                  </a:cubicBezTo>
                  <a:cubicBezTo>
                    <a:pt x="-1458" y="562637"/>
                    <a:pt x="3603" y="569077"/>
                    <a:pt x="10043" y="569077"/>
                  </a:cubicBezTo>
                  <a:lnTo>
                    <a:pt x="120454" y="569077"/>
                  </a:lnTo>
                  <a:cubicBezTo>
                    <a:pt x="126435" y="569077"/>
                    <a:pt x="131496" y="564937"/>
                    <a:pt x="132876" y="559416"/>
                  </a:cubicBezTo>
                  <a:cubicBezTo>
                    <a:pt x="136096" y="545615"/>
                    <a:pt x="143457" y="518012"/>
                    <a:pt x="154038" y="479368"/>
                  </a:cubicBezTo>
                  <a:cubicBezTo>
                    <a:pt x="155418" y="474768"/>
                    <a:pt x="159558" y="471548"/>
                    <a:pt x="164159" y="471548"/>
                  </a:cubicBezTo>
                  <a:lnTo>
                    <a:pt x="357378" y="471548"/>
                  </a:lnTo>
                  <a:cubicBezTo>
                    <a:pt x="361979" y="471548"/>
                    <a:pt x="366119" y="474768"/>
                    <a:pt x="367499" y="479368"/>
                  </a:cubicBezTo>
                  <a:cubicBezTo>
                    <a:pt x="378080" y="518012"/>
                    <a:pt x="385441" y="545615"/>
                    <a:pt x="388662" y="559416"/>
                  </a:cubicBezTo>
                  <a:cubicBezTo>
                    <a:pt x="390042" y="565397"/>
                    <a:pt x="395102" y="569077"/>
                    <a:pt x="401083" y="569077"/>
                  </a:cubicBezTo>
                  <a:lnTo>
                    <a:pt x="511494" y="569077"/>
                  </a:lnTo>
                  <a:cubicBezTo>
                    <a:pt x="518395" y="569077"/>
                    <a:pt x="522995" y="562637"/>
                    <a:pt x="521155" y="556196"/>
                  </a:cubicBezTo>
                  <a:cubicBezTo>
                    <a:pt x="506433" y="497770"/>
                    <a:pt x="435586" y="248425"/>
                    <a:pt x="327935" y="7821"/>
                  </a:cubicBezTo>
                  <a:close/>
                  <a:moveTo>
                    <a:pt x="197282" y="336754"/>
                  </a:moveTo>
                  <a:cubicBezTo>
                    <a:pt x="212924" y="287989"/>
                    <a:pt x="231326" y="230483"/>
                    <a:pt x="252028" y="173437"/>
                  </a:cubicBezTo>
                  <a:cubicBezTo>
                    <a:pt x="253408" y="170217"/>
                    <a:pt x="255708" y="167457"/>
                    <a:pt x="258928" y="166997"/>
                  </a:cubicBezTo>
                  <a:cubicBezTo>
                    <a:pt x="263989" y="165617"/>
                    <a:pt x="268589" y="168377"/>
                    <a:pt x="269970" y="172977"/>
                  </a:cubicBezTo>
                  <a:cubicBezTo>
                    <a:pt x="291132" y="230023"/>
                    <a:pt x="309073" y="287529"/>
                    <a:pt x="324715" y="336294"/>
                  </a:cubicBezTo>
                  <a:cubicBezTo>
                    <a:pt x="327015" y="343195"/>
                    <a:pt x="321495" y="350555"/>
                    <a:pt x="314134" y="350555"/>
                  </a:cubicBezTo>
                  <a:lnTo>
                    <a:pt x="206483" y="350555"/>
                  </a:lnTo>
                  <a:cubicBezTo>
                    <a:pt x="200042" y="350555"/>
                    <a:pt x="194982" y="343655"/>
                    <a:pt x="197282" y="336754"/>
                  </a:cubicBezTo>
                  <a:close/>
                </a:path>
              </a:pathLst>
            </a:custGeom>
            <a:solidFill>
              <a:srgbClr val="453878"/>
            </a:solidFill>
            <a:ln w="4590" cap="flat">
              <a:noFill/>
              <a:prstDash val="solid"/>
              <a:miter/>
            </a:ln>
          </p:spPr>
          <p:txBody>
            <a:bodyPr rtlCol="0" anchor="ctr"/>
            <a:lstStyle/>
            <a:p>
              <a:endParaRPr lang="en-GB">
                <a:solidFill>
                  <a:schemeClr val="bg2"/>
                </a:solidFill>
              </a:endParaRPr>
            </a:p>
          </p:txBody>
        </p:sp>
        <p:sp>
          <p:nvSpPr>
            <p:cNvPr id="17" name="Freeform: Shape 16">
              <a:extLst>
                <a:ext uri="{FF2B5EF4-FFF2-40B4-BE49-F238E27FC236}">
                  <a16:creationId xmlns:a16="http://schemas.microsoft.com/office/drawing/2014/main" id="{79C93C87-6DC1-432B-B024-D325F357D509}"/>
                </a:ext>
              </a:extLst>
            </p:cNvPr>
            <p:cNvSpPr/>
            <p:nvPr/>
          </p:nvSpPr>
          <p:spPr>
            <a:xfrm>
              <a:off x="1754720" y="3208063"/>
              <a:ext cx="462142" cy="440264"/>
            </a:xfrm>
            <a:custGeom>
              <a:avLst/>
              <a:gdLst>
                <a:gd name="connsiteX0" fmla="*/ 448791 w 462142"/>
                <a:gd name="connsiteY0" fmla="*/ 0 h 440264"/>
                <a:gd name="connsiteX1" fmla="*/ 343440 w 462142"/>
                <a:gd name="connsiteY1" fmla="*/ 920 h 440264"/>
                <a:gd name="connsiteX2" fmla="*/ 331019 w 462142"/>
                <a:gd name="connsiteY2" fmla="*/ 10121 h 440264"/>
                <a:gd name="connsiteX3" fmla="*/ 240850 w 462142"/>
                <a:gd name="connsiteY3" fmla="*/ 266827 h 440264"/>
                <a:gd name="connsiteX4" fmla="*/ 231649 w 462142"/>
                <a:gd name="connsiteY4" fmla="*/ 272808 h 440264"/>
                <a:gd name="connsiteX5" fmla="*/ 222448 w 462142"/>
                <a:gd name="connsiteY5" fmla="*/ 266827 h 440264"/>
                <a:gd name="connsiteX6" fmla="*/ 132279 w 462142"/>
                <a:gd name="connsiteY6" fmla="*/ 10121 h 440264"/>
                <a:gd name="connsiteX7" fmla="*/ 119858 w 462142"/>
                <a:gd name="connsiteY7" fmla="*/ 920 h 440264"/>
                <a:gd name="connsiteX8" fmla="*/ 9907 w 462142"/>
                <a:gd name="connsiteY8" fmla="*/ 0 h 440264"/>
                <a:gd name="connsiteX9" fmla="*/ 246 w 462142"/>
                <a:gd name="connsiteY9" fmla="*/ 12421 h 440264"/>
                <a:gd name="connsiteX10" fmla="*/ 173683 w 462142"/>
                <a:gd name="connsiteY10" fmla="*/ 434284 h 440264"/>
                <a:gd name="connsiteX11" fmla="*/ 184724 w 462142"/>
                <a:gd name="connsiteY11" fmla="*/ 440264 h 440264"/>
                <a:gd name="connsiteX12" fmla="*/ 278574 w 462142"/>
                <a:gd name="connsiteY12" fmla="*/ 440264 h 440264"/>
                <a:gd name="connsiteX13" fmla="*/ 289615 w 462142"/>
                <a:gd name="connsiteY13" fmla="*/ 434284 h 440264"/>
                <a:gd name="connsiteX14" fmla="*/ 461672 w 462142"/>
                <a:gd name="connsiteY14" fmla="*/ 16562 h 440264"/>
                <a:gd name="connsiteX15" fmla="*/ 448791 w 462142"/>
                <a:gd name="connsiteY15" fmla="*/ 0 h 440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2142" h="440264">
                  <a:moveTo>
                    <a:pt x="448791" y="0"/>
                  </a:moveTo>
                  <a:lnTo>
                    <a:pt x="343440" y="920"/>
                  </a:lnTo>
                  <a:cubicBezTo>
                    <a:pt x="337920" y="920"/>
                    <a:pt x="332859" y="4600"/>
                    <a:pt x="331019" y="10121"/>
                  </a:cubicBezTo>
                  <a:cubicBezTo>
                    <a:pt x="311237" y="75908"/>
                    <a:pt x="286855" y="156876"/>
                    <a:pt x="240850" y="266827"/>
                  </a:cubicBezTo>
                  <a:cubicBezTo>
                    <a:pt x="239470" y="270507"/>
                    <a:pt x="235789" y="272808"/>
                    <a:pt x="231649" y="272808"/>
                  </a:cubicBezTo>
                  <a:cubicBezTo>
                    <a:pt x="227509" y="272808"/>
                    <a:pt x="223828" y="270507"/>
                    <a:pt x="222448" y="266827"/>
                  </a:cubicBezTo>
                  <a:cubicBezTo>
                    <a:pt x="176443" y="156876"/>
                    <a:pt x="152061" y="75908"/>
                    <a:pt x="132279" y="10121"/>
                  </a:cubicBezTo>
                  <a:cubicBezTo>
                    <a:pt x="130439" y="4600"/>
                    <a:pt x="125378" y="920"/>
                    <a:pt x="119858" y="920"/>
                  </a:cubicBezTo>
                  <a:lnTo>
                    <a:pt x="9907" y="0"/>
                  </a:lnTo>
                  <a:cubicBezTo>
                    <a:pt x="3466" y="0"/>
                    <a:pt x="-1135" y="5981"/>
                    <a:pt x="246" y="12421"/>
                  </a:cubicBezTo>
                  <a:cubicBezTo>
                    <a:pt x="14967" y="66707"/>
                    <a:pt x="77533" y="286609"/>
                    <a:pt x="173683" y="434284"/>
                  </a:cubicBezTo>
                  <a:cubicBezTo>
                    <a:pt x="175983" y="437964"/>
                    <a:pt x="180124" y="440264"/>
                    <a:pt x="184724" y="440264"/>
                  </a:cubicBezTo>
                  <a:lnTo>
                    <a:pt x="278574" y="440264"/>
                  </a:lnTo>
                  <a:cubicBezTo>
                    <a:pt x="283174" y="440264"/>
                    <a:pt x="287315" y="437964"/>
                    <a:pt x="289615" y="434284"/>
                  </a:cubicBezTo>
                  <a:cubicBezTo>
                    <a:pt x="383464" y="290289"/>
                    <a:pt x="445571" y="77288"/>
                    <a:pt x="461672" y="16562"/>
                  </a:cubicBezTo>
                  <a:cubicBezTo>
                    <a:pt x="463972" y="8281"/>
                    <a:pt x="457532" y="0"/>
                    <a:pt x="448791" y="0"/>
                  </a:cubicBezTo>
                  <a:close/>
                </a:path>
              </a:pathLst>
            </a:custGeom>
            <a:solidFill>
              <a:srgbClr val="453878"/>
            </a:solidFill>
            <a:ln w="4590" cap="flat">
              <a:noFill/>
              <a:prstDash val="solid"/>
              <a:miter/>
            </a:ln>
          </p:spPr>
          <p:txBody>
            <a:bodyPr rtlCol="0" anchor="ctr"/>
            <a:lstStyle/>
            <a:p>
              <a:endParaRPr lang="en-GB">
                <a:solidFill>
                  <a:schemeClr val="bg2"/>
                </a:solidFill>
              </a:endParaRPr>
            </a:p>
          </p:txBody>
        </p:sp>
      </p:grpSp>
    </p:spTree>
    <p:extLst>
      <p:ext uri="{BB962C8B-B14F-4D97-AF65-F5344CB8AC3E}">
        <p14:creationId xmlns:p14="http://schemas.microsoft.com/office/powerpoint/2010/main" val="1476839641"/>
      </p:ext>
    </p:extLst>
  </p:cSld>
  <p:clrMap bg1="lt1" tx1="dk1" bg2="lt2" tx2="dk2" accent1="accent1" accent2="accent2" accent3="accent3" accent4="accent4" accent5="accent5" accent6="accent6" hlink="hlink" folHlink="folHlink"/>
  <p:sldLayoutIdLst>
    <p:sldLayoutId id="2147483946" r:id="rId1"/>
    <p:sldLayoutId id="2147483947" r:id="rId2"/>
    <p:sldLayoutId id="2147483948" r:id="rId3"/>
    <p:sldLayoutId id="2147484008" r:id="rId4"/>
    <p:sldLayoutId id="2147484009" r:id="rId5"/>
    <p:sldLayoutId id="2147484010" r:id="rId6"/>
    <p:sldLayoutId id="2147483949" r:id="rId7"/>
    <p:sldLayoutId id="2147484019" r:id="rId8"/>
    <p:sldLayoutId id="2147483950" r:id="rId9"/>
    <p:sldLayoutId id="2147483951" r:id="rId10"/>
    <p:sldLayoutId id="2147483952" r:id="rId11"/>
    <p:sldLayoutId id="2147484020" r:id="rId12"/>
    <p:sldLayoutId id="2147483953" r:id="rId13"/>
    <p:sldLayoutId id="2147484022" r:id="rId14"/>
    <p:sldLayoutId id="2147484021" r:id="rId15"/>
    <p:sldLayoutId id="2147484024" r:id="rId16"/>
    <p:sldLayoutId id="2147483989" r:id="rId17"/>
    <p:sldLayoutId id="2147484023" r:id="rId18"/>
    <p:sldLayoutId id="2147483954" r:id="rId19"/>
    <p:sldLayoutId id="2147483955" r:id="rId20"/>
    <p:sldLayoutId id="2147483956" r:id="rId21"/>
    <p:sldLayoutId id="2147483957" r:id="rId22"/>
    <p:sldLayoutId id="2147483958" r:id="rId23"/>
    <p:sldLayoutId id="2147483959" r:id="rId24"/>
    <p:sldLayoutId id="2147483960" r:id="rId25"/>
    <p:sldLayoutId id="2147483961" r:id="rId26"/>
    <p:sldLayoutId id="2147483962" r:id="rId27"/>
    <p:sldLayoutId id="2147483963" r:id="rId28"/>
    <p:sldLayoutId id="2147484015" r:id="rId29"/>
    <p:sldLayoutId id="2147484016" r:id="rId30"/>
    <p:sldLayoutId id="2147483964" r:id="rId31"/>
    <p:sldLayoutId id="2147483965" r:id="rId32"/>
    <p:sldLayoutId id="2147483966" r:id="rId33"/>
    <p:sldLayoutId id="2147483967" r:id="rId34"/>
    <p:sldLayoutId id="2147483972" r:id="rId35"/>
    <p:sldLayoutId id="2147483973" r:id="rId36"/>
    <p:sldLayoutId id="2147483974" r:id="rId37"/>
    <p:sldLayoutId id="2147483975" r:id="rId38"/>
    <p:sldLayoutId id="2147483976" r:id="rId39"/>
    <p:sldLayoutId id="2147483977" r:id="rId40"/>
    <p:sldLayoutId id="2147483978" r:id="rId41"/>
    <p:sldLayoutId id="2147483979" r:id="rId42"/>
    <p:sldLayoutId id="2147483980" r:id="rId43"/>
    <p:sldLayoutId id="2147483981" r:id="rId44"/>
    <p:sldLayoutId id="2147484017" r:id="rId45"/>
    <p:sldLayoutId id="2147484018" r:id="rId46"/>
    <p:sldLayoutId id="2147483982" r:id="rId47"/>
    <p:sldLayoutId id="2147483983" r:id="rId48"/>
    <p:sldLayoutId id="2147483984" r:id="rId49"/>
    <p:sldLayoutId id="2147483985" r:id="rId50"/>
    <p:sldLayoutId id="2147483968" r:id="rId51"/>
    <p:sldLayoutId id="2147483986" r:id="rId52"/>
    <p:sldLayoutId id="2147484011" r:id="rId53"/>
    <p:sldLayoutId id="2147484012" r:id="rId54"/>
    <p:sldLayoutId id="2147484013" r:id="rId55"/>
    <p:sldLayoutId id="2147484014" r:id="rId56"/>
    <p:sldLayoutId id="2147483970" r:id="rId57"/>
    <p:sldLayoutId id="2147483987" r:id="rId58"/>
    <p:sldLayoutId id="2147483988" r:id="rId59"/>
    <p:sldLayoutId id="2147484025" r:id="rId60"/>
    <p:sldLayoutId id="2147484026" r:id="rId61"/>
    <p:sldLayoutId id="2147484027" r:id="rId62"/>
    <p:sldLayoutId id="2147484028" r:id="rId63"/>
    <p:sldLayoutId id="2147484029" r:id="rId64"/>
    <p:sldLayoutId id="2147484030" r:id="rId65"/>
    <p:sldLayoutId id="2147484031" r:id="rId66"/>
    <p:sldLayoutId id="2147484032" r:id="rId67"/>
    <p:sldLayoutId id="2147484033" r:id="rId68"/>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974" userDrawn="1">
          <p15:clr>
            <a:srgbClr val="F26B43"/>
          </p15:clr>
        </p15:guide>
        <p15:guide id="2" orient="horz" pos="3838" userDrawn="1">
          <p15:clr>
            <a:srgbClr val="F26B43"/>
          </p15:clr>
        </p15:guide>
        <p15:guide id="3" orient="horz" pos="346" userDrawn="1">
          <p15:clr>
            <a:srgbClr val="F26B43"/>
          </p15:clr>
        </p15:guide>
        <p15:guide id="4" orient="horz" pos="482" userDrawn="1">
          <p15:clr>
            <a:srgbClr val="F26B43"/>
          </p15:clr>
        </p15:guide>
        <p15:guide id="5" orient="horz" pos="2160">
          <p15:clr>
            <a:srgbClr val="F26B43"/>
          </p15:clr>
        </p15:guide>
        <p15:guide id="6" orient="horz" pos="2092" userDrawn="1">
          <p15:clr>
            <a:srgbClr val="F26B43"/>
          </p15:clr>
        </p15:guide>
        <p15:guide id="8" orient="horz" pos="2228" userDrawn="1">
          <p15:clr>
            <a:srgbClr val="F26B43"/>
          </p15:clr>
        </p15:guide>
        <p15:guide id="9" pos="3840">
          <p15:clr>
            <a:srgbClr val="F26B43"/>
          </p15:clr>
        </p15:guide>
        <p15:guide id="10" pos="3772" userDrawn="1">
          <p15:clr>
            <a:srgbClr val="F26B43"/>
          </p15:clr>
        </p15:guide>
        <p15:guide id="11" pos="3908" userDrawn="1">
          <p15:clr>
            <a:srgbClr val="F26B43"/>
          </p15:clr>
        </p15:guide>
        <p15:guide id="16" pos="2184" userDrawn="1">
          <p15:clr>
            <a:srgbClr val="F26B43"/>
          </p15:clr>
        </p15:guide>
        <p15:guide id="17" pos="2048" userDrawn="1">
          <p15:clr>
            <a:srgbClr val="F26B43"/>
          </p15:clr>
        </p15:guide>
        <p15:guide id="18" pos="5496" userDrawn="1">
          <p15:clr>
            <a:srgbClr val="F26B43"/>
          </p15:clr>
        </p15:guide>
        <p15:guide id="19" pos="5632" userDrawn="1">
          <p15:clr>
            <a:srgbClr val="F26B43"/>
          </p15:clr>
        </p15:guide>
        <p15:guide id="20" pos="461" userDrawn="1">
          <p15:clr>
            <a:srgbClr val="F26B43"/>
          </p15:clr>
        </p15:guide>
        <p15:guide id="21" pos="325" userDrawn="1">
          <p15:clr>
            <a:srgbClr val="F26B43"/>
          </p15:clr>
        </p15:guide>
        <p15:guide id="22" pos="7219" userDrawn="1">
          <p15:clr>
            <a:srgbClr val="F26B43"/>
          </p15:clr>
        </p15:guide>
        <p15:guide id="23" pos="7355"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hyperlink" Target="https://www.cipd.co.uk/learn/cpd/cycle#gref" TargetMode="External"/><Relationship Id="rId2" Type="http://schemas.openxmlformats.org/officeDocument/2006/relationships/diagramData" Target="../diagrams/data1.xml"/><Relationship Id="rId1" Type="http://schemas.openxmlformats.org/officeDocument/2006/relationships/slideLayout" Target="../slideLayouts/slideLayout20.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1.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5.xml"/><Relationship Id="rId1" Type="http://schemas.openxmlformats.org/officeDocument/2006/relationships/slideLayout" Target="../slideLayouts/slideLayout43.xml"/></Relationships>
</file>

<file path=ppt/slides/_rels/slide12.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6.xml"/><Relationship Id="rId1" Type="http://schemas.openxmlformats.org/officeDocument/2006/relationships/slideLayout" Target="../slideLayouts/slideLayout43.xml"/></Relationships>
</file>

<file path=ppt/slides/_rels/slide13.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notesSlide" Target="../notesSlides/notesSlide7.xml"/><Relationship Id="rId1" Type="http://schemas.openxmlformats.org/officeDocument/2006/relationships/slideLayout" Target="../slideLayouts/slideLayout43.xml"/></Relationships>
</file>

<file path=ppt/slides/_rels/slide14.xml.rels><?xml version="1.0" encoding="UTF-8" standalone="yes"?>
<Relationships xmlns="http://schemas.openxmlformats.org/package/2006/relationships"><Relationship Id="rId3" Type="http://schemas.openxmlformats.org/officeDocument/2006/relationships/hyperlink" Target="https://www.cipd.co.uk/knowledge/strategy/governance/factsheet/" TargetMode="External"/><Relationship Id="rId2" Type="http://schemas.openxmlformats.org/officeDocument/2006/relationships/hyperlink" Target="https://www.cipd.co.uk/knowledge/culture/ethics/role-hr-factsheet" TargetMode="External"/><Relationship Id="rId1" Type="http://schemas.openxmlformats.org/officeDocument/2006/relationships/slideLayout" Target="../slideLayouts/slideLayout19.xml"/><Relationship Id="rId4" Type="http://schemas.openxmlformats.org/officeDocument/2006/relationships/hyperlink" Target="https://www.cipd.co.uk/knowledge/strategy/corporate-responsibility/factsheet/"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9.xml"/><Relationship Id="rId1" Type="http://schemas.openxmlformats.org/officeDocument/2006/relationships/slideLayout" Target="../slideLayouts/slideLayout43.xml"/></Relationships>
</file>

<file path=ppt/slides/_rels/slide1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2.xml.rels><?xml version="1.0" encoding="UTF-8" standalone="yes"?>
<Relationships xmlns="http://schemas.openxmlformats.org/package/2006/relationships"><Relationship Id="rId3" Type="http://schemas.openxmlformats.org/officeDocument/2006/relationships/hyperlink" Target="https://www.businessandindustry.co.uk/diversity-and-inclusion/empowering-employees-to-champion-inclusion-at-work/" TargetMode="External"/><Relationship Id="rId2" Type="http://schemas.openxmlformats.org/officeDocument/2006/relationships/hyperlink" Target="https://www.cipd.co.uk/knowledge/fundamentals/relations/diversity/diversity-inclusion-report#gref" TargetMode="External"/><Relationship Id="rId1" Type="http://schemas.openxmlformats.org/officeDocument/2006/relationships/slideLayout" Target="../slideLayouts/slideLayout3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1.xml"/><Relationship Id="rId1" Type="http://schemas.openxmlformats.org/officeDocument/2006/relationships/slideLayout" Target="../slideLayouts/slideLayout3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66.xml"/></Relationships>
</file>

<file path=ppt/slides/_rels/slide3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2.xml"/><Relationship Id="rId1" Type="http://schemas.openxmlformats.org/officeDocument/2006/relationships/slideLayout" Target="../slideLayouts/slideLayout6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3.xml"/><Relationship Id="rId1" Type="http://schemas.openxmlformats.org/officeDocument/2006/relationships/slideLayout" Target="../slideLayouts/slideLayout5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36.xml.rels><?xml version="1.0" encoding="UTF-8" standalone="yes"?>
<Relationships xmlns="http://schemas.openxmlformats.org/package/2006/relationships"><Relationship Id="rId3" Type="http://schemas.openxmlformats.org/officeDocument/2006/relationships/hyperlink" Target="https://www.cipd.co.uk/knowledge/culture/ethics/role-hr-factsheet" TargetMode="External"/><Relationship Id="rId2" Type="http://schemas.openxmlformats.org/officeDocument/2006/relationships/hyperlink" Target="https://icrrd.com/media/01-11-2020-204705The%20Self%20Confidence%20Workbook.pdf" TargetMode="External"/><Relationship Id="rId1" Type="http://schemas.openxmlformats.org/officeDocument/2006/relationships/slideLayout" Target="../slideLayouts/slideLayout11.xml"/><Relationship Id="rId6" Type="http://schemas.openxmlformats.org/officeDocument/2006/relationships/hyperlink" Target="https://www.cipd.co.uk/learn/cpd/cycle#gref" TargetMode="External"/><Relationship Id="rId5" Type="http://schemas.openxmlformats.org/officeDocument/2006/relationships/hyperlink" Target="https://www.businessandindustry.co.uk/diversity-and-inclusion/empowering-employees-to-champion-inclusion-at-work/" TargetMode="External"/><Relationship Id="rId4" Type="http://schemas.openxmlformats.org/officeDocument/2006/relationships/hyperlink" Target="https://www.cipd.co.uk/knowledge/fundamentals/relations/diversity/diversity-inclusion-report#gref" TargetMode="Externa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5.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2.xml"/><Relationship Id="rId1" Type="http://schemas.openxmlformats.org/officeDocument/2006/relationships/slideLayout" Target="../slideLayouts/slideLayout4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3.xml"/><Relationship Id="rId1" Type="http://schemas.openxmlformats.org/officeDocument/2006/relationships/slideLayout" Target="../slideLayouts/slideLayout4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xml"/><Relationship Id="rId1" Type="http://schemas.openxmlformats.org/officeDocument/2006/relationships/slideLayout" Target="../slideLayouts/slideLayout4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F37B80-E4EB-4C0C-8DA9-DADE24A1BA34}"/>
              </a:ext>
            </a:extLst>
          </p:cNvPr>
          <p:cNvSpPr>
            <a:spLocks noGrp="1"/>
          </p:cNvSpPr>
          <p:nvPr>
            <p:ph type="title"/>
          </p:nvPr>
        </p:nvSpPr>
        <p:spPr/>
        <p:txBody>
          <a:bodyPr lIns="91440" tIns="45720" rIns="91440" bIns="45720" anchor="t" anchorCtr="0">
            <a:noAutofit/>
          </a:bodyPr>
          <a:lstStyle/>
          <a:p>
            <a:r>
              <a:rPr lang="en-GB" sz="3600"/>
              <a:t>5CO03 – Professional behaviours and valuing people</a:t>
            </a:r>
          </a:p>
        </p:txBody>
      </p:sp>
      <p:sp>
        <p:nvSpPr>
          <p:cNvPr id="3" name="Text Placeholder 2">
            <a:extLst>
              <a:ext uri="{FF2B5EF4-FFF2-40B4-BE49-F238E27FC236}">
                <a16:creationId xmlns:a16="http://schemas.microsoft.com/office/drawing/2014/main" id="{645D3B5D-9D2F-4EE8-B651-66F8C5E05EFC}"/>
              </a:ext>
            </a:extLst>
          </p:cNvPr>
          <p:cNvSpPr>
            <a:spLocks noGrp="1"/>
          </p:cNvSpPr>
          <p:nvPr>
            <p:ph type="body" idx="1"/>
          </p:nvPr>
        </p:nvSpPr>
        <p:spPr/>
        <p:txBody>
          <a:bodyPr lIns="91440" tIns="45720" rIns="91440" bIns="45720" anchor="t">
            <a:noAutofit/>
          </a:bodyPr>
          <a:lstStyle/>
          <a:p>
            <a:r>
              <a:rPr lang="en-GB" dirty="0">
                <a:solidFill>
                  <a:schemeClr val="bg1"/>
                </a:solidFill>
              </a:rPr>
              <a:t>Tutor Support Session </a:t>
            </a:r>
          </a:p>
        </p:txBody>
      </p:sp>
    </p:spTree>
    <p:extLst>
      <p:ext uri="{BB962C8B-B14F-4D97-AF65-F5344CB8AC3E}">
        <p14:creationId xmlns:p14="http://schemas.microsoft.com/office/powerpoint/2010/main" val="40941766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9E7EF-A811-E4AD-608E-E6FDF9662693}"/>
              </a:ext>
            </a:extLst>
          </p:cNvPr>
          <p:cNvSpPr>
            <a:spLocks noGrp="1"/>
          </p:cNvSpPr>
          <p:nvPr>
            <p:ph type="title"/>
          </p:nvPr>
        </p:nvSpPr>
        <p:spPr>
          <a:xfrm>
            <a:off x="279632" y="132866"/>
            <a:ext cx="11160125" cy="586800"/>
          </a:xfrm>
        </p:spPr>
        <p:txBody>
          <a:bodyPr/>
          <a:lstStyle/>
          <a:p>
            <a:r>
              <a:rPr lang="en-GB" sz="2800" b="1" dirty="0">
                <a:solidFill>
                  <a:schemeClr val="bg2"/>
                </a:solidFill>
              </a:rPr>
              <a:t>Stages of the CPD cycle</a:t>
            </a:r>
            <a:br>
              <a:rPr lang="en-GB" sz="2800" b="1" dirty="0">
                <a:solidFill>
                  <a:schemeClr val="bg2"/>
                </a:solidFill>
              </a:rPr>
            </a:br>
            <a:endParaRPr lang="en-GB" dirty="0"/>
          </a:p>
        </p:txBody>
      </p:sp>
      <p:graphicFrame>
        <p:nvGraphicFramePr>
          <p:cNvPr id="3" name="Diagram 2">
            <a:extLst>
              <a:ext uri="{FF2B5EF4-FFF2-40B4-BE49-F238E27FC236}">
                <a16:creationId xmlns:a16="http://schemas.microsoft.com/office/drawing/2014/main" id="{2766E249-2100-3314-156A-67D37AFC83F7}"/>
              </a:ext>
            </a:extLst>
          </p:cNvPr>
          <p:cNvGraphicFramePr/>
          <p:nvPr>
            <p:extLst>
              <p:ext uri="{D42A27DB-BD31-4B8C-83A1-F6EECF244321}">
                <p14:modId xmlns:p14="http://schemas.microsoft.com/office/powerpoint/2010/main" val="3056222083"/>
              </p:ext>
            </p:extLst>
          </p:nvPr>
        </p:nvGraphicFramePr>
        <p:xfrm>
          <a:off x="534256" y="709868"/>
          <a:ext cx="10448818" cy="551627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a:extLst>
              <a:ext uri="{FF2B5EF4-FFF2-40B4-BE49-F238E27FC236}">
                <a16:creationId xmlns:a16="http://schemas.microsoft.com/office/drawing/2014/main" id="{AB1C13AF-B4EA-FF68-F6FC-765A6670BFBF}"/>
              </a:ext>
            </a:extLst>
          </p:cNvPr>
          <p:cNvSpPr txBox="1"/>
          <p:nvPr/>
        </p:nvSpPr>
        <p:spPr>
          <a:xfrm>
            <a:off x="7402530" y="6335254"/>
            <a:ext cx="3755205" cy="276999"/>
          </a:xfrm>
          <a:prstGeom prst="rect">
            <a:avLst/>
          </a:prstGeom>
          <a:noFill/>
        </p:spPr>
        <p:txBody>
          <a:bodyPr wrap="square">
            <a:spAutoFit/>
          </a:bodyPr>
          <a:lstStyle/>
          <a:p>
            <a:r>
              <a:rPr lang="en-US" sz="1200" dirty="0">
                <a:solidFill>
                  <a:schemeClr val="accent5"/>
                </a:solidFill>
                <a:hlinkClick r:id="rId7">
                  <a:extLst>
                    <a:ext uri="{A12FA001-AC4F-418D-AE19-62706E023703}">
                      <ahyp:hlinkClr xmlns:ahyp="http://schemas.microsoft.com/office/drawing/2018/hyperlinkcolor" val="tx"/>
                    </a:ext>
                  </a:extLst>
                </a:hlinkClick>
              </a:rPr>
              <a:t>https://www.cipd.co.uk/learn/cpd/cycle#gref</a:t>
            </a:r>
            <a:endParaRPr lang="en-US" sz="1200" dirty="0">
              <a:solidFill>
                <a:schemeClr val="accent5"/>
              </a:solidFill>
            </a:endParaRPr>
          </a:p>
        </p:txBody>
      </p:sp>
    </p:spTree>
    <p:extLst>
      <p:ext uri="{BB962C8B-B14F-4D97-AF65-F5344CB8AC3E}">
        <p14:creationId xmlns:p14="http://schemas.microsoft.com/office/powerpoint/2010/main" val="40116446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EAE607-FD53-4CF9-AEA3-489290449650}"/>
              </a:ext>
            </a:extLst>
          </p:cNvPr>
          <p:cNvSpPr>
            <a:spLocks noGrp="1"/>
          </p:cNvSpPr>
          <p:nvPr>
            <p:ph type="title"/>
          </p:nvPr>
        </p:nvSpPr>
        <p:spPr>
          <a:xfrm>
            <a:off x="382373" y="2478793"/>
            <a:ext cx="5472111" cy="586800"/>
          </a:xfrm>
        </p:spPr>
        <p:txBody>
          <a:bodyPr lIns="91440" tIns="45720" rIns="91440" bIns="45720" anchor="b">
            <a:noAutofit/>
          </a:bodyPr>
          <a:lstStyle/>
          <a:p>
            <a:r>
              <a:rPr lang="en-GB" sz="4000" dirty="0"/>
              <a:t>Personal Values</a:t>
            </a:r>
            <a:endParaRPr lang="en-US" sz="4000" dirty="0"/>
          </a:p>
        </p:txBody>
      </p:sp>
      <p:pic>
        <p:nvPicPr>
          <p:cNvPr id="6" name="Picture Placeholder 5" descr="A picture containing text, stationary, writing implement, pen&#10;&#10;Description automatically generated">
            <a:extLst>
              <a:ext uri="{FF2B5EF4-FFF2-40B4-BE49-F238E27FC236}">
                <a16:creationId xmlns:a16="http://schemas.microsoft.com/office/drawing/2014/main" id="{468384C9-F6DB-6375-FFF9-62A0FA19862C}"/>
              </a:ext>
            </a:extLst>
          </p:cNvPr>
          <p:cNvPicPr>
            <a:picLocks noGrp="1" noChangeAspect="1"/>
          </p:cNvPicPr>
          <p:nvPr>
            <p:ph type="pic" sz="quarter" idx="14"/>
          </p:nvPr>
        </p:nvPicPr>
        <p:blipFill>
          <a:blip r:embed="rId3"/>
          <a:srcRect l="17257" r="17257"/>
          <a:stretch>
            <a:fillRect/>
          </a:stretch>
        </p:blipFill>
        <p:spPr/>
      </p:pic>
    </p:spTree>
    <p:extLst>
      <p:ext uri="{BB962C8B-B14F-4D97-AF65-F5344CB8AC3E}">
        <p14:creationId xmlns:p14="http://schemas.microsoft.com/office/powerpoint/2010/main" val="42301319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EAE607-FD53-4CF9-AEA3-489290449650}"/>
              </a:ext>
            </a:extLst>
          </p:cNvPr>
          <p:cNvSpPr>
            <a:spLocks noGrp="1"/>
          </p:cNvSpPr>
          <p:nvPr>
            <p:ph type="title"/>
          </p:nvPr>
        </p:nvSpPr>
        <p:spPr>
          <a:xfrm>
            <a:off x="515939" y="178375"/>
            <a:ext cx="5472111" cy="586800"/>
          </a:xfrm>
        </p:spPr>
        <p:txBody>
          <a:bodyPr lIns="91440" tIns="45720" rIns="91440" bIns="45720" anchor="b">
            <a:noAutofit/>
          </a:bodyPr>
          <a:lstStyle/>
          <a:p>
            <a:r>
              <a:rPr lang="en-GB" sz="4000" dirty="0"/>
              <a:t>Personal Values</a:t>
            </a:r>
            <a:endParaRPr lang="en-US" sz="4000" dirty="0"/>
          </a:p>
        </p:txBody>
      </p:sp>
      <p:pic>
        <p:nvPicPr>
          <p:cNvPr id="6" name="Picture Placeholder 5" descr="A picture containing text, stationary, writing implement, pen&#10;&#10;Description automatically generated">
            <a:extLst>
              <a:ext uri="{FF2B5EF4-FFF2-40B4-BE49-F238E27FC236}">
                <a16:creationId xmlns:a16="http://schemas.microsoft.com/office/drawing/2014/main" id="{468384C9-F6DB-6375-FFF9-62A0FA19862C}"/>
              </a:ext>
            </a:extLst>
          </p:cNvPr>
          <p:cNvPicPr>
            <a:picLocks noGrp="1" noChangeAspect="1"/>
          </p:cNvPicPr>
          <p:nvPr>
            <p:ph type="pic" sz="quarter" idx="14"/>
          </p:nvPr>
        </p:nvPicPr>
        <p:blipFill>
          <a:blip r:embed="rId3"/>
          <a:srcRect l="17257" r="17257"/>
          <a:stretch>
            <a:fillRect/>
          </a:stretch>
        </p:blipFill>
        <p:spPr/>
      </p:pic>
      <p:sp>
        <p:nvSpPr>
          <p:cNvPr id="3" name="TextBox 2">
            <a:extLst>
              <a:ext uri="{FF2B5EF4-FFF2-40B4-BE49-F238E27FC236}">
                <a16:creationId xmlns:a16="http://schemas.microsoft.com/office/drawing/2014/main" id="{A315E180-CB0B-FA0B-0AED-8C9FC74369CF}"/>
              </a:ext>
            </a:extLst>
          </p:cNvPr>
          <p:cNvSpPr txBox="1"/>
          <p:nvPr/>
        </p:nvSpPr>
        <p:spPr>
          <a:xfrm>
            <a:off x="348792" y="1018095"/>
            <a:ext cx="5639256" cy="4524315"/>
          </a:xfrm>
          <a:prstGeom prst="rect">
            <a:avLst/>
          </a:prstGeom>
          <a:noFill/>
        </p:spPr>
        <p:txBody>
          <a:bodyPr wrap="square" rtlCol="0">
            <a:spAutoFit/>
          </a:bodyPr>
          <a:lstStyle/>
          <a:p>
            <a:r>
              <a:rPr lang="en-GB" b="1" dirty="0">
                <a:solidFill>
                  <a:schemeClr val="bg1"/>
                </a:solidFill>
              </a:rPr>
              <a:t>Values</a:t>
            </a:r>
            <a:r>
              <a:rPr lang="en-GB" dirty="0">
                <a:solidFill>
                  <a:schemeClr val="bg1"/>
                </a:solidFill>
              </a:rPr>
              <a:t> </a:t>
            </a:r>
          </a:p>
          <a:p>
            <a:endParaRPr lang="en-GB" dirty="0">
              <a:solidFill>
                <a:schemeClr val="bg1"/>
              </a:solidFill>
            </a:endParaRPr>
          </a:p>
          <a:p>
            <a:r>
              <a:rPr lang="en-GB" dirty="0">
                <a:solidFill>
                  <a:schemeClr val="bg1"/>
                </a:solidFill>
              </a:rPr>
              <a:t>A person's principles or standards of behaviour; one's judgment of what is important in life.</a:t>
            </a:r>
          </a:p>
          <a:p>
            <a:endParaRPr lang="en-GB" dirty="0">
              <a:solidFill>
                <a:schemeClr val="bg1"/>
              </a:solidFill>
            </a:endParaRPr>
          </a:p>
          <a:p>
            <a:r>
              <a:rPr lang="en-GB" b="1" dirty="0">
                <a:solidFill>
                  <a:schemeClr val="bg1"/>
                </a:solidFill>
              </a:rPr>
              <a:t>My Values</a:t>
            </a:r>
          </a:p>
          <a:p>
            <a:endParaRPr lang="en-GB" dirty="0">
              <a:solidFill>
                <a:schemeClr val="bg1"/>
              </a:solidFill>
            </a:endParaRPr>
          </a:p>
          <a:p>
            <a:r>
              <a:rPr lang="en-GB" dirty="0">
                <a:solidFill>
                  <a:schemeClr val="bg1"/>
                </a:solidFill>
              </a:rPr>
              <a:t>I personally value - </a:t>
            </a:r>
            <a:r>
              <a:rPr lang="en-GB" b="1" dirty="0">
                <a:solidFill>
                  <a:schemeClr val="bg1"/>
                </a:solidFill>
              </a:rPr>
              <a:t>transparency</a:t>
            </a:r>
            <a:r>
              <a:rPr lang="en-GB" dirty="0">
                <a:solidFill>
                  <a:schemeClr val="bg1"/>
                </a:solidFill>
              </a:rPr>
              <a:t>, </a:t>
            </a:r>
            <a:r>
              <a:rPr lang="en-GB" b="1" dirty="0">
                <a:solidFill>
                  <a:schemeClr val="bg1"/>
                </a:solidFill>
              </a:rPr>
              <a:t>honesty</a:t>
            </a:r>
            <a:r>
              <a:rPr lang="en-GB" dirty="0">
                <a:solidFill>
                  <a:schemeClr val="bg1"/>
                </a:solidFill>
              </a:rPr>
              <a:t>, and </a:t>
            </a:r>
            <a:r>
              <a:rPr lang="en-GB" b="1" dirty="0">
                <a:solidFill>
                  <a:schemeClr val="bg1"/>
                </a:solidFill>
              </a:rPr>
              <a:t>fairness</a:t>
            </a:r>
            <a:r>
              <a:rPr lang="en-GB" dirty="0">
                <a:solidFill>
                  <a:schemeClr val="bg1"/>
                </a:solidFill>
              </a:rPr>
              <a:t>. I try to be as open and honest as possible in my communications and in how I deal with others. It's important for me to know the truth so I can understand situations and the reasons behind them. If I see people who are treated less fairly than others it demotivates and impacts my work and the relationships with others as it diminishes trust.</a:t>
            </a:r>
          </a:p>
        </p:txBody>
      </p:sp>
    </p:spTree>
    <p:extLst>
      <p:ext uri="{BB962C8B-B14F-4D97-AF65-F5344CB8AC3E}">
        <p14:creationId xmlns:p14="http://schemas.microsoft.com/office/powerpoint/2010/main" val="21596978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EAE607-FD53-4CF9-AEA3-489290449650}"/>
              </a:ext>
            </a:extLst>
          </p:cNvPr>
          <p:cNvSpPr>
            <a:spLocks noGrp="1"/>
          </p:cNvSpPr>
          <p:nvPr>
            <p:ph type="title"/>
          </p:nvPr>
        </p:nvSpPr>
        <p:spPr>
          <a:xfrm>
            <a:off x="382373" y="2478793"/>
            <a:ext cx="5472111" cy="586800"/>
          </a:xfrm>
        </p:spPr>
        <p:txBody>
          <a:bodyPr lIns="91440" tIns="45720" rIns="91440" bIns="45720" anchor="b">
            <a:noAutofit/>
          </a:bodyPr>
          <a:lstStyle/>
          <a:p>
            <a:r>
              <a:rPr lang="en-GB" sz="4000" dirty="0"/>
              <a:t>Ethics</a:t>
            </a:r>
            <a:endParaRPr lang="en-US" sz="4000" dirty="0"/>
          </a:p>
        </p:txBody>
      </p:sp>
      <p:pic>
        <p:nvPicPr>
          <p:cNvPr id="7" name="Picture Placeholder 6" descr="A picture containing cookie cutter, ax&#10;&#10;Description automatically generated">
            <a:extLst>
              <a:ext uri="{FF2B5EF4-FFF2-40B4-BE49-F238E27FC236}">
                <a16:creationId xmlns:a16="http://schemas.microsoft.com/office/drawing/2014/main" id="{482E7549-26D4-A0D8-22CC-0311A8EDEC1B}"/>
              </a:ext>
            </a:extLst>
          </p:cNvPr>
          <p:cNvPicPr>
            <a:picLocks noGrp="1" noChangeAspect="1"/>
          </p:cNvPicPr>
          <p:nvPr>
            <p:ph type="pic" sz="quarter" idx="14"/>
          </p:nvPr>
        </p:nvPicPr>
        <p:blipFill>
          <a:blip r:embed="rId3"/>
          <a:srcRect l="20713" r="20713"/>
          <a:stretch>
            <a:fillRect/>
          </a:stretch>
        </p:blipFill>
        <p:spPr/>
      </p:pic>
    </p:spTree>
    <p:extLst>
      <p:ext uri="{BB962C8B-B14F-4D97-AF65-F5344CB8AC3E}">
        <p14:creationId xmlns:p14="http://schemas.microsoft.com/office/powerpoint/2010/main" val="3066868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134EA-0685-43CB-A5BC-D45F11E21A8A}"/>
              </a:ext>
            </a:extLst>
          </p:cNvPr>
          <p:cNvSpPr>
            <a:spLocks noGrp="1"/>
          </p:cNvSpPr>
          <p:nvPr>
            <p:ph type="title" idx="4294967295"/>
          </p:nvPr>
        </p:nvSpPr>
        <p:spPr>
          <a:xfrm>
            <a:off x="375370" y="318026"/>
            <a:ext cx="10395807" cy="723275"/>
          </a:xfrm>
          <a:prstGeom prst="rect">
            <a:avLst/>
          </a:prstGeom>
        </p:spPr>
        <p:txBody>
          <a:bodyPr vert="horz" lIns="91440" tIns="45720" rIns="91440" bIns="45720" rtlCol="0" anchor="ctr">
            <a:normAutofit/>
          </a:bodyPr>
          <a:lstStyle/>
          <a:p>
            <a:r>
              <a:rPr lang="en-US" sz="3600" b="1">
                <a:solidFill>
                  <a:schemeClr val="tx1">
                    <a:lumMod val="75000"/>
                  </a:schemeClr>
                </a:solidFill>
              </a:rPr>
              <a:t>Ethical practice</a:t>
            </a:r>
          </a:p>
        </p:txBody>
      </p:sp>
      <p:sp>
        <p:nvSpPr>
          <p:cNvPr id="4" name="TextBox 3">
            <a:extLst>
              <a:ext uri="{FF2B5EF4-FFF2-40B4-BE49-F238E27FC236}">
                <a16:creationId xmlns:a16="http://schemas.microsoft.com/office/drawing/2014/main" id="{275E0BFF-8D5E-40A4-A70A-CF96163504ED}"/>
              </a:ext>
            </a:extLst>
          </p:cNvPr>
          <p:cNvSpPr txBox="1"/>
          <p:nvPr/>
        </p:nvSpPr>
        <p:spPr>
          <a:xfrm>
            <a:off x="4316718" y="6293805"/>
            <a:ext cx="7802380" cy="7232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Aft>
                <a:spcPts val="600"/>
              </a:spcAft>
            </a:pPr>
            <a:r>
              <a:rPr lang="en-US">
                <a:solidFill>
                  <a:schemeClr val="accent5"/>
                </a:solidFill>
                <a:hlinkClick r:id="rId2">
                  <a:extLst>
                    <a:ext uri="{A12FA001-AC4F-418D-AE19-62706E023703}">
                      <ahyp:hlinkClr xmlns:ahyp="http://schemas.microsoft.com/office/drawing/2018/hyperlinkcolor" val="tx"/>
                    </a:ext>
                  </a:extLst>
                </a:hlinkClick>
              </a:rPr>
              <a:t>https://www.cipd.co.uk/knowledge/culture/ethics/role-hr-factsheet</a:t>
            </a:r>
            <a:endParaRPr lang="en-US">
              <a:solidFill>
                <a:schemeClr val="accent5"/>
              </a:solidFill>
            </a:endParaRPr>
          </a:p>
          <a:p>
            <a:pPr>
              <a:spcAft>
                <a:spcPts val="600"/>
              </a:spcAft>
            </a:pPr>
            <a:endParaRPr lang="en-US"/>
          </a:p>
        </p:txBody>
      </p:sp>
      <p:sp>
        <p:nvSpPr>
          <p:cNvPr id="3" name="Rectangle: Rounded Corners 2">
            <a:extLst>
              <a:ext uri="{FF2B5EF4-FFF2-40B4-BE49-F238E27FC236}">
                <a16:creationId xmlns:a16="http://schemas.microsoft.com/office/drawing/2014/main" id="{DB541696-C67E-4CCB-9095-33EB16444E43}"/>
              </a:ext>
            </a:extLst>
          </p:cNvPr>
          <p:cNvSpPr/>
          <p:nvPr/>
        </p:nvSpPr>
        <p:spPr>
          <a:xfrm>
            <a:off x="375371" y="1272209"/>
            <a:ext cx="3572408" cy="2156791"/>
          </a:xfrm>
          <a:prstGeom prst="roundRect">
            <a:avLst>
              <a:gd name="adj" fmla="val 15877"/>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rtl="0"/>
            <a:r>
              <a:rPr lang="en-GB" sz="1400"/>
              <a:t>Ethical practice is the application of ethical values in organisational behaviour.</a:t>
            </a:r>
            <a:r>
              <a:rPr lang="en-GB" sz="1400">
                <a:latin typeface="Century Gothic" panose="020F0302020204030204"/>
              </a:rPr>
              <a:t> </a:t>
            </a:r>
            <a:endParaRPr lang="en-US" sz="1400"/>
          </a:p>
        </p:txBody>
      </p:sp>
      <p:sp>
        <p:nvSpPr>
          <p:cNvPr id="6" name="Rectangle: Rounded Corners 5">
            <a:extLst>
              <a:ext uri="{FF2B5EF4-FFF2-40B4-BE49-F238E27FC236}">
                <a16:creationId xmlns:a16="http://schemas.microsoft.com/office/drawing/2014/main" id="{E412803D-8101-4569-B61C-99546052EC04}"/>
              </a:ext>
            </a:extLst>
          </p:cNvPr>
          <p:cNvSpPr/>
          <p:nvPr/>
        </p:nvSpPr>
        <p:spPr>
          <a:xfrm>
            <a:off x="4310320" y="1276898"/>
            <a:ext cx="3572408" cy="2156791"/>
          </a:xfrm>
          <a:prstGeom prst="roundRect">
            <a:avLst>
              <a:gd name="adj" fmla="val 15877"/>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rtl="0"/>
            <a:r>
              <a:rPr lang="en-GB" sz="1400"/>
              <a:t>It applies in all aspects of organisational conduct, including </a:t>
            </a:r>
            <a:r>
              <a:rPr lang="en-GB" sz="1400" u="sng">
                <a:solidFill>
                  <a:schemeClr val="accent6"/>
                </a:solidFill>
                <a:hlinkClick r:id="rId3">
                  <a:extLst>
                    <a:ext uri="{A12FA001-AC4F-418D-AE19-62706E023703}">
                      <ahyp:hlinkClr xmlns:ahyp="http://schemas.microsoft.com/office/drawing/2018/hyperlinkcolor" val="tx"/>
                    </a:ext>
                  </a:extLst>
                </a:hlinkClick>
              </a:rPr>
              <a:t>corporate governance</a:t>
            </a:r>
            <a:r>
              <a:rPr lang="en-GB" sz="1400"/>
              <a:t>, employment practices, sales techniques, stakeholder relations, accounting practices, and issues of product and </a:t>
            </a:r>
            <a:r>
              <a:rPr lang="en-GB" sz="1400" u="sng">
                <a:solidFill>
                  <a:schemeClr val="accent6"/>
                </a:solidFill>
                <a:hlinkClick r:id="rId4">
                  <a:extLst>
                    <a:ext uri="{A12FA001-AC4F-418D-AE19-62706E023703}">
                      <ahyp:hlinkClr xmlns:ahyp="http://schemas.microsoft.com/office/drawing/2018/hyperlinkcolor" val="tx"/>
                    </a:ext>
                  </a:extLst>
                </a:hlinkClick>
              </a:rPr>
              <a:t>corporate responsibility</a:t>
            </a:r>
            <a:r>
              <a:rPr lang="en-GB"/>
              <a:t>.</a:t>
            </a:r>
            <a:r>
              <a:rPr lang="en-GB">
                <a:latin typeface="Century Gothic" panose="020F0302020204030204"/>
              </a:rPr>
              <a:t> </a:t>
            </a:r>
            <a:endParaRPr lang="en-US"/>
          </a:p>
        </p:txBody>
      </p:sp>
      <p:sp>
        <p:nvSpPr>
          <p:cNvPr id="7" name="Rectangle: Rounded Corners 6">
            <a:extLst>
              <a:ext uri="{FF2B5EF4-FFF2-40B4-BE49-F238E27FC236}">
                <a16:creationId xmlns:a16="http://schemas.microsoft.com/office/drawing/2014/main" id="{7BB3515B-711E-4138-A795-7768EB9A568A}"/>
              </a:ext>
            </a:extLst>
          </p:cNvPr>
          <p:cNvSpPr/>
          <p:nvPr/>
        </p:nvSpPr>
        <p:spPr>
          <a:xfrm>
            <a:off x="8245269" y="1276898"/>
            <a:ext cx="3572408" cy="2156791"/>
          </a:xfrm>
          <a:prstGeom prst="roundRect">
            <a:avLst>
              <a:gd name="adj" fmla="val 15877"/>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rtl="0"/>
            <a:r>
              <a:rPr lang="en-GB" sz="1400"/>
              <a:t>It’s about the discretionary decisions that organisations and the people who work for them make, and how transparent the relevant stakeholders are about those decisions.</a:t>
            </a:r>
            <a:r>
              <a:rPr lang="en-GB" sz="1400">
                <a:latin typeface="Century Gothic" panose="020F0302020204030204"/>
              </a:rPr>
              <a:t> </a:t>
            </a:r>
            <a:endParaRPr lang="en-US" sz="1400"/>
          </a:p>
        </p:txBody>
      </p:sp>
      <p:sp>
        <p:nvSpPr>
          <p:cNvPr id="8" name="Rectangle: Rounded Corners 7">
            <a:extLst>
              <a:ext uri="{FF2B5EF4-FFF2-40B4-BE49-F238E27FC236}">
                <a16:creationId xmlns:a16="http://schemas.microsoft.com/office/drawing/2014/main" id="{664776A5-4C95-41EF-9994-CFA043722BF4}"/>
              </a:ext>
            </a:extLst>
          </p:cNvPr>
          <p:cNvSpPr/>
          <p:nvPr/>
        </p:nvSpPr>
        <p:spPr>
          <a:xfrm>
            <a:off x="375371" y="3787697"/>
            <a:ext cx="3572408" cy="2156791"/>
          </a:xfrm>
          <a:prstGeom prst="roundRect">
            <a:avLst>
              <a:gd name="adj" fmla="val 15877"/>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GB" sz="1400"/>
              <a:t>Are colleagues treated with dignity and respect? </a:t>
            </a:r>
            <a:endParaRPr lang="en-US" sz="1400"/>
          </a:p>
        </p:txBody>
      </p:sp>
      <p:sp>
        <p:nvSpPr>
          <p:cNvPr id="9" name="Rectangle: Rounded Corners 8">
            <a:extLst>
              <a:ext uri="{FF2B5EF4-FFF2-40B4-BE49-F238E27FC236}">
                <a16:creationId xmlns:a16="http://schemas.microsoft.com/office/drawing/2014/main" id="{A6A4C86D-8AB4-45BD-9001-559F9061D9D7}"/>
              </a:ext>
            </a:extLst>
          </p:cNvPr>
          <p:cNvSpPr/>
          <p:nvPr/>
        </p:nvSpPr>
        <p:spPr>
          <a:xfrm>
            <a:off x="4310320" y="3787696"/>
            <a:ext cx="3572408" cy="2156791"/>
          </a:xfrm>
          <a:prstGeom prst="roundRect">
            <a:avLst>
              <a:gd name="adj" fmla="val 15877"/>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rtl="0"/>
            <a:r>
              <a:rPr lang="en-GB" sz="1400"/>
              <a:t>Are customers treated fairly?</a:t>
            </a:r>
            <a:r>
              <a:rPr lang="en-GB" sz="1400">
                <a:latin typeface="Century Gothic" panose="020F0302020204030204"/>
              </a:rPr>
              <a:t> </a:t>
            </a:r>
            <a:endParaRPr lang="en-US" sz="1400"/>
          </a:p>
        </p:txBody>
      </p:sp>
      <p:sp>
        <p:nvSpPr>
          <p:cNvPr id="10" name="Rectangle: Rounded Corners 9">
            <a:extLst>
              <a:ext uri="{FF2B5EF4-FFF2-40B4-BE49-F238E27FC236}">
                <a16:creationId xmlns:a16="http://schemas.microsoft.com/office/drawing/2014/main" id="{2E22203D-A705-4E3C-ADA7-DE5B417DC5B1}"/>
              </a:ext>
            </a:extLst>
          </p:cNvPr>
          <p:cNvSpPr/>
          <p:nvPr/>
        </p:nvSpPr>
        <p:spPr>
          <a:xfrm>
            <a:off x="8245269" y="3787696"/>
            <a:ext cx="3572408" cy="2156791"/>
          </a:xfrm>
          <a:prstGeom prst="roundRect">
            <a:avLst>
              <a:gd name="adj" fmla="val 15877"/>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GB" sz="1400"/>
              <a:t>Does the organisation acknowledge its responsibilities to wider society?</a:t>
            </a:r>
            <a:endParaRPr lang="en-US" sz="1400"/>
          </a:p>
        </p:txBody>
      </p:sp>
    </p:spTree>
    <p:extLst>
      <p:ext uri="{BB962C8B-B14F-4D97-AF65-F5344CB8AC3E}">
        <p14:creationId xmlns:p14="http://schemas.microsoft.com/office/powerpoint/2010/main" val="2735356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92B874-FEEE-6C26-4E6A-BB08B0284568}"/>
              </a:ext>
            </a:extLst>
          </p:cNvPr>
          <p:cNvSpPr>
            <a:spLocks noGrp="1"/>
          </p:cNvSpPr>
          <p:nvPr>
            <p:ph type="title"/>
          </p:nvPr>
        </p:nvSpPr>
        <p:spPr>
          <a:xfrm>
            <a:off x="515938" y="1355723"/>
            <a:ext cx="5654675" cy="2743665"/>
          </a:xfrm>
        </p:spPr>
        <p:txBody>
          <a:bodyPr>
            <a:normAutofit/>
          </a:bodyPr>
          <a:lstStyle/>
          <a:p>
            <a:r>
              <a:rPr lang="en-US" sz="3600" dirty="0">
                <a:solidFill>
                  <a:schemeClr val="bg1">
                    <a:lumMod val="95000"/>
                    <a:lumOff val="5000"/>
                  </a:schemeClr>
                </a:solidFill>
              </a:rPr>
              <a:t>QUESTION</a:t>
            </a:r>
            <a:br>
              <a:rPr lang="en-US" sz="3600" dirty="0">
                <a:solidFill>
                  <a:schemeClr val="bg1">
                    <a:lumMod val="95000"/>
                    <a:lumOff val="5000"/>
                  </a:schemeClr>
                </a:solidFill>
              </a:rPr>
            </a:br>
            <a:br>
              <a:rPr lang="en-US" sz="3600" dirty="0">
                <a:solidFill>
                  <a:schemeClr val="bg1">
                    <a:lumMod val="95000"/>
                    <a:lumOff val="5000"/>
                  </a:schemeClr>
                </a:solidFill>
              </a:rPr>
            </a:br>
            <a:r>
              <a:rPr lang="en-US" sz="3600" dirty="0">
                <a:solidFill>
                  <a:schemeClr val="bg1">
                    <a:lumMod val="95000"/>
                    <a:lumOff val="5000"/>
                  </a:schemeClr>
                </a:solidFill>
              </a:rPr>
              <a:t>D</a:t>
            </a:r>
            <a:r>
              <a:rPr lang="en-US" sz="3600" b="0" dirty="0">
                <a:solidFill>
                  <a:schemeClr val="bg1">
                    <a:lumMod val="95000"/>
                    <a:lumOff val="5000"/>
                  </a:schemeClr>
                </a:solidFill>
              </a:rPr>
              <a:t>o your </a:t>
            </a:r>
            <a:r>
              <a:rPr lang="en-US" sz="3600" dirty="0">
                <a:solidFill>
                  <a:schemeClr val="bg1">
                    <a:lumMod val="95000"/>
                    <a:lumOff val="5000"/>
                  </a:schemeClr>
                </a:solidFill>
              </a:rPr>
              <a:t>values</a:t>
            </a:r>
            <a:r>
              <a:rPr lang="en-US" sz="3600" b="0" dirty="0">
                <a:solidFill>
                  <a:schemeClr val="bg1">
                    <a:lumMod val="95000"/>
                    <a:lumOff val="5000"/>
                  </a:schemeClr>
                </a:solidFill>
              </a:rPr>
              <a:t> match with your </a:t>
            </a:r>
            <a:r>
              <a:rPr lang="en-US" sz="3600" dirty="0">
                <a:solidFill>
                  <a:schemeClr val="bg1">
                    <a:lumMod val="95000"/>
                    <a:lumOff val="5000"/>
                  </a:schemeClr>
                </a:solidFill>
              </a:rPr>
              <a:t>workplace ethics</a:t>
            </a:r>
            <a:r>
              <a:rPr lang="en-US" sz="3600" b="0" dirty="0">
                <a:solidFill>
                  <a:schemeClr val="bg1">
                    <a:lumMod val="95000"/>
                    <a:lumOff val="5000"/>
                  </a:schemeClr>
                </a:solidFill>
              </a:rPr>
              <a:t>?</a:t>
            </a:r>
            <a:endParaRPr lang="en-GB" dirty="0"/>
          </a:p>
        </p:txBody>
      </p:sp>
    </p:spTree>
    <p:extLst>
      <p:ext uri="{BB962C8B-B14F-4D97-AF65-F5344CB8AC3E}">
        <p14:creationId xmlns:p14="http://schemas.microsoft.com/office/powerpoint/2010/main" val="19203263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EAE607-FD53-4CF9-AEA3-489290449650}"/>
              </a:ext>
            </a:extLst>
          </p:cNvPr>
          <p:cNvSpPr>
            <a:spLocks noGrp="1"/>
          </p:cNvSpPr>
          <p:nvPr>
            <p:ph type="title"/>
          </p:nvPr>
        </p:nvSpPr>
        <p:spPr/>
        <p:txBody>
          <a:bodyPr/>
          <a:lstStyle/>
          <a:p>
            <a:r>
              <a:rPr lang="en-GB" dirty="0"/>
              <a:t>Influence </a:t>
            </a:r>
          </a:p>
        </p:txBody>
      </p:sp>
    </p:spTree>
    <p:extLst>
      <p:ext uri="{BB962C8B-B14F-4D97-AF65-F5344CB8AC3E}">
        <p14:creationId xmlns:p14="http://schemas.microsoft.com/office/powerpoint/2010/main" val="34440046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3C23942-8132-CCC3-CF73-1DA2892355CC}"/>
              </a:ext>
            </a:extLst>
          </p:cNvPr>
          <p:cNvSpPr>
            <a:spLocks noGrp="1"/>
          </p:cNvSpPr>
          <p:nvPr>
            <p:ph type="body" sz="quarter" idx="11"/>
          </p:nvPr>
        </p:nvSpPr>
        <p:spPr>
          <a:xfrm>
            <a:off x="515940" y="842675"/>
            <a:ext cx="11160123" cy="4656330"/>
          </a:xfrm>
        </p:spPr>
        <p:txBody>
          <a:bodyPr/>
          <a:lstStyle/>
          <a:p>
            <a:endParaRPr lang="en-GB" dirty="0"/>
          </a:p>
          <a:p>
            <a:r>
              <a:rPr lang="en-GB" dirty="0"/>
              <a:t>Legitimate -</a:t>
            </a:r>
            <a:r>
              <a:rPr lang="en-GB" b="0" dirty="0"/>
              <a:t>The formal right to make demands.</a:t>
            </a:r>
          </a:p>
          <a:p>
            <a:r>
              <a:rPr lang="en-GB" dirty="0"/>
              <a:t>Reward - </a:t>
            </a:r>
            <a:r>
              <a:rPr lang="en-GB" b="0" dirty="0"/>
              <a:t>To compensate another for compliance.</a:t>
            </a:r>
          </a:p>
          <a:p>
            <a:r>
              <a:rPr lang="en-GB" dirty="0"/>
              <a:t>Expert - </a:t>
            </a:r>
            <a:r>
              <a:rPr lang="en-GB" b="0" dirty="0"/>
              <a:t>Based on a person's high levels of skill and knowledge.</a:t>
            </a:r>
          </a:p>
          <a:p>
            <a:r>
              <a:rPr lang="en-GB" dirty="0"/>
              <a:t>Referent - </a:t>
            </a:r>
            <a:r>
              <a:rPr lang="en-GB" b="0" dirty="0"/>
              <a:t>Respected by others. </a:t>
            </a:r>
          </a:p>
          <a:p>
            <a:r>
              <a:rPr lang="en-GB" dirty="0"/>
              <a:t>Coercive -</a:t>
            </a:r>
            <a:r>
              <a:rPr lang="en-GB" b="0" dirty="0"/>
              <a:t>A person can punish others for noncompliance.</a:t>
            </a:r>
          </a:p>
          <a:p>
            <a:r>
              <a:rPr lang="en-GB" dirty="0"/>
              <a:t>Informational - </a:t>
            </a:r>
            <a:r>
              <a:rPr lang="en-GB" b="0" dirty="0"/>
              <a:t>Ability to control the information</a:t>
            </a:r>
            <a:r>
              <a:rPr lang="en-GB" dirty="0"/>
              <a:t>.</a:t>
            </a:r>
          </a:p>
          <a:p>
            <a:r>
              <a:rPr lang="en-GB" dirty="0"/>
              <a:t>(Mindtools, 2021)</a:t>
            </a:r>
          </a:p>
          <a:p>
            <a:r>
              <a:rPr lang="en-GB" dirty="0"/>
              <a:t>https://www.mindtools.com/pages/article/newLDR_56.htm</a:t>
            </a:r>
            <a:br>
              <a:rPr lang="en-GB" dirty="0"/>
            </a:br>
            <a:br>
              <a:rPr lang="en-GB" dirty="0"/>
            </a:br>
            <a:endParaRPr lang="en-GB" dirty="0"/>
          </a:p>
        </p:txBody>
      </p:sp>
      <p:sp>
        <p:nvSpPr>
          <p:cNvPr id="3" name="Title 2">
            <a:extLst>
              <a:ext uri="{FF2B5EF4-FFF2-40B4-BE49-F238E27FC236}">
                <a16:creationId xmlns:a16="http://schemas.microsoft.com/office/drawing/2014/main" id="{77E7883B-3213-873B-C439-1F6E70C2EC3C}"/>
              </a:ext>
            </a:extLst>
          </p:cNvPr>
          <p:cNvSpPr>
            <a:spLocks noGrp="1"/>
          </p:cNvSpPr>
          <p:nvPr>
            <p:ph type="title"/>
          </p:nvPr>
        </p:nvSpPr>
        <p:spPr>
          <a:xfrm>
            <a:off x="515936" y="255875"/>
            <a:ext cx="11160125" cy="586800"/>
          </a:xfrm>
        </p:spPr>
        <p:txBody>
          <a:bodyPr/>
          <a:lstStyle/>
          <a:p>
            <a:r>
              <a:rPr lang="en-GB" dirty="0"/>
              <a:t>French and Ravens Sources of Power</a:t>
            </a:r>
          </a:p>
        </p:txBody>
      </p:sp>
    </p:spTree>
    <p:extLst>
      <p:ext uri="{BB962C8B-B14F-4D97-AF65-F5344CB8AC3E}">
        <p14:creationId xmlns:p14="http://schemas.microsoft.com/office/powerpoint/2010/main" val="26451436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EAE607-FD53-4CF9-AEA3-489290449650}"/>
              </a:ext>
            </a:extLst>
          </p:cNvPr>
          <p:cNvSpPr>
            <a:spLocks noGrp="1"/>
          </p:cNvSpPr>
          <p:nvPr>
            <p:ph type="title"/>
          </p:nvPr>
        </p:nvSpPr>
        <p:spPr>
          <a:xfrm>
            <a:off x="382373" y="2478793"/>
            <a:ext cx="5472111" cy="586800"/>
          </a:xfrm>
        </p:spPr>
        <p:txBody>
          <a:bodyPr lIns="91440" tIns="45720" rIns="91440" bIns="45720" anchor="b">
            <a:noAutofit/>
          </a:bodyPr>
          <a:lstStyle/>
          <a:p>
            <a:r>
              <a:rPr lang="en-GB" sz="4000" dirty="0"/>
              <a:t>Included, valued and fairly treated</a:t>
            </a:r>
            <a:endParaRPr lang="en-US" sz="4000" dirty="0"/>
          </a:p>
        </p:txBody>
      </p:sp>
      <p:pic>
        <p:nvPicPr>
          <p:cNvPr id="6" name="Picture Placeholder 5" descr="Icon&#10;&#10;Description automatically generated">
            <a:extLst>
              <a:ext uri="{FF2B5EF4-FFF2-40B4-BE49-F238E27FC236}">
                <a16:creationId xmlns:a16="http://schemas.microsoft.com/office/drawing/2014/main" id="{1E057570-0ABD-A322-C941-FF7D70A96ED8}"/>
              </a:ext>
            </a:extLst>
          </p:cNvPr>
          <p:cNvPicPr>
            <a:picLocks noGrp="1" noChangeAspect="1"/>
          </p:cNvPicPr>
          <p:nvPr>
            <p:ph type="pic" sz="quarter" idx="14"/>
          </p:nvPr>
        </p:nvPicPr>
        <p:blipFill>
          <a:blip r:embed="rId3"/>
          <a:srcRect l="6343" r="6343"/>
          <a:stretch>
            <a:fillRect/>
          </a:stretch>
        </p:blipFill>
        <p:spPr/>
      </p:pic>
    </p:spTree>
    <p:extLst>
      <p:ext uri="{BB962C8B-B14F-4D97-AF65-F5344CB8AC3E}">
        <p14:creationId xmlns:p14="http://schemas.microsoft.com/office/powerpoint/2010/main" val="4174337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91FB49-97D9-485A-9F17-4F7E209530B2}"/>
              </a:ext>
            </a:extLst>
          </p:cNvPr>
          <p:cNvSpPr>
            <a:spLocks noGrp="1"/>
          </p:cNvSpPr>
          <p:nvPr>
            <p:ph type="title" idx="4294967295"/>
          </p:nvPr>
        </p:nvSpPr>
        <p:spPr>
          <a:xfrm>
            <a:off x="3268663" y="244475"/>
            <a:ext cx="5654675" cy="706438"/>
          </a:xfrm>
          <a:prstGeom prst="rect">
            <a:avLst/>
          </a:prstGeom>
        </p:spPr>
        <p:txBody>
          <a:bodyPr lIns="91440" tIns="45720" rIns="91440" bIns="45720" anchor="b">
            <a:normAutofit/>
          </a:bodyPr>
          <a:lstStyle/>
          <a:p>
            <a:pPr algn="ctr"/>
            <a:r>
              <a:rPr lang="en-US" sz="2800" b="1" dirty="0">
                <a:solidFill>
                  <a:schemeClr val="bg2"/>
                </a:solidFill>
              </a:rPr>
              <a:t>Daniel Pink's Motivation Theory</a:t>
            </a:r>
          </a:p>
        </p:txBody>
      </p:sp>
      <p:pic>
        <p:nvPicPr>
          <p:cNvPr id="4" name="Picture 4" descr="Graphical user interface, website&#10;&#10;Description automatically generated">
            <a:extLst>
              <a:ext uri="{FF2B5EF4-FFF2-40B4-BE49-F238E27FC236}">
                <a16:creationId xmlns:a16="http://schemas.microsoft.com/office/drawing/2014/main" id="{38F72B47-6173-4F82-A6EE-E2F8F7F389F5}"/>
              </a:ext>
            </a:extLst>
          </p:cNvPr>
          <p:cNvPicPr>
            <a:picLocks noChangeAspect="1"/>
          </p:cNvPicPr>
          <p:nvPr/>
        </p:nvPicPr>
        <p:blipFill rotWithShape="1">
          <a:blip r:embed="rId2"/>
          <a:srcRect l="16301" t="30488" r="17260" b="13415"/>
          <a:stretch/>
        </p:blipFill>
        <p:spPr>
          <a:xfrm>
            <a:off x="221052" y="1659117"/>
            <a:ext cx="11970948" cy="4567021"/>
          </a:xfrm>
          <a:prstGeom prst="rect">
            <a:avLst/>
          </a:prstGeom>
        </p:spPr>
      </p:pic>
      <p:sp>
        <p:nvSpPr>
          <p:cNvPr id="3" name="TextBox 2">
            <a:extLst>
              <a:ext uri="{FF2B5EF4-FFF2-40B4-BE49-F238E27FC236}">
                <a16:creationId xmlns:a16="http://schemas.microsoft.com/office/drawing/2014/main" id="{E86D0CBE-ACA0-E25C-7771-CCA5207F3345}"/>
              </a:ext>
            </a:extLst>
          </p:cNvPr>
          <p:cNvSpPr txBox="1"/>
          <p:nvPr/>
        </p:nvSpPr>
        <p:spPr>
          <a:xfrm>
            <a:off x="473369" y="1274959"/>
            <a:ext cx="3676454" cy="523220"/>
          </a:xfrm>
          <a:prstGeom prst="rect">
            <a:avLst/>
          </a:prstGeom>
          <a:noFill/>
        </p:spPr>
        <p:txBody>
          <a:bodyPr wrap="square" rtlCol="0">
            <a:spAutoFit/>
          </a:bodyPr>
          <a:lstStyle/>
          <a:p>
            <a:pPr algn="ctr"/>
            <a:r>
              <a:rPr lang="en-GB" sz="2800" b="1" dirty="0">
                <a:solidFill>
                  <a:schemeClr val="bg2"/>
                </a:solidFill>
                <a:latin typeface="+mj-lt"/>
                <a:ea typeface="+mj-ea"/>
                <a:cs typeface="+mj-cs"/>
              </a:rPr>
              <a:t>Autonomy</a:t>
            </a:r>
          </a:p>
        </p:txBody>
      </p:sp>
      <p:sp>
        <p:nvSpPr>
          <p:cNvPr id="5" name="TextBox 4">
            <a:extLst>
              <a:ext uri="{FF2B5EF4-FFF2-40B4-BE49-F238E27FC236}">
                <a16:creationId xmlns:a16="http://schemas.microsoft.com/office/drawing/2014/main" id="{21E9DD46-A317-56C6-F07A-8BA1F4423941}"/>
              </a:ext>
            </a:extLst>
          </p:cNvPr>
          <p:cNvSpPr txBox="1"/>
          <p:nvPr/>
        </p:nvSpPr>
        <p:spPr>
          <a:xfrm>
            <a:off x="4021090" y="1280516"/>
            <a:ext cx="3676454" cy="523220"/>
          </a:xfrm>
          <a:prstGeom prst="rect">
            <a:avLst/>
          </a:prstGeom>
          <a:noFill/>
        </p:spPr>
        <p:txBody>
          <a:bodyPr wrap="square" rtlCol="0">
            <a:spAutoFit/>
          </a:bodyPr>
          <a:lstStyle/>
          <a:p>
            <a:pPr algn="ctr"/>
            <a:r>
              <a:rPr lang="en-GB" sz="2800" b="1" dirty="0">
                <a:solidFill>
                  <a:schemeClr val="bg2"/>
                </a:solidFill>
                <a:latin typeface="+mj-lt"/>
                <a:ea typeface="+mj-ea"/>
                <a:cs typeface="+mj-cs"/>
              </a:rPr>
              <a:t>Mastery</a:t>
            </a:r>
          </a:p>
        </p:txBody>
      </p:sp>
      <p:sp>
        <p:nvSpPr>
          <p:cNvPr id="6" name="TextBox 5">
            <a:extLst>
              <a:ext uri="{FF2B5EF4-FFF2-40B4-BE49-F238E27FC236}">
                <a16:creationId xmlns:a16="http://schemas.microsoft.com/office/drawing/2014/main" id="{04777870-01F2-426E-3756-A526EA74A832}"/>
              </a:ext>
            </a:extLst>
          </p:cNvPr>
          <p:cNvSpPr txBox="1"/>
          <p:nvPr/>
        </p:nvSpPr>
        <p:spPr>
          <a:xfrm>
            <a:off x="8208618" y="1274959"/>
            <a:ext cx="3676454" cy="523220"/>
          </a:xfrm>
          <a:prstGeom prst="rect">
            <a:avLst/>
          </a:prstGeom>
          <a:noFill/>
        </p:spPr>
        <p:txBody>
          <a:bodyPr wrap="square" rtlCol="0">
            <a:spAutoFit/>
          </a:bodyPr>
          <a:lstStyle/>
          <a:p>
            <a:pPr algn="ctr"/>
            <a:r>
              <a:rPr lang="en-GB" sz="2800" b="1" dirty="0">
                <a:solidFill>
                  <a:schemeClr val="bg2"/>
                </a:solidFill>
                <a:latin typeface="+mj-lt"/>
                <a:ea typeface="+mj-ea"/>
                <a:cs typeface="+mj-cs"/>
              </a:rPr>
              <a:t>Purpose</a:t>
            </a:r>
          </a:p>
        </p:txBody>
      </p:sp>
    </p:spTree>
    <p:extLst>
      <p:ext uri="{BB962C8B-B14F-4D97-AF65-F5344CB8AC3E}">
        <p14:creationId xmlns:p14="http://schemas.microsoft.com/office/powerpoint/2010/main" val="3693812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E58A255-D38B-45A6-8695-EBBD07A9EAB1}"/>
              </a:ext>
            </a:extLst>
          </p:cNvPr>
          <p:cNvSpPr>
            <a:spLocks noGrp="1"/>
          </p:cNvSpPr>
          <p:nvPr>
            <p:ph type="title"/>
          </p:nvPr>
        </p:nvSpPr>
        <p:spPr>
          <a:xfrm>
            <a:off x="5254802" y="1184107"/>
            <a:ext cx="6665101" cy="431120"/>
          </a:xfrm>
        </p:spPr>
        <p:txBody>
          <a:bodyPr/>
          <a:lstStyle/>
          <a:p>
            <a:r>
              <a:rPr lang="en-GB"/>
              <a:t>Objectives of the session</a:t>
            </a:r>
          </a:p>
        </p:txBody>
      </p:sp>
      <p:sp>
        <p:nvSpPr>
          <p:cNvPr id="6" name="Text Placeholder 5">
            <a:extLst>
              <a:ext uri="{FF2B5EF4-FFF2-40B4-BE49-F238E27FC236}">
                <a16:creationId xmlns:a16="http://schemas.microsoft.com/office/drawing/2014/main" id="{BD19DB7F-9512-41D6-866A-6905B11A9F45}"/>
              </a:ext>
            </a:extLst>
          </p:cNvPr>
          <p:cNvSpPr>
            <a:spLocks noGrp="1"/>
          </p:cNvSpPr>
          <p:nvPr>
            <p:ph type="body" sz="quarter" idx="11"/>
          </p:nvPr>
        </p:nvSpPr>
        <p:spPr>
          <a:xfrm>
            <a:off x="4355245" y="2429161"/>
            <a:ext cx="1136650" cy="339725"/>
          </a:xfrm>
        </p:spPr>
        <p:txBody>
          <a:bodyPr/>
          <a:lstStyle/>
          <a:p>
            <a:r>
              <a:rPr lang="en-GB"/>
              <a:t>1</a:t>
            </a:r>
          </a:p>
        </p:txBody>
      </p:sp>
      <p:sp>
        <p:nvSpPr>
          <p:cNvPr id="7" name="Text Placeholder 6">
            <a:extLst>
              <a:ext uri="{FF2B5EF4-FFF2-40B4-BE49-F238E27FC236}">
                <a16:creationId xmlns:a16="http://schemas.microsoft.com/office/drawing/2014/main" id="{B0B813C3-C10D-4862-A559-520E2CD25EA5}"/>
              </a:ext>
            </a:extLst>
          </p:cNvPr>
          <p:cNvSpPr>
            <a:spLocks noGrp="1"/>
          </p:cNvSpPr>
          <p:nvPr>
            <p:ph type="body" sz="quarter" idx="12"/>
          </p:nvPr>
        </p:nvSpPr>
        <p:spPr>
          <a:xfrm>
            <a:off x="4355245" y="3637475"/>
            <a:ext cx="1136650" cy="339725"/>
          </a:xfrm>
        </p:spPr>
        <p:txBody>
          <a:bodyPr/>
          <a:lstStyle/>
          <a:p>
            <a:r>
              <a:rPr lang="en-GB"/>
              <a:t>2</a:t>
            </a:r>
          </a:p>
        </p:txBody>
      </p:sp>
      <p:sp>
        <p:nvSpPr>
          <p:cNvPr id="8" name="Text Placeholder 7">
            <a:extLst>
              <a:ext uri="{FF2B5EF4-FFF2-40B4-BE49-F238E27FC236}">
                <a16:creationId xmlns:a16="http://schemas.microsoft.com/office/drawing/2014/main" id="{6157CDF0-DD3D-4616-A033-0B80DBF81B6D}"/>
              </a:ext>
            </a:extLst>
          </p:cNvPr>
          <p:cNvSpPr>
            <a:spLocks noGrp="1"/>
          </p:cNvSpPr>
          <p:nvPr>
            <p:ph type="body" sz="quarter" idx="13"/>
          </p:nvPr>
        </p:nvSpPr>
        <p:spPr>
          <a:xfrm>
            <a:off x="4355245" y="4999097"/>
            <a:ext cx="1136650" cy="339725"/>
          </a:xfrm>
        </p:spPr>
        <p:txBody>
          <a:bodyPr/>
          <a:lstStyle/>
          <a:p>
            <a:r>
              <a:rPr lang="en-GB"/>
              <a:t>3</a:t>
            </a:r>
          </a:p>
        </p:txBody>
      </p:sp>
      <p:sp>
        <p:nvSpPr>
          <p:cNvPr id="11" name="Text Placeholder 10">
            <a:extLst>
              <a:ext uri="{FF2B5EF4-FFF2-40B4-BE49-F238E27FC236}">
                <a16:creationId xmlns:a16="http://schemas.microsoft.com/office/drawing/2014/main" id="{D7D0BCA2-A7A6-456D-9684-2FFD52AE1935}"/>
              </a:ext>
            </a:extLst>
          </p:cNvPr>
          <p:cNvSpPr>
            <a:spLocks noGrp="1"/>
          </p:cNvSpPr>
          <p:nvPr>
            <p:ph type="body" sz="quarter" idx="16"/>
          </p:nvPr>
        </p:nvSpPr>
        <p:spPr>
          <a:xfrm>
            <a:off x="6069745" y="2456149"/>
            <a:ext cx="4949825" cy="287337"/>
          </a:xfrm>
        </p:spPr>
        <p:txBody>
          <a:bodyPr/>
          <a:lstStyle/>
          <a:p>
            <a:r>
              <a:rPr lang="en-GB">
                <a:cs typeface="Arial"/>
              </a:rPr>
              <a:t>Understand the content of the unit</a:t>
            </a:r>
          </a:p>
        </p:txBody>
      </p:sp>
      <p:sp>
        <p:nvSpPr>
          <p:cNvPr id="12" name="Text Placeholder 11">
            <a:extLst>
              <a:ext uri="{FF2B5EF4-FFF2-40B4-BE49-F238E27FC236}">
                <a16:creationId xmlns:a16="http://schemas.microsoft.com/office/drawing/2014/main" id="{20451D3E-671B-452A-BF99-D210124FB59B}"/>
              </a:ext>
            </a:extLst>
          </p:cNvPr>
          <p:cNvSpPr>
            <a:spLocks noGrp="1"/>
          </p:cNvSpPr>
          <p:nvPr>
            <p:ph type="body" sz="quarter" idx="17"/>
          </p:nvPr>
        </p:nvSpPr>
        <p:spPr>
          <a:xfrm>
            <a:off x="6069745" y="3637475"/>
            <a:ext cx="4050619" cy="520700"/>
          </a:xfrm>
        </p:spPr>
        <p:txBody>
          <a:bodyPr>
            <a:noAutofit/>
          </a:bodyPr>
          <a:lstStyle/>
          <a:p>
            <a:r>
              <a:rPr lang="en-GB"/>
              <a:t>Explore the key topics associated with the unit</a:t>
            </a:r>
          </a:p>
        </p:txBody>
      </p:sp>
      <p:sp>
        <p:nvSpPr>
          <p:cNvPr id="16" name="Text Placeholder 15">
            <a:extLst>
              <a:ext uri="{FF2B5EF4-FFF2-40B4-BE49-F238E27FC236}">
                <a16:creationId xmlns:a16="http://schemas.microsoft.com/office/drawing/2014/main" id="{7B15B055-C2C1-49AA-80C8-1EAB93F40D32}"/>
              </a:ext>
            </a:extLst>
          </p:cNvPr>
          <p:cNvSpPr>
            <a:spLocks noGrp="1"/>
          </p:cNvSpPr>
          <p:nvPr>
            <p:ph type="body" sz="quarter" idx="18"/>
          </p:nvPr>
        </p:nvSpPr>
        <p:spPr>
          <a:xfrm>
            <a:off x="6069745" y="4999097"/>
            <a:ext cx="4949825" cy="287338"/>
          </a:xfrm>
        </p:spPr>
        <p:txBody>
          <a:bodyPr/>
          <a:lstStyle/>
          <a:p>
            <a:r>
              <a:rPr lang="en-GB"/>
              <a:t>Link the content to your assessment </a:t>
            </a:r>
          </a:p>
        </p:txBody>
      </p:sp>
    </p:spTree>
    <p:extLst>
      <p:ext uri="{BB962C8B-B14F-4D97-AF65-F5344CB8AC3E}">
        <p14:creationId xmlns:p14="http://schemas.microsoft.com/office/powerpoint/2010/main" val="35246685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92B874-FEEE-6C26-4E6A-BB08B0284568}"/>
              </a:ext>
            </a:extLst>
          </p:cNvPr>
          <p:cNvSpPr>
            <a:spLocks noGrp="1"/>
          </p:cNvSpPr>
          <p:nvPr>
            <p:ph type="title"/>
          </p:nvPr>
        </p:nvSpPr>
        <p:spPr>
          <a:xfrm>
            <a:off x="515938" y="1355723"/>
            <a:ext cx="5654675" cy="2743665"/>
          </a:xfrm>
        </p:spPr>
        <p:txBody>
          <a:bodyPr>
            <a:normAutofit/>
          </a:bodyPr>
          <a:lstStyle/>
          <a:p>
            <a:r>
              <a:rPr lang="en-US" sz="3600" dirty="0">
                <a:solidFill>
                  <a:schemeClr val="bg1">
                    <a:lumMod val="95000"/>
                    <a:lumOff val="5000"/>
                  </a:schemeClr>
                </a:solidFill>
              </a:rPr>
              <a:t>QUESTION</a:t>
            </a:r>
            <a:br>
              <a:rPr lang="en-US" sz="3600" dirty="0">
                <a:solidFill>
                  <a:schemeClr val="bg1">
                    <a:lumMod val="95000"/>
                    <a:lumOff val="5000"/>
                  </a:schemeClr>
                </a:solidFill>
              </a:rPr>
            </a:br>
            <a:br>
              <a:rPr lang="en-US" sz="3600" dirty="0">
                <a:solidFill>
                  <a:schemeClr val="bg1">
                    <a:lumMod val="95000"/>
                    <a:lumOff val="5000"/>
                  </a:schemeClr>
                </a:solidFill>
              </a:rPr>
            </a:br>
            <a:r>
              <a:rPr lang="en-US" sz="3600" dirty="0">
                <a:solidFill>
                  <a:schemeClr val="bg1">
                    <a:lumMod val="95000"/>
                    <a:lumOff val="5000"/>
                  </a:schemeClr>
                </a:solidFill>
              </a:rPr>
              <a:t>What can we do to promote autonomy, mastery and purpose</a:t>
            </a:r>
            <a:r>
              <a:rPr lang="en-US" sz="3600" b="0" dirty="0">
                <a:solidFill>
                  <a:schemeClr val="bg1">
                    <a:lumMod val="95000"/>
                    <a:lumOff val="5000"/>
                  </a:schemeClr>
                </a:solidFill>
              </a:rPr>
              <a:t>?</a:t>
            </a:r>
            <a:endParaRPr lang="en-GB" dirty="0"/>
          </a:p>
        </p:txBody>
      </p:sp>
    </p:spTree>
    <p:extLst>
      <p:ext uri="{BB962C8B-B14F-4D97-AF65-F5344CB8AC3E}">
        <p14:creationId xmlns:p14="http://schemas.microsoft.com/office/powerpoint/2010/main" val="18399113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3C23942-8132-CCC3-CF73-1DA2892355CC}"/>
              </a:ext>
            </a:extLst>
          </p:cNvPr>
          <p:cNvSpPr>
            <a:spLocks noGrp="1"/>
          </p:cNvSpPr>
          <p:nvPr>
            <p:ph type="body" sz="quarter" idx="11"/>
          </p:nvPr>
        </p:nvSpPr>
        <p:spPr>
          <a:xfrm>
            <a:off x="515940" y="992885"/>
            <a:ext cx="11160123" cy="4656330"/>
          </a:xfrm>
        </p:spPr>
        <p:txBody>
          <a:bodyPr/>
          <a:lstStyle/>
          <a:p>
            <a:r>
              <a:rPr lang="en-GB" b="0" dirty="0"/>
              <a:t>By sharing the purpose of the organisation and showing how our employees fit into the bigger picture and help the organisation to achieve it then they are more likely to feel valued and included. </a:t>
            </a:r>
          </a:p>
          <a:p>
            <a:r>
              <a:rPr lang="en-GB" b="0" dirty="0"/>
              <a:t>If our employees have a degree of autonomy of the way their work is done then they will feel valued, and included by the organisation. If employees feel included in this wider purpose and see how they fit in, it will be rewarding and empowering. </a:t>
            </a:r>
          </a:p>
          <a:p>
            <a:r>
              <a:rPr lang="en-GB" dirty="0"/>
              <a:t>Benefits:</a:t>
            </a:r>
          </a:p>
          <a:p>
            <a:pPr marL="342900" indent="-342900">
              <a:buFont typeface="Arial" panose="020B0604020202020204" pitchFamily="34" charset="0"/>
              <a:buChar char="•"/>
            </a:pPr>
            <a:r>
              <a:rPr lang="en-GB" b="0" dirty="0"/>
              <a:t>Increased job satisfaction</a:t>
            </a:r>
          </a:p>
          <a:p>
            <a:pPr marL="342900" indent="-342900">
              <a:buFont typeface="Arial" panose="020B0604020202020204" pitchFamily="34" charset="0"/>
              <a:buChar char="•"/>
            </a:pPr>
            <a:r>
              <a:rPr lang="en-GB" b="0" dirty="0"/>
              <a:t>Enhanced Corporate reputation </a:t>
            </a:r>
          </a:p>
          <a:p>
            <a:pPr marL="342900" indent="-342900">
              <a:buFont typeface="Arial" panose="020B0604020202020204" pitchFamily="34" charset="0"/>
              <a:buChar char="•"/>
            </a:pPr>
            <a:r>
              <a:rPr lang="en-GB" b="0" dirty="0"/>
              <a:t>Increased worker well-being</a:t>
            </a:r>
          </a:p>
          <a:p>
            <a:pPr marL="342900" indent="-342900">
              <a:buFont typeface="Arial" panose="020B0604020202020204" pitchFamily="34" charset="0"/>
              <a:buChar char="•"/>
            </a:pPr>
            <a:r>
              <a:rPr lang="en-GB" b="0" dirty="0"/>
              <a:t>Increased retention and reduced turnover rates</a:t>
            </a:r>
          </a:p>
          <a:p>
            <a:br>
              <a:rPr lang="en-GB" dirty="0"/>
            </a:br>
            <a:br>
              <a:rPr lang="en-GB" dirty="0"/>
            </a:br>
            <a:br>
              <a:rPr lang="en-GB" dirty="0"/>
            </a:br>
            <a:endParaRPr lang="en-GB" dirty="0"/>
          </a:p>
        </p:txBody>
      </p:sp>
      <p:sp>
        <p:nvSpPr>
          <p:cNvPr id="3" name="Title 2">
            <a:extLst>
              <a:ext uri="{FF2B5EF4-FFF2-40B4-BE49-F238E27FC236}">
                <a16:creationId xmlns:a16="http://schemas.microsoft.com/office/drawing/2014/main" id="{77E7883B-3213-873B-C439-1F6E70C2EC3C}"/>
              </a:ext>
            </a:extLst>
          </p:cNvPr>
          <p:cNvSpPr>
            <a:spLocks noGrp="1"/>
          </p:cNvSpPr>
          <p:nvPr>
            <p:ph type="title"/>
          </p:nvPr>
        </p:nvSpPr>
        <p:spPr>
          <a:xfrm>
            <a:off x="515937" y="334926"/>
            <a:ext cx="11160125" cy="430249"/>
          </a:xfrm>
        </p:spPr>
        <p:txBody>
          <a:bodyPr>
            <a:noAutofit/>
          </a:bodyPr>
          <a:lstStyle/>
          <a:p>
            <a:r>
              <a:rPr lang="en-GB" dirty="0"/>
              <a:t>Arguments for being i</a:t>
            </a:r>
            <a:r>
              <a:rPr lang="en-GB" sz="2800" dirty="0"/>
              <a:t>ncluded, valued and fairly treated</a:t>
            </a:r>
            <a:br>
              <a:rPr lang="en-GB" dirty="0"/>
            </a:br>
            <a:br>
              <a:rPr lang="en-GB" dirty="0"/>
            </a:br>
            <a:br>
              <a:rPr lang="en-GB" dirty="0"/>
            </a:br>
            <a:br>
              <a:rPr lang="en-GB" dirty="0"/>
            </a:br>
            <a:br>
              <a:rPr lang="en-GB" dirty="0"/>
            </a:br>
            <a:br>
              <a:rPr lang="en-GB" dirty="0"/>
            </a:br>
            <a:br>
              <a:rPr lang="en-GB" dirty="0"/>
            </a:br>
            <a:endParaRPr lang="en-GB" dirty="0"/>
          </a:p>
        </p:txBody>
      </p:sp>
    </p:spTree>
    <p:extLst>
      <p:ext uri="{BB962C8B-B14F-4D97-AF65-F5344CB8AC3E}">
        <p14:creationId xmlns:p14="http://schemas.microsoft.com/office/powerpoint/2010/main" val="36878135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3C23942-8132-CCC3-CF73-1DA2892355CC}"/>
              </a:ext>
            </a:extLst>
          </p:cNvPr>
          <p:cNvSpPr>
            <a:spLocks noGrp="1"/>
          </p:cNvSpPr>
          <p:nvPr>
            <p:ph type="body" sz="quarter" idx="11"/>
          </p:nvPr>
        </p:nvSpPr>
        <p:spPr/>
        <p:txBody>
          <a:bodyPr/>
          <a:lstStyle/>
          <a:p>
            <a:r>
              <a:rPr lang="en-GB" b="0" dirty="0"/>
              <a:t>IPD’s report 'Diversity and Inclusion at Work – Facing Up to the Business Case' highlights that feelings of inclusion are linked to greater commitment and lower absenteeism. Inclusion encourages a healthy, collaborative climate for employees. </a:t>
            </a:r>
            <a:br>
              <a:rPr lang="en-GB" b="0" dirty="0"/>
            </a:br>
            <a:r>
              <a:rPr lang="en-GB" b="0" dirty="0">
                <a:hlinkClick r:id="rId2"/>
              </a:rPr>
              <a:t>https://www.cipd.co.uk/knowledge/fundamentals/relations/diversity/diversity-inclusion-report#gref</a:t>
            </a:r>
            <a:r>
              <a:rPr lang="en-GB" b="0" dirty="0"/>
              <a:t> </a:t>
            </a:r>
            <a:br>
              <a:rPr lang="en-GB" b="0" dirty="0"/>
            </a:br>
            <a:br>
              <a:rPr lang="en-GB" b="0" dirty="0"/>
            </a:br>
            <a:endParaRPr lang="en-GB" b="0" dirty="0"/>
          </a:p>
          <a:p>
            <a:r>
              <a:rPr lang="en-GB" b="0" dirty="0"/>
              <a:t>Furthermore, as CIPD Research Advisor Jake Young reports in a 2019 article for businessandindustry.co.uk, an inclusive environment has strong links with innovation, creativity, and wider knowledge sharing within and between teams.</a:t>
            </a:r>
            <a:br>
              <a:rPr lang="en-GB" b="0" dirty="0"/>
            </a:br>
            <a:r>
              <a:rPr lang="en-GB" b="0" dirty="0">
                <a:hlinkClick r:id="rId3"/>
              </a:rPr>
              <a:t>https://www.businessandindustry.co.uk/diversity-and-inclusion/empowering-employees-to-champion-inclusion-at-work/#</a:t>
            </a:r>
            <a:r>
              <a:rPr lang="en-GB" b="0" dirty="0"/>
              <a:t> </a:t>
            </a:r>
            <a:br>
              <a:rPr lang="en-GB" dirty="0"/>
            </a:br>
            <a:br>
              <a:rPr lang="en-GB" dirty="0"/>
            </a:br>
            <a:br>
              <a:rPr lang="en-GB" dirty="0"/>
            </a:br>
            <a:endParaRPr lang="en-GB" dirty="0"/>
          </a:p>
        </p:txBody>
      </p:sp>
      <p:sp>
        <p:nvSpPr>
          <p:cNvPr id="3" name="Title 2">
            <a:extLst>
              <a:ext uri="{FF2B5EF4-FFF2-40B4-BE49-F238E27FC236}">
                <a16:creationId xmlns:a16="http://schemas.microsoft.com/office/drawing/2014/main" id="{77E7883B-3213-873B-C439-1F6E70C2EC3C}"/>
              </a:ext>
            </a:extLst>
          </p:cNvPr>
          <p:cNvSpPr>
            <a:spLocks noGrp="1"/>
          </p:cNvSpPr>
          <p:nvPr>
            <p:ph type="title"/>
          </p:nvPr>
        </p:nvSpPr>
        <p:spPr/>
        <p:txBody>
          <a:bodyPr/>
          <a:lstStyle/>
          <a:p>
            <a:r>
              <a:rPr lang="en-GB" dirty="0"/>
              <a:t>Further arguments with relevant for sources</a:t>
            </a:r>
          </a:p>
        </p:txBody>
      </p:sp>
    </p:spTree>
    <p:extLst>
      <p:ext uri="{BB962C8B-B14F-4D97-AF65-F5344CB8AC3E}">
        <p14:creationId xmlns:p14="http://schemas.microsoft.com/office/powerpoint/2010/main" val="13365939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EAE607-FD53-4CF9-AEA3-489290449650}"/>
              </a:ext>
            </a:extLst>
          </p:cNvPr>
          <p:cNvSpPr>
            <a:spLocks noGrp="1"/>
          </p:cNvSpPr>
          <p:nvPr>
            <p:ph type="title"/>
          </p:nvPr>
        </p:nvSpPr>
        <p:spPr/>
        <p:txBody>
          <a:bodyPr/>
          <a:lstStyle/>
          <a:p>
            <a:r>
              <a:rPr lang="en-GB" dirty="0"/>
              <a:t>Break out room activity</a:t>
            </a:r>
            <a:br>
              <a:rPr lang="en-GB" dirty="0"/>
            </a:br>
            <a:br>
              <a:rPr lang="en-GB" dirty="0"/>
            </a:br>
            <a:r>
              <a:rPr lang="en-GB" dirty="0"/>
              <a:t>People practice initiatives – </a:t>
            </a:r>
          </a:p>
        </p:txBody>
      </p:sp>
    </p:spTree>
    <p:extLst>
      <p:ext uri="{BB962C8B-B14F-4D97-AF65-F5344CB8AC3E}">
        <p14:creationId xmlns:p14="http://schemas.microsoft.com/office/powerpoint/2010/main" val="37887626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F2A182-86FB-43A9-A020-8287BE7881A5}"/>
              </a:ext>
            </a:extLst>
          </p:cNvPr>
          <p:cNvSpPr>
            <a:spLocks noGrp="1"/>
          </p:cNvSpPr>
          <p:nvPr>
            <p:ph type="title"/>
          </p:nvPr>
        </p:nvSpPr>
        <p:spPr>
          <a:xfrm>
            <a:off x="383963" y="2915402"/>
            <a:ext cx="6327922" cy="2987675"/>
          </a:xfrm>
          <a:prstGeom prst="rect">
            <a:avLst/>
          </a:prstGeom>
        </p:spPr>
        <p:txBody>
          <a:bodyPr vert="horz" lIns="91440" tIns="45720" rIns="91440" bIns="45720" rtlCol="0" anchor="b">
            <a:normAutofit fontScale="90000"/>
          </a:bodyPr>
          <a:lstStyle/>
          <a:p>
            <a:br>
              <a:rPr lang="en-US" sz="2800" b="0" dirty="0"/>
            </a:br>
            <a:br>
              <a:rPr lang="en-US" sz="2800" b="0" dirty="0"/>
            </a:br>
            <a:r>
              <a:rPr lang="en-GB" sz="4000" dirty="0"/>
              <a:t>PP problem: </a:t>
            </a:r>
            <a:br>
              <a:rPr lang="en-GB" sz="2800" b="0" dirty="0"/>
            </a:br>
            <a:br>
              <a:rPr lang="en-GB" sz="2800" b="0" dirty="0"/>
            </a:br>
            <a:r>
              <a:rPr lang="en-GB" sz="2800" b="0" dirty="0"/>
              <a:t>Low engagement scores leading to high levels of employee turnover.</a:t>
            </a:r>
            <a:br>
              <a:rPr lang="en-GB" sz="2800" b="0" dirty="0"/>
            </a:br>
            <a:br>
              <a:rPr lang="en-GB" sz="2800" b="0" dirty="0"/>
            </a:br>
            <a:r>
              <a:rPr lang="en-GB" sz="2800" dirty="0"/>
              <a:t>Task:</a:t>
            </a:r>
            <a:br>
              <a:rPr lang="en-US" sz="2800" b="0" dirty="0"/>
            </a:br>
            <a:br>
              <a:rPr lang="en-US" sz="2800" b="0" dirty="0"/>
            </a:br>
            <a:r>
              <a:rPr lang="en-US" sz="2800" b="0" dirty="0"/>
              <a:t>How do you find out need for an intervention?</a:t>
            </a:r>
            <a:br>
              <a:rPr lang="en-US" sz="2800" b="0" dirty="0"/>
            </a:br>
            <a:br>
              <a:rPr lang="en-US" sz="2800" b="0" dirty="0"/>
            </a:br>
            <a:r>
              <a:rPr lang="en-US" sz="2800" b="0" dirty="0"/>
              <a:t>How do you involve stakeholders when designing the solution?</a:t>
            </a:r>
            <a:br>
              <a:rPr lang="en-US" sz="2800" b="0" dirty="0"/>
            </a:br>
            <a:br>
              <a:rPr lang="en-US" sz="2800" b="0" dirty="0"/>
            </a:br>
            <a:r>
              <a:rPr lang="en-US" sz="2800" b="0" dirty="0"/>
              <a:t>How do you evaluate the success of the intervention. ?</a:t>
            </a:r>
          </a:p>
        </p:txBody>
      </p:sp>
    </p:spTree>
    <p:extLst>
      <p:ext uri="{BB962C8B-B14F-4D97-AF65-F5344CB8AC3E}">
        <p14:creationId xmlns:p14="http://schemas.microsoft.com/office/powerpoint/2010/main" val="27667344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ACBB3193-315A-4DAB-BFA9-0EE2A5E60CA9}"/>
              </a:ext>
            </a:extLst>
          </p:cNvPr>
          <p:cNvSpPr/>
          <p:nvPr/>
        </p:nvSpPr>
        <p:spPr>
          <a:xfrm>
            <a:off x="4936445" y="1458852"/>
            <a:ext cx="7002125" cy="4537413"/>
          </a:xfrm>
          <a:prstGeom prst="roundRect">
            <a:avLst>
              <a:gd name="adj" fmla="val 558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ext Placeholder 2">
            <a:extLst>
              <a:ext uri="{FF2B5EF4-FFF2-40B4-BE49-F238E27FC236}">
                <a16:creationId xmlns:a16="http://schemas.microsoft.com/office/drawing/2014/main" id="{09A95D79-3141-45BB-B641-C564D65B8373}"/>
              </a:ext>
            </a:extLst>
          </p:cNvPr>
          <p:cNvSpPr>
            <a:spLocks noGrp="1"/>
          </p:cNvSpPr>
          <p:nvPr>
            <p:ph type="body" sz="quarter" idx="11"/>
          </p:nvPr>
        </p:nvSpPr>
        <p:spPr>
          <a:xfrm>
            <a:off x="176891" y="1333754"/>
            <a:ext cx="4553120" cy="4656330"/>
          </a:xfrm>
        </p:spPr>
        <p:txBody>
          <a:bodyPr vert="horz" lIns="91440" tIns="45720" rIns="91440" bIns="45720" rtlCol="0" anchor="ctr">
            <a:normAutofit/>
          </a:bodyPr>
          <a:lstStyle/>
          <a:p>
            <a:r>
              <a:rPr lang="en-US" b="0" dirty="0"/>
              <a:t>This is a popular model for </a:t>
            </a:r>
            <a:r>
              <a:rPr lang="en-GB" b="0" dirty="0"/>
              <a:t>analysing</a:t>
            </a:r>
            <a:r>
              <a:rPr lang="en-US" b="0" dirty="0"/>
              <a:t> and evaluating the results of training and educational programmes. It seeks to determine effectiveness by working through four evaluation levels.  </a:t>
            </a:r>
          </a:p>
        </p:txBody>
      </p:sp>
      <p:sp>
        <p:nvSpPr>
          <p:cNvPr id="2" name="Title 1">
            <a:extLst>
              <a:ext uri="{FF2B5EF4-FFF2-40B4-BE49-F238E27FC236}">
                <a16:creationId xmlns:a16="http://schemas.microsoft.com/office/drawing/2014/main" id="{6066C3AB-B55C-4B72-880F-5EADCD592C5C}"/>
              </a:ext>
            </a:extLst>
          </p:cNvPr>
          <p:cNvSpPr>
            <a:spLocks noGrp="1"/>
          </p:cNvSpPr>
          <p:nvPr>
            <p:ph type="title"/>
          </p:nvPr>
        </p:nvSpPr>
        <p:spPr/>
        <p:txBody>
          <a:bodyPr vert="horz" lIns="91440" tIns="45720" rIns="91440" bIns="45720" rtlCol="0" anchor="ctr">
            <a:normAutofit/>
          </a:bodyPr>
          <a:lstStyle/>
          <a:p>
            <a:r>
              <a:rPr lang="en-US"/>
              <a:t>Kirkpatrick’s four-level training evaluation method</a:t>
            </a:r>
            <a:endParaRPr lang="en-US" kern="1200">
              <a:latin typeface="+mj-lt"/>
              <a:ea typeface="+mj-ea"/>
              <a:cs typeface="+mj-cs"/>
            </a:endParaRPr>
          </a:p>
        </p:txBody>
      </p:sp>
      <p:pic>
        <p:nvPicPr>
          <p:cNvPr id="5" name="Picture 5" descr="Chart, funnel chart&#10;&#10;Description automatically generated">
            <a:extLst>
              <a:ext uri="{FF2B5EF4-FFF2-40B4-BE49-F238E27FC236}">
                <a16:creationId xmlns:a16="http://schemas.microsoft.com/office/drawing/2014/main" id="{32B6C17A-E64E-472F-90B5-5B20CD92416B}"/>
              </a:ext>
            </a:extLst>
          </p:cNvPr>
          <p:cNvPicPr>
            <a:picLocks noChangeAspect="1"/>
          </p:cNvPicPr>
          <p:nvPr/>
        </p:nvPicPr>
        <p:blipFill rotWithShape="1">
          <a:blip r:embed="rId3"/>
          <a:srcRect l="26678" t="28488" r="27194" b="14024"/>
          <a:stretch/>
        </p:blipFill>
        <p:spPr>
          <a:xfrm>
            <a:off x="5619326" y="1763062"/>
            <a:ext cx="5899599" cy="4138363"/>
          </a:xfrm>
          <a:prstGeom prst="rect">
            <a:avLst/>
          </a:prstGeom>
        </p:spPr>
      </p:pic>
    </p:spTree>
    <p:extLst>
      <p:ext uri="{BB962C8B-B14F-4D97-AF65-F5344CB8AC3E}">
        <p14:creationId xmlns:p14="http://schemas.microsoft.com/office/powerpoint/2010/main" val="8832362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74065" y="2733548"/>
            <a:ext cx="5126990" cy="953135"/>
          </a:xfrm>
          <a:prstGeom prst="rect">
            <a:avLst/>
          </a:prstGeom>
        </p:spPr>
        <p:txBody>
          <a:bodyPr vert="horz" wrap="square" lIns="0" tIns="13335" rIns="0" bIns="0" rtlCol="0">
            <a:spAutoFit/>
          </a:bodyPr>
          <a:lstStyle/>
          <a:p>
            <a:pPr marL="12700">
              <a:lnSpc>
                <a:spcPts val="3650"/>
              </a:lnSpc>
              <a:spcBef>
                <a:spcPts val="105"/>
              </a:spcBef>
            </a:pPr>
            <a:r>
              <a:rPr sz="3200" spc="-20" dirty="0">
                <a:solidFill>
                  <a:srgbClr val="FFFFFF"/>
                </a:solidFill>
              </a:rPr>
              <a:t>5CO03</a:t>
            </a:r>
            <a:r>
              <a:rPr sz="3200" spc="-160" dirty="0">
                <a:solidFill>
                  <a:srgbClr val="FFFFFF"/>
                </a:solidFill>
              </a:rPr>
              <a:t> </a:t>
            </a:r>
            <a:r>
              <a:rPr sz="3200" dirty="0">
                <a:solidFill>
                  <a:srgbClr val="FFFFFF"/>
                </a:solidFill>
              </a:rPr>
              <a:t>-</a:t>
            </a:r>
            <a:r>
              <a:rPr sz="3200" spc="-85" dirty="0">
                <a:solidFill>
                  <a:srgbClr val="FFFFFF"/>
                </a:solidFill>
              </a:rPr>
              <a:t> </a:t>
            </a:r>
            <a:r>
              <a:rPr sz="3200" spc="-190" dirty="0">
                <a:solidFill>
                  <a:srgbClr val="FFFFFF"/>
                </a:solidFill>
              </a:rPr>
              <a:t>Task</a:t>
            </a:r>
            <a:r>
              <a:rPr sz="3200" spc="-45" dirty="0">
                <a:solidFill>
                  <a:srgbClr val="FFFFFF"/>
                </a:solidFill>
              </a:rPr>
              <a:t> </a:t>
            </a:r>
            <a:r>
              <a:rPr sz="3200" spc="-50" dirty="0">
                <a:solidFill>
                  <a:srgbClr val="FFFFFF"/>
                </a:solidFill>
              </a:rPr>
              <a:t>2</a:t>
            </a:r>
            <a:endParaRPr sz="3200"/>
          </a:p>
          <a:p>
            <a:pPr marL="12700">
              <a:lnSpc>
                <a:spcPts val="3650"/>
              </a:lnSpc>
            </a:pPr>
            <a:r>
              <a:rPr sz="3200" spc="-135" dirty="0">
                <a:solidFill>
                  <a:srgbClr val="FFFFFF"/>
                </a:solidFill>
              </a:rPr>
              <a:t>Professional</a:t>
            </a:r>
            <a:r>
              <a:rPr sz="3200" dirty="0">
                <a:solidFill>
                  <a:srgbClr val="FFFFFF"/>
                </a:solidFill>
              </a:rPr>
              <a:t> </a:t>
            </a:r>
            <a:r>
              <a:rPr sz="3200" spc="-25" dirty="0">
                <a:solidFill>
                  <a:srgbClr val="FFFFFF"/>
                </a:solidFill>
              </a:rPr>
              <a:t>Development</a:t>
            </a:r>
            <a:endParaRPr sz="320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8BF85-C04A-4BE9-B771-B5973C7F3F87}"/>
              </a:ext>
            </a:extLst>
          </p:cNvPr>
          <p:cNvSpPr>
            <a:spLocks noGrp="1"/>
          </p:cNvSpPr>
          <p:nvPr>
            <p:ph type="title"/>
          </p:nvPr>
        </p:nvSpPr>
        <p:spPr>
          <a:xfrm>
            <a:off x="339611" y="763323"/>
            <a:ext cx="5654675" cy="1417170"/>
          </a:xfrm>
        </p:spPr>
        <p:txBody>
          <a:bodyPr vert="horz" lIns="91440" tIns="45720" rIns="91440" bIns="45720" rtlCol="0" anchor="ctr">
            <a:normAutofit/>
          </a:bodyPr>
          <a:lstStyle/>
          <a:p>
            <a:pPr marL="57150"/>
            <a:r>
              <a:rPr lang="en-US" sz="2800" kern="1200" dirty="0">
                <a:solidFill>
                  <a:srgbClr val="FFFFFF"/>
                </a:solidFill>
                <a:latin typeface="+mj-lt"/>
                <a:ea typeface="+mj-ea"/>
                <a:cs typeface="+mj-cs"/>
              </a:rPr>
              <a:t>Specialist expertise and future work skills</a:t>
            </a:r>
            <a:endParaRPr lang="en-US" sz="2800" b="0" kern="1200" dirty="0">
              <a:solidFill>
                <a:srgbClr val="FFFFFF"/>
              </a:solidFill>
              <a:latin typeface="+mj-lt"/>
              <a:ea typeface="+mj-ea"/>
              <a:cs typeface="+mj-cs"/>
            </a:endParaRPr>
          </a:p>
        </p:txBody>
      </p:sp>
      <p:sp>
        <p:nvSpPr>
          <p:cNvPr id="3" name="Text Placeholder 2">
            <a:extLst>
              <a:ext uri="{FF2B5EF4-FFF2-40B4-BE49-F238E27FC236}">
                <a16:creationId xmlns:a16="http://schemas.microsoft.com/office/drawing/2014/main" id="{C303822B-C164-4096-A98A-25F46415FAAB}"/>
              </a:ext>
            </a:extLst>
          </p:cNvPr>
          <p:cNvSpPr>
            <a:spLocks noGrp="1"/>
          </p:cNvSpPr>
          <p:nvPr>
            <p:ph type="body" idx="1"/>
          </p:nvPr>
        </p:nvSpPr>
        <p:spPr>
          <a:xfrm>
            <a:off x="441325" y="2310219"/>
            <a:ext cx="5115413" cy="3448842"/>
          </a:xfrm>
        </p:spPr>
        <p:txBody>
          <a:bodyPr vert="horz" lIns="91440" tIns="45720" rIns="91440" bIns="45720" rtlCol="0" anchor="ctr">
            <a:normAutofit fontScale="70000" lnSpcReduction="20000"/>
          </a:bodyPr>
          <a:lstStyle/>
          <a:p>
            <a:pPr>
              <a:lnSpc>
                <a:spcPct val="170000"/>
              </a:lnSpc>
            </a:pPr>
            <a:r>
              <a:rPr lang="en-GB" b="0" dirty="0">
                <a:solidFill>
                  <a:schemeClr val="bg1"/>
                </a:solidFill>
              </a:rPr>
              <a:t>As a people practitioner, your skills will adapt and evolve as time goes on, depending on the areas of the business you are exposed to. </a:t>
            </a:r>
            <a:endParaRPr lang="en-US" b="0" dirty="0">
              <a:solidFill>
                <a:schemeClr val="bg1"/>
              </a:solidFill>
            </a:endParaRPr>
          </a:p>
          <a:p>
            <a:pPr>
              <a:lnSpc>
                <a:spcPct val="170000"/>
              </a:lnSpc>
            </a:pPr>
            <a:endParaRPr lang="en-GB" b="0" dirty="0">
              <a:solidFill>
                <a:schemeClr val="bg1"/>
              </a:solidFill>
            </a:endParaRPr>
          </a:p>
          <a:p>
            <a:pPr>
              <a:lnSpc>
                <a:spcPct val="170000"/>
              </a:lnSpc>
            </a:pPr>
            <a:r>
              <a:rPr lang="en-GB" b="0" dirty="0">
                <a:solidFill>
                  <a:schemeClr val="bg1"/>
                </a:solidFill>
              </a:rPr>
              <a:t>Many people join organisations as a ‘HR Generalist’, only to acquire specialist knowledge and go down a career path in areas like learning and development (L&amp;D) or organisation design and development (OD&amp;D).</a:t>
            </a:r>
            <a:endParaRPr lang="en-US" dirty="0">
              <a:solidFill>
                <a:schemeClr val="bg1"/>
              </a:solidFill>
            </a:endParaRPr>
          </a:p>
        </p:txBody>
      </p:sp>
    </p:spTree>
    <p:extLst>
      <p:ext uri="{BB962C8B-B14F-4D97-AF65-F5344CB8AC3E}">
        <p14:creationId xmlns:p14="http://schemas.microsoft.com/office/powerpoint/2010/main" val="312753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8BF85-C04A-4BE9-B771-B5973C7F3F87}"/>
              </a:ext>
            </a:extLst>
          </p:cNvPr>
          <p:cNvSpPr>
            <a:spLocks noGrp="1"/>
          </p:cNvSpPr>
          <p:nvPr>
            <p:ph type="title"/>
          </p:nvPr>
        </p:nvSpPr>
        <p:spPr>
          <a:xfrm>
            <a:off x="309612" y="377001"/>
            <a:ext cx="5654675" cy="1358014"/>
          </a:xfrm>
        </p:spPr>
        <p:txBody>
          <a:bodyPr vert="horz" lIns="91440" tIns="45720" rIns="91440" bIns="45720" rtlCol="0" anchor="ctr">
            <a:normAutofit/>
          </a:bodyPr>
          <a:lstStyle/>
          <a:p>
            <a:pPr marL="57150"/>
            <a:r>
              <a:rPr lang="en-US" sz="2800" kern="1200" dirty="0">
                <a:solidFill>
                  <a:srgbClr val="FFFFFF"/>
                </a:solidFill>
                <a:latin typeface="+mj-lt"/>
                <a:ea typeface="+mj-ea"/>
                <a:cs typeface="+mj-cs"/>
              </a:rPr>
              <a:t>Specialist expertise and future work skills</a:t>
            </a:r>
            <a:endParaRPr lang="en-US" sz="2800" b="0" kern="1200" dirty="0">
              <a:solidFill>
                <a:srgbClr val="FFFFFF"/>
              </a:solidFill>
              <a:latin typeface="+mj-lt"/>
              <a:ea typeface="+mj-ea"/>
              <a:cs typeface="+mj-cs"/>
            </a:endParaRPr>
          </a:p>
        </p:txBody>
      </p:sp>
      <p:sp>
        <p:nvSpPr>
          <p:cNvPr id="3" name="Text Placeholder 2">
            <a:extLst>
              <a:ext uri="{FF2B5EF4-FFF2-40B4-BE49-F238E27FC236}">
                <a16:creationId xmlns:a16="http://schemas.microsoft.com/office/drawing/2014/main" id="{C303822B-C164-4096-A98A-25F46415FAAB}"/>
              </a:ext>
            </a:extLst>
          </p:cNvPr>
          <p:cNvSpPr>
            <a:spLocks noGrp="1"/>
          </p:cNvSpPr>
          <p:nvPr>
            <p:ph type="body" idx="1"/>
          </p:nvPr>
        </p:nvSpPr>
        <p:spPr>
          <a:xfrm>
            <a:off x="412775" y="1847556"/>
            <a:ext cx="4839164" cy="4001822"/>
          </a:xfrm>
        </p:spPr>
        <p:txBody>
          <a:bodyPr vert="horz" lIns="91440" tIns="45720" rIns="91440" bIns="45720" rtlCol="0" anchor="ctr">
            <a:normAutofit fontScale="70000" lnSpcReduction="20000"/>
          </a:bodyPr>
          <a:lstStyle/>
          <a:p>
            <a:pPr>
              <a:lnSpc>
                <a:spcPct val="120000"/>
              </a:lnSpc>
            </a:pPr>
            <a:r>
              <a:rPr lang="en-GB" sz="2400" dirty="0">
                <a:solidFill>
                  <a:schemeClr val="bg1"/>
                </a:solidFill>
              </a:rPr>
              <a:t>The CIPD lists nine areas of specialist knowledge in the Profession Map:</a:t>
            </a:r>
          </a:p>
          <a:p>
            <a:endParaRPr lang="en-US" sz="2400" dirty="0">
              <a:solidFill>
                <a:schemeClr val="bg1"/>
              </a:solidFill>
            </a:endParaRPr>
          </a:p>
          <a:p>
            <a:pPr indent="-228600">
              <a:buFont typeface="Arial" panose="020B0604020202020204" pitchFamily="34" charset="0"/>
              <a:buChar char="•"/>
            </a:pPr>
            <a:r>
              <a:rPr lang="en-GB" sz="1800" b="0" dirty="0">
                <a:solidFill>
                  <a:schemeClr val="bg1"/>
                </a:solidFill>
              </a:rPr>
              <a:t>Employee experience</a:t>
            </a:r>
          </a:p>
          <a:p>
            <a:pPr indent="-228600">
              <a:buFont typeface="Arial" panose="020B0604020202020204" pitchFamily="34" charset="0"/>
              <a:buChar char="•"/>
            </a:pPr>
            <a:r>
              <a:rPr lang="en-GB" sz="1800" b="0" dirty="0">
                <a:solidFill>
                  <a:schemeClr val="bg1"/>
                </a:solidFill>
              </a:rPr>
              <a:t>Employee relations</a:t>
            </a:r>
          </a:p>
          <a:p>
            <a:pPr indent="-228600">
              <a:buFont typeface="Arial" panose="020B0604020202020204" pitchFamily="34" charset="0"/>
              <a:buChar char="•"/>
            </a:pPr>
            <a:r>
              <a:rPr lang="en-GB" sz="1800" b="0" dirty="0">
                <a:solidFill>
                  <a:schemeClr val="bg1"/>
                </a:solidFill>
              </a:rPr>
              <a:t>Diversity and inclusion</a:t>
            </a:r>
          </a:p>
          <a:p>
            <a:pPr indent="-228600">
              <a:buFont typeface="Arial" panose="020B0604020202020204" pitchFamily="34" charset="0"/>
              <a:buChar char="•"/>
            </a:pPr>
            <a:r>
              <a:rPr lang="en-GB" sz="1800" b="0" dirty="0">
                <a:solidFill>
                  <a:schemeClr val="bg1"/>
                </a:solidFill>
              </a:rPr>
              <a:t>Learning and development</a:t>
            </a:r>
          </a:p>
          <a:p>
            <a:pPr indent="-228600">
              <a:buFont typeface="Arial" panose="020B0604020202020204" pitchFamily="34" charset="0"/>
              <a:buChar char="•"/>
            </a:pPr>
            <a:r>
              <a:rPr lang="en-GB" sz="1800" b="0" dirty="0">
                <a:solidFill>
                  <a:schemeClr val="bg1"/>
                </a:solidFill>
              </a:rPr>
              <a:t>Organisation development and design</a:t>
            </a:r>
          </a:p>
          <a:p>
            <a:pPr indent="-228600">
              <a:buFont typeface="Arial" panose="020B0604020202020204" pitchFamily="34" charset="0"/>
              <a:buChar char="•"/>
            </a:pPr>
            <a:r>
              <a:rPr lang="en-GB" sz="1800" b="0" dirty="0">
                <a:solidFill>
                  <a:schemeClr val="bg1"/>
                </a:solidFill>
              </a:rPr>
              <a:t>People analytics</a:t>
            </a:r>
          </a:p>
          <a:p>
            <a:pPr indent="-228600">
              <a:buFont typeface="Arial" panose="020B0604020202020204" pitchFamily="34" charset="0"/>
              <a:buChar char="•"/>
            </a:pPr>
            <a:r>
              <a:rPr lang="en-GB" sz="1800" b="0" dirty="0">
                <a:solidFill>
                  <a:schemeClr val="bg1"/>
                </a:solidFill>
              </a:rPr>
              <a:t>Resourcing</a:t>
            </a:r>
          </a:p>
          <a:p>
            <a:pPr indent="-228600">
              <a:buFont typeface="Arial" panose="020B0604020202020204" pitchFamily="34" charset="0"/>
              <a:buChar char="•"/>
            </a:pPr>
            <a:r>
              <a:rPr lang="en-GB" sz="1800" b="0" dirty="0">
                <a:solidFill>
                  <a:schemeClr val="bg1"/>
                </a:solidFill>
              </a:rPr>
              <a:t>Reward</a:t>
            </a:r>
          </a:p>
          <a:p>
            <a:pPr indent="-228600">
              <a:buFont typeface="Arial" panose="020B0604020202020204" pitchFamily="34" charset="0"/>
              <a:buChar char="•"/>
            </a:pPr>
            <a:r>
              <a:rPr lang="en-GB" sz="1800" b="0" dirty="0">
                <a:solidFill>
                  <a:schemeClr val="bg1"/>
                </a:solidFill>
              </a:rPr>
              <a:t>Talent management</a:t>
            </a:r>
          </a:p>
          <a:p>
            <a:pPr indent="-228600">
              <a:buFont typeface="Arial" panose="020B0604020202020204" pitchFamily="34" charset="0"/>
              <a:buChar char="•"/>
            </a:pPr>
            <a:endParaRPr lang="en-GB" sz="1800" dirty="0">
              <a:solidFill>
                <a:schemeClr val="bg1"/>
              </a:solidFill>
            </a:endParaRPr>
          </a:p>
          <a:p>
            <a:r>
              <a:rPr lang="en-GB" sz="2400" dirty="0">
                <a:solidFill>
                  <a:schemeClr val="bg1"/>
                </a:solidFill>
              </a:rPr>
              <a:t>How is your role evolving?</a:t>
            </a:r>
          </a:p>
        </p:txBody>
      </p:sp>
    </p:spTree>
    <p:extLst>
      <p:ext uri="{BB962C8B-B14F-4D97-AF65-F5344CB8AC3E}">
        <p14:creationId xmlns:p14="http://schemas.microsoft.com/office/powerpoint/2010/main" val="2577622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AB4972-5284-4350-914B-E676C32435C1}"/>
              </a:ext>
            </a:extLst>
          </p:cNvPr>
          <p:cNvSpPr>
            <a:spLocks noGrp="1"/>
          </p:cNvSpPr>
          <p:nvPr>
            <p:ph type="title"/>
          </p:nvPr>
        </p:nvSpPr>
        <p:spPr/>
        <p:txBody>
          <a:bodyPr lIns="91440" tIns="45720" rIns="91440" bIns="45720" anchor="b">
            <a:normAutofit/>
          </a:bodyPr>
          <a:lstStyle/>
          <a:p>
            <a:r>
              <a:rPr lang="en-US"/>
              <a:t>Self-assessment</a:t>
            </a:r>
          </a:p>
        </p:txBody>
      </p:sp>
    </p:spTree>
    <p:extLst>
      <p:ext uri="{BB962C8B-B14F-4D97-AF65-F5344CB8AC3E}">
        <p14:creationId xmlns:p14="http://schemas.microsoft.com/office/powerpoint/2010/main" val="30525575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12192000" y="0"/>
                </a:moveTo>
                <a:lnTo>
                  <a:pt x="0" y="0"/>
                </a:lnTo>
                <a:lnTo>
                  <a:pt x="0" y="6858000"/>
                </a:lnTo>
                <a:lnTo>
                  <a:pt x="12192000" y="6858000"/>
                </a:lnTo>
                <a:lnTo>
                  <a:pt x="12192000" y="0"/>
                </a:lnTo>
                <a:close/>
              </a:path>
            </a:pathLst>
          </a:custGeom>
          <a:solidFill>
            <a:srgbClr val="453878"/>
          </a:solidFill>
        </p:spPr>
        <p:txBody>
          <a:bodyPr wrap="square" lIns="0" tIns="0" rIns="0" bIns="0" rtlCol="0"/>
          <a:lstStyle/>
          <a:p>
            <a:endParaRPr/>
          </a:p>
        </p:txBody>
      </p:sp>
      <p:sp>
        <p:nvSpPr>
          <p:cNvPr id="3" name="object 3"/>
          <p:cNvSpPr/>
          <p:nvPr/>
        </p:nvSpPr>
        <p:spPr>
          <a:xfrm>
            <a:off x="1219263" y="6309359"/>
            <a:ext cx="312420" cy="360045"/>
          </a:xfrm>
          <a:custGeom>
            <a:avLst/>
            <a:gdLst/>
            <a:ahLst/>
            <a:cxnLst/>
            <a:rect l="l" t="t" r="r" b="b"/>
            <a:pathLst>
              <a:path w="312419" h="360045">
                <a:moveTo>
                  <a:pt x="211230" y="56159"/>
                </a:moveTo>
                <a:lnTo>
                  <a:pt x="138239" y="56159"/>
                </a:lnTo>
                <a:lnTo>
                  <a:pt x="154414" y="66124"/>
                </a:lnTo>
                <a:lnTo>
                  <a:pt x="167338" y="88049"/>
                </a:lnTo>
                <a:lnTo>
                  <a:pt x="175904" y="109973"/>
                </a:lnTo>
                <a:lnTo>
                  <a:pt x="179006" y="119938"/>
                </a:lnTo>
                <a:lnTo>
                  <a:pt x="156817" y="125862"/>
                </a:lnTo>
                <a:lnTo>
                  <a:pt x="137985" y="133804"/>
                </a:lnTo>
                <a:lnTo>
                  <a:pt x="100417" y="172849"/>
                </a:lnTo>
                <a:lnTo>
                  <a:pt x="94702" y="211737"/>
                </a:lnTo>
                <a:lnTo>
                  <a:pt x="98488" y="234289"/>
                </a:lnTo>
                <a:lnTo>
                  <a:pt x="114851" y="276803"/>
                </a:lnTo>
                <a:lnTo>
                  <a:pt x="137477" y="310354"/>
                </a:lnTo>
                <a:lnTo>
                  <a:pt x="189039" y="350824"/>
                </a:lnTo>
                <a:lnTo>
                  <a:pt x="225742" y="359663"/>
                </a:lnTo>
                <a:lnTo>
                  <a:pt x="234124" y="359663"/>
                </a:lnTo>
                <a:lnTo>
                  <a:pt x="268747" y="327591"/>
                </a:lnTo>
                <a:lnTo>
                  <a:pt x="271273" y="305836"/>
                </a:lnTo>
                <a:lnTo>
                  <a:pt x="271113" y="299694"/>
                </a:lnTo>
                <a:lnTo>
                  <a:pt x="212407" y="299694"/>
                </a:lnTo>
                <a:lnTo>
                  <a:pt x="210375" y="298742"/>
                </a:lnTo>
                <a:lnTo>
                  <a:pt x="179197" y="272635"/>
                </a:lnTo>
                <a:lnTo>
                  <a:pt x="152971" y="220421"/>
                </a:lnTo>
                <a:lnTo>
                  <a:pt x="150707" y="207494"/>
                </a:lnTo>
                <a:lnTo>
                  <a:pt x="151050" y="198916"/>
                </a:lnTo>
                <a:lnTo>
                  <a:pt x="193194" y="174492"/>
                </a:lnTo>
                <a:lnTo>
                  <a:pt x="226631" y="169697"/>
                </a:lnTo>
                <a:lnTo>
                  <a:pt x="252769" y="169697"/>
                </a:lnTo>
                <a:lnTo>
                  <a:pt x="252285" y="168071"/>
                </a:lnTo>
                <a:lnTo>
                  <a:pt x="260629" y="167712"/>
                </a:lnTo>
                <a:lnTo>
                  <a:pt x="276842" y="167250"/>
                </a:lnTo>
                <a:lnTo>
                  <a:pt x="284543" y="167119"/>
                </a:lnTo>
                <a:lnTo>
                  <a:pt x="295693" y="164708"/>
                </a:lnTo>
                <a:lnTo>
                  <a:pt x="304688" y="158346"/>
                </a:lnTo>
                <a:lnTo>
                  <a:pt x="310564" y="149027"/>
                </a:lnTo>
                <a:lnTo>
                  <a:pt x="312356" y="137744"/>
                </a:lnTo>
                <a:lnTo>
                  <a:pt x="309538" y="127198"/>
                </a:lnTo>
                <a:lnTo>
                  <a:pt x="303053" y="118727"/>
                </a:lnTo>
                <a:lnTo>
                  <a:pt x="293854" y="113135"/>
                </a:lnTo>
                <a:lnTo>
                  <a:pt x="292298" y="112864"/>
                </a:lnTo>
                <a:lnTo>
                  <a:pt x="236283" y="112864"/>
                </a:lnTo>
                <a:lnTo>
                  <a:pt x="230903" y="98155"/>
                </a:lnTo>
                <a:lnTo>
                  <a:pt x="225059" y="83902"/>
                </a:lnTo>
                <a:lnTo>
                  <a:pt x="218763" y="70259"/>
                </a:lnTo>
                <a:lnTo>
                  <a:pt x="212026" y="57378"/>
                </a:lnTo>
                <a:lnTo>
                  <a:pt x="211230" y="56159"/>
                </a:lnTo>
                <a:close/>
              </a:path>
              <a:path w="312419" h="360045">
                <a:moveTo>
                  <a:pt x="138112" y="0"/>
                </a:moveTo>
                <a:lnTo>
                  <a:pt x="78454" y="30665"/>
                </a:lnTo>
                <a:lnTo>
                  <a:pt x="53351" y="68842"/>
                </a:lnTo>
                <a:lnTo>
                  <a:pt x="31559" y="122110"/>
                </a:lnTo>
                <a:lnTo>
                  <a:pt x="26365" y="138836"/>
                </a:lnTo>
                <a:lnTo>
                  <a:pt x="24587" y="144818"/>
                </a:lnTo>
                <a:lnTo>
                  <a:pt x="25958" y="151066"/>
                </a:lnTo>
                <a:lnTo>
                  <a:pt x="29654" y="155968"/>
                </a:lnTo>
                <a:lnTo>
                  <a:pt x="35992" y="166011"/>
                </a:lnTo>
                <a:lnTo>
                  <a:pt x="40613" y="177047"/>
                </a:lnTo>
                <a:lnTo>
                  <a:pt x="43440" y="188897"/>
                </a:lnTo>
                <a:lnTo>
                  <a:pt x="44399" y="201383"/>
                </a:lnTo>
                <a:lnTo>
                  <a:pt x="42932" y="216802"/>
                </a:lnTo>
                <a:lnTo>
                  <a:pt x="21856" y="255498"/>
                </a:lnTo>
                <a:lnTo>
                  <a:pt x="7239" y="266242"/>
                </a:lnTo>
                <a:lnTo>
                  <a:pt x="1638" y="270459"/>
                </a:lnTo>
                <a:lnTo>
                  <a:pt x="530" y="276803"/>
                </a:lnTo>
                <a:lnTo>
                  <a:pt x="0" y="279704"/>
                </a:lnTo>
                <a:lnTo>
                  <a:pt x="139" y="281889"/>
                </a:lnTo>
                <a:lnTo>
                  <a:pt x="28143" y="314794"/>
                </a:lnTo>
                <a:lnTo>
                  <a:pt x="28282" y="314794"/>
                </a:lnTo>
                <a:lnTo>
                  <a:pt x="56451" y="288683"/>
                </a:lnTo>
                <a:lnTo>
                  <a:pt x="60205" y="252547"/>
                </a:lnTo>
                <a:lnTo>
                  <a:pt x="66675" y="213352"/>
                </a:lnTo>
                <a:lnTo>
                  <a:pt x="75260" y="174492"/>
                </a:lnTo>
                <a:lnTo>
                  <a:pt x="100931" y="98721"/>
                </a:lnTo>
                <a:lnTo>
                  <a:pt x="127517" y="59910"/>
                </a:lnTo>
                <a:lnTo>
                  <a:pt x="138239" y="56159"/>
                </a:lnTo>
                <a:lnTo>
                  <a:pt x="211230" y="56159"/>
                </a:lnTo>
                <a:lnTo>
                  <a:pt x="196887" y="34188"/>
                </a:lnTo>
                <a:lnTo>
                  <a:pt x="179593" y="16044"/>
                </a:lnTo>
                <a:lnTo>
                  <a:pt x="160037" y="4223"/>
                </a:lnTo>
                <a:lnTo>
                  <a:pt x="138112" y="0"/>
                </a:lnTo>
                <a:close/>
              </a:path>
              <a:path w="312419" h="360045">
                <a:moveTo>
                  <a:pt x="252769" y="169697"/>
                </a:moveTo>
                <a:lnTo>
                  <a:pt x="226631" y="169697"/>
                </a:lnTo>
                <a:lnTo>
                  <a:pt x="228028" y="170929"/>
                </a:lnTo>
                <a:lnTo>
                  <a:pt x="228028" y="173913"/>
                </a:lnTo>
                <a:lnTo>
                  <a:pt x="226885" y="175005"/>
                </a:lnTo>
                <a:lnTo>
                  <a:pt x="225615" y="175145"/>
                </a:lnTo>
                <a:lnTo>
                  <a:pt x="217406" y="176748"/>
                </a:lnTo>
                <a:lnTo>
                  <a:pt x="208518" y="180341"/>
                </a:lnTo>
                <a:lnTo>
                  <a:pt x="201987" y="186841"/>
                </a:lnTo>
                <a:lnTo>
                  <a:pt x="200850" y="197167"/>
                </a:lnTo>
                <a:lnTo>
                  <a:pt x="202691" y="205805"/>
                </a:lnTo>
                <a:lnTo>
                  <a:pt x="206914" y="228441"/>
                </a:lnTo>
                <a:lnTo>
                  <a:pt x="211566" y="260153"/>
                </a:lnTo>
                <a:lnTo>
                  <a:pt x="214707" y="296262"/>
                </a:lnTo>
                <a:lnTo>
                  <a:pt x="214820" y="298195"/>
                </a:lnTo>
                <a:lnTo>
                  <a:pt x="212407" y="299694"/>
                </a:lnTo>
                <a:lnTo>
                  <a:pt x="271113" y="299694"/>
                </a:lnTo>
                <a:lnTo>
                  <a:pt x="267763" y="251218"/>
                </a:lnTo>
                <a:lnTo>
                  <a:pt x="261340" y="210090"/>
                </a:lnTo>
                <a:lnTo>
                  <a:pt x="253809" y="174193"/>
                </a:lnTo>
                <a:lnTo>
                  <a:pt x="253136" y="170929"/>
                </a:lnTo>
                <a:lnTo>
                  <a:pt x="252769" y="169697"/>
                </a:lnTo>
                <a:close/>
              </a:path>
              <a:path w="312419" h="360045">
                <a:moveTo>
                  <a:pt x="282892" y="111226"/>
                </a:moveTo>
                <a:lnTo>
                  <a:pt x="258635" y="111845"/>
                </a:lnTo>
                <a:lnTo>
                  <a:pt x="247209" y="112305"/>
                </a:lnTo>
                <a:lnTo>
                  <a:pt x="236283" y="112864"/>
                </a:lnTo>
                <a:lnTo>
                  <a:pt x="292298" y="112864"/>
                </a:lnTo>
                <a:lnTo>
                  <a:pt x="282892" y="111226"/>
                </a:lnTo>
                <a:close/>
              </a:path>
            </a:pathLst>
          </a:custGeom>
          <a:solidFill>
            <a:srgbClr val="3CE480"/>
          </a:solidFill>
        </p:spPr>
        <p:txBody>
          <a:bodyPr wrap="square" lIns="0" tIns="0" rIns="0" bIns="0" rtlCol="0"/>
          <a:lstStyle/>
          <a:p>
            <a:endParaRPr/>
          </a:p>
        </p:txBody>
      </p:sp>
      <p:sp>
        <p:nvSpPr>
          <p:cNvPr id="4" name="object 4"/>
          <p:cNvSpPr/>
          <p:nvPr/>
        </p:nvSpPr>
        <p:spPr>
          <a:xfrm>
            <a:off x="798576" y="6441947"/>
            <a:ext cx="145415" cy="137160"/>
          </a:xfrm>
          <a:custGeom>
            <a:avLst/>
            <a:gdLst/>
            <a:ahLst/>
            <a:cxnLst/>
            <a:rect l="l" t="t" r="r" b="b"/>
            <a:pathLst>
              <a:path w="145415" h="137159">
                <a:moveTo>
                  <a:pt x="69329" y="0"/>
                </a:moveTo>
                <a:lnTo>
                  <a:pt x="42380" y="4998"/>
                </a:lnTo>
                <a:lnTo>
                  <a:pt x="20339" y="19045"/>
                </a:lnTo>
                <a:lnTo>
                  <a:pt x="5460" y="40714"/>
                </a:lnTo>
                <a:lnTo>
                  <a:pt x="0" y="68579"/>
                </a:lnTo>
                <a:lnTo>
                  <a:pt x="5440" y="96504"/>
                </a:lnTo>
                <a:lnTo>
                  <a:pt x="20286" y="118167"/>
                </a:lnTo>
                <a:lnTo>
                  <a:pt x="42321" y="132180"/>
                </a:lnTo>
                <a:lnTo>
                  <a:pt x="69329" y="137159"/>
                </a:lnTo>
                <a:lnTo>
                  <a:pt x="80897" y="135864"/>
                </a:lnTo>
                <a:lnTo>
                  <a:pt x="91857" y="132233"/>
                </a:lnTo>
                <a:lnTo>
                  <a:pt x="102097" y="126618"/>
                </a:lnTo>
                <a:lnTo>
                  <a:pt x="111328" y="119506"/>
                </a:lnTo>
                <a:lnTo>
                  <a:pt x="112140" y="118821"/>
                </a:lnTo>
                <a:lnTo>
                  <a:pt x="113372" y="118541"/>
                </a:lnTo>
                <a:lnTo>
                  <a:pt x="143511" y="118541"/>
                </a:lnTo>
                <a:lnTo>
                  <a:pt x="141923" y="104012"/>
                </a:lnTo>
                <a:lnTo>
                  <a:pt x="141686" y="100888"/>
                </a:lnTo>
                <a:lnTo>
                  <a:pt x="69456" y="100888"/>
                </a:lnTo>
                <a:lnTo>
                  <a:pt x="56520" y="98318"/>
                </a:lnTo>
                <a:lnTo>
                  <a:pt x="46474" y="91319"/>
                </a:lnTo>
                <a:lnTo>
                  <a:pt x="39968" y="80957"/>
                </a:lnTo>
                <a:lnTo>
                  <a:pt x="37655" y="68300"/>
                </a:lnTo>
                <a:lnTo>
                  <a:pt x="39968" y="55645"/>
                </a:lnTo>
                <a:lnTo>
                  <a:pt x="46474" y="45288"/>
                </a:lnTo>
                <a:lnTo>
                  <a:pt x="56520" y="38293"/>
                </a:lnTo>
                <a:lnTo>
                  <a:pt x="69456" y="35725"/>
                </a:lnTo>
                <a:lnTo>
                  <a:pt x="141320" y="35725"/>
                </a:lnTo>
                <a:lnTo>
                  <a:pt x="143280" y="14236"/>
                </a:lnTo>
                <a:lnTo>
                  <a:pt x="107518" y="14236"/>
                </a:lnTo>
                <a:lnTo>
                  <a:pt x="106578" y="13144"/>
                </a:lnTo>
                <a:lnTo>
                  <a:pt x="98881" y="6702"/>
                </a:lnTo>
                <a:lnTo>
                  <a:pt x="89682" y="2671"/>
                </a:lnTo>
                <a:lnTo>
                  <a:pt x="79619" y="591"/>
                </a:lnTo>
                <a:lnTo>
                  <a:pt x="69329" y="0"/>
                </a:lnTo>
                <a:close/>
              </a:path>
              <a:path w="145415" h="137159">
                <a:moveTo>
                  <a:pt x="143511" y="118541"/>
                </a:moveTo>
                <a:lnTo>
                  <a:pt x="113372" y="118541"/>
                </a:lnTo>
                <a:lnTo>
                  <a:pt x="114325" y="119227"/>
                </a:lnTo>
                <a:lnTo>
                  <a:pt x="115544" y="120053"/>
                </a:lnTo>
                <a:lnTo>
                  <a:pt x="115684" y="121691"/>
                </a:lnTo>
                <a:lnTo>
                  <a:pt x="114731" y="122643"/>
                </a:lnTo>
                <a:lnTo>
                  <a:pt x="113372" y="124155"/>
                </a:lnTo>
                <a:lnTo>
                  <a:pt x="111455" y="126653"/>
                </a:lnTo>
                <a:lnTo>
                  <a:pt x="110515" y="129362"/>
                </a:lnTo>
                <a:lnTo>
                  <a:pt x="109702" y="131279"/>
                </a:lnTo>
                <a:lnTo>
                  <a:pt x="111188" y="133324"/>
                </a:lnTo>
                <a:lnTo>
                  <a:pt x="143687" y="133324"/>
                </a:lnTo>
                <a:lnTo>
                  <a:pt x="144907" y="131825"/>
                </a:lnTo>
                <a:lnTo>
                  <a:pt x="144767" y="130035"/>
                </a:lnTo>
                <a:lnTo>
                  <a:pt x="143511" y="118541"/>
                </a:lnTo>
                <a:close/>
              </a:path>
              <a:path w="145415" h="137159">
                <a:moveTo>
                  <a:pt x="141320" y="35725"/>
                </a:moveTo>
                <a:lnTo>
                  <a:pt x="69456" y="35725"/>
                </a:lnTo>
                <a:lnTo>
                  <a:pt x="82399" y="38293"/>
                </a:lnTo>
                <a:lnTo>
                  <a:pt x="92449" y="45288"/>
                </a:lnTo>
                <a:lnTo>
                  <a:pt x="98956" y="55645"/>
                </a:lnTo>
                <a:lnTo>
                  <a:pt x="101269" y="68300"/>
                </a:lnTo>
                <a:lnTo>
                  <a:pt x="98956" y="80957"/>
                </a:lnTo>
                <a:lnTo>
                  <a:pt x="92449" y="91319"/>
                </a:lnTo>
                <a:lnTo>
                  <a:pt x="82399" y="98318"/>
                </a:lnTo>
                <a:lnTo>
                  <a:pt x="69456" y="100888"/>
                </a:lnTo>
                <a:lnTo>
                  <a:pt x="141686" y="100888"/>
                </a:lnTo>
                <a:lnTo>
                  <a:pt x="139974" y="78398"/>
                </a:lnTo>
                <a:lnTo>
                  <a:pt x="140218" y="47805"/>
                </a:lnTo>
                <a:lnTo>
                  <a:pt x="141320" y="35725"/>
                </a:lnTo>
                <a:close/>
              </a:path>
              <a:path w="145415" h="137159">
                <a:moveTo>
                  <a:pt x="142455" y="2463"/>
                </a:moveTo>
                <a:lnTo>
                  <a:pt x="108610" y="2463"/>
                </a:lnTo>
                <a:lnTo>
                  <a:pt x="107111" y="4648"/>
                </a:lnTo>
                <a:lnTo>
                  <a:pt x="108064" y="6565"/>
                </a:lnTo>
                <a:lnTo>
                  <a:pt x="108470" y="7670"/>
                </a:lnTo>
                <a:lnTo>
                  <a:pt x="109156" y="8902"/>
                </a:lnTo>
                <a:lnTo>
                  <a:pt x="110108" y="10134"/>
                </a:lnTo>
                <a:lnTo>
                  <a:pt x="110782" y="10947"/>
                </a:lnTo>
                <a:lnTo>
                  <a:pt x="110782" y="12318"/>
                </a:lnTo>
                <a:lnTo>
                  <a:pt x="110108" y="13144"/>
                </a:lnTo>
                <a:lnTo>
                  <a:pt x="109156" y="14236"/>
                </a:lnTo>
                <a:lnTo>
                  <a:pt x="143280" y="14236"/>
                </a:lnTo>
                <a:lnTo>
                  <a:pt x="143986" y="6565"/>
                </a:lnTo>
                <a:lnTo>
                  <a:pt x="144221" y="4521"/>
                </a:lnTo>
                <a:lnTo>
                  <a:pt x="142455" y="2463"/>
                </a:lnTo>
                <a:close/>
              </a:path>
            </a:pathLst>
          </a:custGeom>
          <a:solidFill>
            <a:srgbClr val="FFFFFF"/>
          </a:solidFill>
        </p:spPr>
        <p:txBody>
          <a:bodyPr wrap="square" lIns="0" tIns="0" rIns="0" bIns="0" rtlCol="0"/>
          <a:lstStyle/>
          <a:p>
            <a:endParaRPr/>
          </a:p>
        </p:txBody>
      </p:sp>
      <p:sp>
        <p:nvSpPr>
          <p:cNvPr id="5" name="object 5"/>
          <p:cNvSpPr/>
          <p:nvPr/>
        </p:nvSpPr>
        <p:spPr>
          <a:xfrm>
            <a:off x="955548" y="6399276"/>
            <a:ext cx="297180" cy="180340"/>
          </a:xfrm>
          <a:custGeom>
            <a:avLst/>
            <a:gdLst/>
            <a:ahLst/>
            <a:cxnLst/>
            <a:rect l="l" t="t" r="r" b="b"/>
            <a:pathLst>
              <a:path w="297180" h="180340">
                <a:moveTo>
                  <a:pt x="146304" y="1638"/>
                </a:moveTo>
                <a:lnTo>
                  <a:pt x="144945" y="0"/>
                </a:lnTo>
                <a:lnTo>
                  <a:pt x="109562" y="0"/>
                </a:lnTo>
                <a:lnTo>
                  <a:pt x="108331" y="1092"/>
                </a:lnTo>
                <a:lnTo>
                  <a:pt x="108191" y="2451"/>
                </a:lnTo>
                <a:lnTo>
                  <a:pt x="106692" y="13931"/>
                </a:lnTo>
                <a:lnTo>
                  <a:pt x="105638" y="24765"/>
                </a:lnTo>
                <a:lnTo>
                  <a:pt x="104940" y="34175"/>
                </a:lnTo>
                <a:lnTo>
                  <a:pt x="104521" y="41351"/>
                </a:lnTo>
                <a:lnTo>
                  <a:pt x="104381" y="44475"/>
                </a:lnTo>
                <a:lnTo>
                  <a:pt x="105333" y="47485"/>
                </a:lnTo>
                <a:lnTo>
                  <a:pt x="107238" y="49923"/>
                </a:lnTo>
                <a:lnTo>
                  <a:pt x="108191" y="51282"/>
                </a:lnTo>
                <a:lnTo>
                  <a:pt x="108331" y="52501"/>
                </a:lnTo>
                <a:lnTo>
                  <a:pt x="107657" y="53454"/>
                </a:lnTo>
                <a:lnTo>
                  <a:pt x="106705" y="54686"/>
                </a:lnTo>
                <a:lnTo>
                  <a:pt x="105067" y="54825"/>
                </a:lnTo>
                <a:lnTo>
                  <a:pt x="103974" y="53873"/>
                </a:lnTo>
                <a:lnTo>
                  <a:pt x="101117" y="51955"/>
                </a:lnTo>
                <a:lnTo>
                  <a:pt x="101117" y="111404"/>
                </a:lnTo>
                <a:lnTo>
                  <a:pt x="98793" y="123990"/>
                </a:lnTo>
                <a:lnTo>
                  <a:pt x="92278" y="134289"/>
                </a:lnTo>
                <a:lnTo>
                  <a:pt x="82219" y="141236"/>
                </a:lnTo>
                <a:lnTo>
                  <a:pt x="69278" y="143789"/>
                </a:lnTo>
                <a:lnTo>
                  <a:pt x="56311" y="141236"/>
                </a:lnTo>
                <a:lnTo>
                  <a:pt x="46253" y="134289"/>
                </a:lnTo>
                <a:lnTo>
                  <a:pt x="39738" y="123990"/>
                </a:lnTo>
                <a:lnTo>
                  <a:pt x="37426" y="111404"/>
                </a:lnTo>
                <a:lnTo>
                  <a:pt x="39738" y="98831"/>
                </a:lnTo>
                <a:lnTo>
                  <a:pt x="82219" y="81584"/>
                </a:lnTo>
                <a:lnTo>
                  <a:pt x="101117" y="111404"/>
                </a:lnTo>
                <a:lnTo>
                  <a:pt x="101117" y="51955"/>
                </a:lnTo>
                <a:lnTo>
                  <a:pt x="96443" y="48818"/>
                </a:lnTo>
                <a:lnTo>
                  <a:pt x="87858" y="45643"/>
                </a:lnTo>
                <a:lnTo>
                  <a:pt x="78689" y="44005"/>
                </a:lnTo>
                <a:lnTo>
                  <a:pt x="69405" y="43535"/>
                </a:lnTo>
                <a:lnTo>
                  <a:pt x="42418" y="48514"/>
                </a:lnTo>
                <a:lnTo>
                  <a:pt x="20358" y="62471"/>
                </a:lnTo>
                <a:lnTo>
                  <a:pt x="5461" y="83997"/>
                </a:lnTo>
                <a:lnTo>
                  <a:pt x="0" y="111683"/>
                </a:lnTo>
                <a:lnTo>
                  <a:pt x="5435" y="139446"/>
                </a:lnTo>
                <a:lnTo>
                  <a:pt x="20307" y="160959"/>
                </a:lnTo>
                <a:lnTo>
                  <a:pt x="42367" y="174891"/>
                </a:lnTo>
                <a:lnTo>
                  <a:pt x="69405" y="179832"/>
                </a:lnTo>
                <a:lnTo>
                  <a:pt x="80987" y="178549"/>
                </a:lnTo>
                <a:lnTo>
                  <a:pt x="91960" y="174942"/>
                </a:lnTo>
                <a:lnTo>
                  <a:pt x="102209" y="169354"/>
                </a:lnTo>
                <a:lnTo>
                  <a:pt x="111467" y="162280"/>
                </a:lnTo>
                <a:lnTo>
                  <a:pt x="112280" y="161607"/>
                </a:lnTo>
                <a:lnTo>
                  <a:pt x="113499" y="161328"/>
                </a:lnTo>
                <a:lnTo>
                  <a:pt x="114452" y="162013"/>
                </a:lnTo>
                <a:lnTo>
                  <a:pt x="115684" y="162826"/>
                </a:lnTo>
                <a:lnTo>
                  <a:pt x="115824" y="164465"/>
                </a:lnTo>
                <a:lnTo>
                  <a:pt x="114871" y="165417"/>
                </a:lnTo>
                <a:lnTo>
                  <a:pt x="113499" y="166903"/>
                </a:lnTo>
                <a:lnTo>
                  <a:pt x="111582" y="169392"/>
                </a:lnTo>
                <a:lnTo>
                  <a:pt x="110642" y="172072"/>
                </a:lnTo>
                <a:lnTo>
                  <a:pt x="109829" y="173977"/>
                </a:lnTo>
                <a:lnTo>
                  <a:pt x="111328" y="176022"/>
                </a:lnTo>
                <a:lnTo>
                  <a:pt x="143852" y="176022"/>
                </a:lnTo>
                <a:lnTo>
                  <a:pt x="145211" y="174523"/>
                </a:lnTo>
                <a:lnTo>
                  <a:pt x="144208" y="161328"/>
                </a:lnTo>
                <a:lnTo>
                  <a:pt x="142875" y="143789"/>
                </a:lnTo>
                <a:lnTo>
                  <a:pt x="142519" y="139115"/>
                </a:lnTo>
                <a:lnTo>
                  <a:pt x="140893" y="99669"/>
                </a:lnTo>
                <a:lnTo>
                  <a:pt x="141249" y="79032"/>
                </a:lnTo>
                <a:lnTo>
                  <a:pt x="141668" y="54825"/>
                </a:lnTo>
                <a:lnTo>
                  <a:pt x="142659" y="43535"/>
                </a:lnTo>
                <a:lnTo>
                  <a:pt x="146304" y="3263"/>
                </a:lnTo>
                <a:lnTo>
                  <a:pt x="146304" y="1638"/>
                </a:lnTo>
                <a:close/>
              </a:path>
              <a:path w="297180" h="180340">
                <a:moveTo>
                  <a:pt x="297180" y="111252"/>
                </a:moveTo>
                <a:lnTo>
                  <a:pt x="296087" y="98298"/>
                </a:lnTo>
                <a:lnTo>
                  <a:pt x="292925" y="86372"/>
                </a:lnTo>
                <a:lnTo>
                  <a:pt x="289306" y="78676"/>
                </a:lnTo>
                <a:lnTo>
                  <a:pt x="287883" y="75641"/>
                </a:lnTo>
                <a:lnTo>
                  <a:pt x="281139" y="66217"/>
                </a:lnTo>
                <a:lnTo>
                  <a:pt x="270484" y="56248"/>
                </a:lnTo>
                <a:lnTo>
                  <a:pt x="259651" y="49949"/>
                </a:lnTo>
                <a:lnTo>
                  <a:pt x="259651" y="111252"/>
                </a:lnTo>
                <a:lnTo>
                  <a:pt x="257327" y="123913"/>
                </a:lnTo>
                <a:lnTo>
                  <a:pt x="250825" y="134264"/>
                </a:lnTo>
                <a:lnTo>
                  <a:pt x="240779" y="141262"/>
                </a:lnTo>
                <a:lnTo>
                  <a:pt x="227838" y="143827"/>
                </a:lnTo>
                <a:lnTo>
                  <a:pt x="214884" y="141262"/>
                </a:lnTo>
                <a:lnTo>
                  <a:pt x="204838" y="134264"/>
                </a:lnTo>
                <a:lnTo>
                  <a:pt x="198335" y="123913"/>
                </a:lnTo>
                <a:lnTo>
                  <a:pt x="196024" y="111252"/>
                </a:lnTo>
                <a:lnTo>
                  <a:pt x="198335" y="98602"/>
                </a:lnTo>
                <a:lnTo>
                  <a:pt x="204838" y="88252"/>
                </a:lnTo>
                <a:lnTo>
                  <a:pt x="214884" y="81254"/>
                </a:lnTo>
                <a:lnTo>
                  <a:pt x="227838" y="78676"/>
                </a:lnTo>
                <a:lnTo>
                  <a:pt x="240779" y="81254"/>
                </a:lnTo>
                <a:lnTo>
                  <a:pt x="250825" y="88252"/>
                </a:lnTo>
                <a:lnTo>
                  <a:pt x="257327" y="98602"/>
                </a:lnTo>
                <a:lnTo>
                  <a:pt x="259651" y="111252"/>
                </a:lnTo>
                <a:lnTo>
                  <a:pt x="259651" y="49949"/>
                </a:lnTo>
                <a:lnTo>
                  <a:pt x="257797" y="48856"/>
                </a:lnTo>
                <a:lnTo>
                  <a:pt x="243446" y="44259"/>
                </a:lnTo>
                <a:lnTo>
                  <a:pt x="227838" y="42684"/>
                </a:lnTo>
                <a:lnTo>
                  <a:pt x="200875" y="47675"/>
                </a:lnTo>
                <a:lnTo>
                  <a:pt x="178828" y="61722"/>
                </a:lnTo>
                <a:lnTo>
                  <a:pt x="163957" y="83388"/>
                </a:lnTo>
                <a:lnTo>
                  <a:pt x="158496" y="111252"/>
                </a:lnTo>
                <a:lnTo>
                  <a:pt x="163931" y="139128"/>
                </a:lnTo>
                <a:lnTo>
                  <a:pt x="178777" y="160794"/>
                </a:lnTo>
                <a:lnTo>
                  <a:pt x="200825" y="174840"/>
                </a:lnTo>
                <a:lnTo>
                  <a:pt x="227838" y="179832"/>
                </a:lnTo>
                <a:lnTo>
                  <a:pt x="236969" y="179311"/>
                </a:lnTo>
                <a:lnTo>
                  <a:pt x="276288" y="161315"/>
                </a:lnTo>
                <a:lnTo>
                  <a:pt x="289001" y="143827"/>
                </a:lnTo>
                <a:lnTo>
                  <a:pt x="294614" y="130721"/>
                </a:lnTo>
                <a:lnTo>
                  <a:pt x="297180" y="111252"/>
                </a:lnTo>
                <a:close/>
              </a:path>
            </a:pathLst>
          </a:custGeom>
          <a:solidFill>
            <a:srgbClr val="FFFFFF"/>
          </a:solidFill>
        </p:spPr>
        <p:txBody>
          <a:bodyPr wrap="square" lIns="0" tIns="0" rIns="0" bIns="0" rtlCol="0"/>
          <a:lstStyle/>
          <a:p>
            <a:endParaRPr/>
          </a:p>
        </p:txBody>
      </p:sp>
      <p:sp>
        <p:nvSpPr>
          <p:cNvPr id="6" name="object 6"/>
          <p:cNvSpPr/>
          <p:nvPr/>
        </p:nvSpPr>
        <p:spPr>
          <a:xfrm>
            <a:off x="516204" y="6406896"/>
            <a:ext cx="280035" cy="167640"/>
          </a:xfrm>
          <a:custGeom>
            <a:avLst/>
            <a:gdLst/>
            <a:ahLst/>
            <a:cxnLst/>
            <a:rect l="l" t="t" r="r" b="b"/>
            <a:pathLst>
              <a:path w="280034" h="167640">
                <a:moveTo>
                  <a:pt x="154774" y="165747"/>
                </a:moveTo>
                <a:lnTo>
                  <a:pt x="147929" y="141211"/>
                </a:lnTo>
                <a:lnTo>
                  <a:pt x="147205" y="138912"/>
                </a:lnTo>
                <a:lnTo>
                  <a:pt x="136017" y="103263"/>
                </a:lnTo>
                <a:lnTo>
                  <a:pt x="118910" y="55029"/>
                </a:lnTo>
                <a:lnTo>
                  <a:pt x="116344" y="48793"/>
                </a:lnTo>
                <a:lnTo>
                  <a:pt x="97218" y="2298"/>
                </a:lnTo>
                <a:lnTo>
                  <a:pt x="96939" y="1701"/>
                </a:lnTo>
                <a:lnTo>
                  <a:pt x="96939" y="101104"/>
                </a:lnTo>
                <a:lnTo>
                  <a:pt x="95313" y="103263"/>
                </a:lnTo>
                <a:lnTo>
                  <a:pt x="59474" y="103263"/>
                </a:lnTo>
                <a:lnTo>
                  <a:pt x="57975" y="101231"/>
                </a:lnTo>
                <a:lnTo>
                  <a:pt x="58686" y="99060"/>
                </a:lnTo>
                <a:lnTo>
                  <a:pt x="62306" y="87858"/>
                </a:lnTo>
                <a:lnTo>
                  <a:pt x="74866" y="50952"/>
                </a:lnTo>
                <a:lnTo>
                  <a:pt x="76847" y="49199"/>
                </a:lnTo>
                <a:lnTo>
                  <a:pt x="78346" y="48793"/>
                </a:lnTo>
                <a:lnTo>
                  <a:pt x="79692" y="49606"/>
                </a:lnTo>
                <a:lnTo>
                  <a:pt x="80149" y="51092"/>
                </a:lnTo>
                <a:lnTo>
                  <a:pt x="84658" y="63677"/>
                </a:lnTo>
                <a:lnTo>
                  <a:pt x="88836" y="76060"/>
                </a:lnTo>
                <a:lnTo>
                  <a:pt x="92710" y="87998"/>
                </a:lnTo>
                <a:lnTo>
                  <a:pt x="96304" y="99199"/>
                </a:lnTo>
                <a:lnTo>
                  <a:pt x="96939" y="101104"/>
                </a:lnTo>
                <a:lnTo>
                  <a:pt x="96939" y="1701"/>
                </a:lnTo>
                <a:lnTo>
                  <a:pt x="96532" y="812"/>
                </a:lnTo>
                <a:lnTo>
                  <a:pt x="95173" y="0"/>
                </a:lnTo>
                <a:lnTo>
                  <a:pt x="60007" y="0"/>
                </a:lnTo>
                <a:lnTo>
                  <a:pt x="36258" y="55029"/>
                </a:lnTo>
                <a:lnTo>
                  <a:pt x="19100" y="103263"/>
                </a:lnTo>
                <a:lnTo>
                  <a:pt x="7048" y="141312"/>
                </a:lnTo>
                <a:lnTo>
                  <a:pt x="0" y="165747"/>
                </a:lnTo>
                <a:lnTo>
                  <a:pt x="1498" y="167640"/>
                </a:lnTo>
                <a:lnTo>
                  <a:pt x="37744" y="167640"/>
                </a:lnTo>
                <a:lnTo>
                  <a:pt x="39243" y="166420"/>
                </a:lnTo>
                <a:lnTo>
                  <a:pt x="39649" y="164795"/>
                </a:lnTo>
                <a:lnTo>
                  <a:pt x="40601" y="160731"/>
                </a:lnTo>
                <a:lnTo>
                  <a:pt x="42773" y="152590"/>
                </a:lnTo>
                <a:lnTo>
                  <a:pt x="45897" y="141211"/>
                </a:lnTo>
                <a:lnTo>
                  <a:pt x="46304" y="139852"/>
                </a:lnTo>
                <a:lnTo>
                  <a:pt x="47523" y="138912"/>
                </a:lnTo>
                <a:lnTo>
                  <a:pt x="107264" y="138912"/>
                </a:lnTo>
                <a:lnTo>
                  <a:pt x="115544" y="166560"/>
                </a:lnTo>
                <a:lnTo>
                  <a:pt x="117030" y="167640"/>
                </a:lnTo>
                <a:lnTo>
                  <a:pt x="153416" y="167640"/>
                </a:lnTo>
                <a:lnTo>
                  <a:pt x="154774" y="165747"/>
                </a:lnTo>
                <a:close/>
              </a:path>
              <a:path w="280034" h="167640">
                <a:moveTo>
                  <a:pt x="279869" y="40538"/>
                </a:moveTo>
                <a:lnTo>
                  <a:pt x="277952" y="38100"/>
                </a:lnTo>
                <a:lnTo>
                  <a:pt x="275361" y="38100"/>
                </a:lnTo>
                <a:lnTo>
                  <a:pt x="242455" y="38366"/>
                </a:lnTo>
                <a:lnTo>
                  <a:pt x="240957" y="39471"/>
                </a:lnTo>
                <a:lnTo>
                  <a:pt x="235661" y="56502"/>
                </a:lnTo>
                <a:lnTo>
                  <a:pt x="229933" y="73977"/>
                </a:lnTo>
                <a:lnTo>
                  <a:pt x="222758" y="93891"/>
                </a:lnTo>
                <a:lnTo>
                  <a:pt x="213233" y="117690"/>
                </a:lnTo>
                <a:lnTo>
                  <a:pt x="212140" y="118364"/>
                </a:lnTo>
                <a:lnTo>
                  <a:pt x="209689" y="118364"/>
                </a:lnTo>
                <a:lnTo>
                  <a:pt x="191871" y="73977"/>
                </a:lnTo>
                <a:lnTo>
                  <a:pt x="180873" y="39471"/>
                </a:lnTo>
                <a:lnTo>
                  <a:pt x="179374" y="38366"/>
                </a:lnTo>
                <a:lnTo>
                  <a:pt x="143192" y="38100"/>
                </a:lnTo>
                <a:lnTo>
                  <a:pt x="141820" y="39865"/>
                </a:lnTo>
                <a:lnTo>
                  <a:pt x="148107" y="61785"/>
                </a:lnTo>
                <a:lnTo>
                  <a:pt x="158902" y="93510"/>
                </a:lnTo>
                <a:lnTo>
                  <a:pt x="174244" y="130403"/>
                </a:lnTo>
                <a:lnTo>
                  <a:pt x="194398" y="166966"/>
                </a:lnTo>
                <a:lnTo>
                  <a:pt x="195618" y="167640"/>
                </a:lnTo>
                <a:lnTo>
                  <a:pt x="226212" y="167640"/>
                </a:lnTo>
                <a:lnTo>
                  <a:pt x="227431" y="166966"/>
                </a:lnTo>
                <a:lnTo>
                  <a:pt x="247167" y="131318"/>
                </a:lnTo>
                <a:lnTo>
                  <a:pt x="262293" y="95250"/>
                </a:lnTo>
                <a:lnTo>
                  <a:pt x="273100" y="63766"/>
                </a:lnTo>
                <a:lnTo>
                  <a:pt x="279869" y="40538"/>
                </a:lnTo>
                <a:close/>
              </a:path>
            </a:pathLst>
          </a:custGeom>
          <a:solidFill>
            <a:srgbClr val="FFFFFF"/>
          </a:solidFill>
        </p:spPr>
        <p:txBody>
          <a:bodyPr wrap="square" lIns="0" tIns="0" rIns="0" bIns="0" rtlCol="0"/>
          <a:lstStyle/>
          <a:p>
            <a:endParaRPr/>
          </a:p>
        </p:txBody>
      </p:sp>
      <p:sp>
        <p:nvSpPr>
          <p:cNvPr id="7" name="object 7"/>
          <p:cNvSpPr txBox="1">
            <a:spLocks noGrp="1"/>
          </p:cNvSpPr>
          <p:nvPr>
            <p:ph type="title"/>
          </p:nvPr>
        </p:nvSpPr>
        <p:spPr>
          <a:xfrm>
            <a:off x="503326" y="626745"/>
            <a:ext cx="6501130" cy="574040"/>
          </a:xfrm>
          <a:prstGeom prst="rect">
            <a:avLst/>
          </a:prstGeom>
        </p:spPr>
        <p:txBody>
          <a:bodyPr vert="horz" wrap="square" lIns="0" tIns="12700" rIns="0" bIns="0" rtlCol="0">
            <a:spAutoFit/>
          </a:bodyPr>
          <a:lstStyle/>
          <a:p>
            <a:pPr marL="12700">
              <a:lnSpc>
                <a:spcPct val="100000"/>
              </a:lnSpc>
              <a:spcBef>
                <a:spcPts val="100"/>
              </a:spcBef>
            </a:pPr>
            <a:r>
              <a:rPr sz="3600" spc="-220" dirty="0">
                <a:solidFill>
                  <a:srgbClr val="FFFFFF"/>
                </a:solidFill>
              </a:rPr>
              <a:t>What</a:t>
            </a:r>
            <a:r>
              <a:rPr sz="3600" spc="-50" dirty="0">
                <a:solidFill>
                  <a:srgbClr val="FFFFFF"/>
                </a:solidFill>
              </a:rPr>
              <a:t> </a:t>
            </a:r>
            <a:r>
              <a:rPr sz="3600" spc="-260" dirty="0">
                <a:solidFill>
                  <a:srgbClr val="FFFFFF"/>
                </a:solidFill>
              </a:rPr>
              <a:t>will</a:t>
            </a:r>
            <a:r>
              <a:rPr sz="3600" spc="-60" dirty="0">
                <a:solidFill>
                  <a:srgbClr val="FFFFFF"/>
                </a:solidFill>
              </a:rPr>
              <a:t> </a:t>
            </a:r>
            <a:r>
              <a:rPr sz="3600" spc="-750" dirty="0">
                <a:solidFill>
                  <a:srgbClr val="FFFFFF"/>
                </a:solidFill>
              </a:rPr>
              <a:t>I</a:t>
            </a:r>
            <a:r>
              <a:rPr sz="3600" spc="-40" dirty="0">
                <a:solidFill>
                  <a:srgbClr val="FFFFFF"/>
                </a:solidFill>
              </a:rPr>
              <a:t> </a:t>
            </a:r>
            <a:r>
              <a:rPr sz="3600" dirty="0">
                <a:solidFill>
                  <a:srgbClr val="FFFFFF"/>
                </a:solidFill>
              </a:rPr>
              <a:t>gain</a:t>
            </a:r>
            <a:r>
              <a:rPr sz="3600" spc="-120" dirty="0">
                <a:solidFill>
                  <a:srgbClr val="FFFFFF"/>
                </a:solidFill>
              </a:rPr>
              <a:t> </a:t>
            </a:r>
            <a:r>
              <a:rPr sz="3600" spc="-190" dirty="0">
                <a:solidFill>
                  <a:srgbClr val="FFFFFF"/>
                </a:solidFill>
              </a:rPr>
              <a:t>from</a:t>
            </a:r>
            <a:r>
              <a:rPr sz="3600" spc="-65" dirty="0">
                <a:solidFill>
                  <a:srgbClr val="FFFFFF"/>
                </a:solidFill>
              </a:rPr>
              <a:t> </a:t>
            </a:r>
            <a:r>
              <a:rPr sz="3600" spc="-270" dirty="0">
                <a:solidFill>
                  <a:srgbClr val="FFFFFF"/>
                </a:solidFill>
              </a:rPr>
              <a:t>this</a:t>
            </a:r>
            <a:r>
              <a:rPr sz="3600" spc="-50" dirty="0">
                <a:solidFill>
                  <a:srgbClr val="FFFFFF"/>
                </a:solidFill>
              </a:rPr>
              <a:t> </a:t>
            </a:r>
            <a:r>
              <a:rPr sz="3600" spc="-135" dirty="0">
                <a:solidFill>
                  <a:srgbClr val="FFFFFF"/>
                </a:solidFill>
              </a:rPr>
              <a:t>unit?</a:t>
            </a:r>
            <a:endParaRPr sz="3600"/>
          </a:p>
        </p:txBody>
      </p:sp>
      <p:pic>
        <p:nvPicPr>
          <p:cNvPr id="8" name="object 8"/>
          <p:cNvPicPr/>
          <p:nvPr/>
        </p:nvPicPr>
        <p:blipFill>
          <a:blip r:embed="rId2" cstate="print"/>
          <a:stretch>
            <a:fillRect/>
          </a:stretch>
        </p:blipFill>
        <p:spPr>
          <a:xfrm>
            <a:off x="8060411" y="0"/>
            <a:ext cx="4131470" cy="6857999"/>
          </a:xfrm>
          <a:prstGeom prst="rect">
            <a:avLst/>
          </a:prstGeom>
        </p:spPr>
      </p:pic>
      <p:sp>
        <p:nvSpPr>
          <p:cNvPr id="9" name="object 9"/>
          <p:cNvSpPr txBox="1"/>
          <p:nvPr/>
        </p:nvSpPr>
        <p:spPr>
          <a:xfrm>
            <a:off x="503326" y="1709350"/>
            <a:ext cx="6776084" cy="2770505"/>
          </a:xfrm>
          <a:prstGeom prst="rect">
            <a:avLst/>
          </a:prstGeom>
        </p:spPr>
        <p:txBody>
          <a:bodyPr vert="horz" wrap="square" lIns="0" tIns="13335" rIns="0" bIns="0" rtlCol="0">
            <a:spAutoFit/>
          </a:bodyPr>
          <a:lstStyle/>
          <a:p>
            <a:pPr marL="12700" marR="5080">
              <a:lnSpc>
                <a:spcPct val="150000"/>
              </a:lnSpc>
              <a:spcBef>
                <a:spcPts val="105"/>
              </a:spcBef>
            </a:pPr>
            <a:r>
              <a:rPr sz="2000" spc="-200" dirty="0">
                <a:solidFill>
                  <a:srgbClr val="FFFFFF"/>
                </a:solidFill>
                <a:latin typeface="Verdana"/>
                <a:cs typeface="Verdana"/>
              </a:rPr>
              <a:t>This</a:t>
            </a:r>
            <a:r>
              <a:rPr sz="2000" spc="-45" dirty="0">
                <a:solidFill>
                  <a:srgbClr val="FFFFFF"/>
                </a:solidFill>
                <a:latin typeface="Verdana"/>
                <a:cs typeface="Verdana"/>
              </a:rPr>
              <a:t> </a:t>
            </a:r>
            <a:r>
              <a:rPr sz="2000" spc="-75" dirty="0">
                <a:solidFill>
                  <a:srgbClr val="FFFFFF"/>
                </a:solidFill>
                <a:latin typeface="Verdana"/>
                <a:cs typeface="Verdana"/>
              </a:rPr>
              <a:t>unit</a:t>
            </a:r>
            <a:r>
              <a:rPr sz="2000" spc="-55" dirty="0">
                <a:solidFill>
                  <a:srgbClr val="FFFFFF"/>
                </a:solidFill>
                <a:latin typeface="Verdana"/>
                <a:cs typeface="Verdana"/>
              </a:rPr>
              <a:t> </a:t>
            </a:r>
            <a:r>
              <a:rPr sz="2000" spc="-10" dirty="0">
                <a:solidFill>
                  <a:srgbClr val="FFFFFF"/>
                </a:solidFill>
                <a:latin typeface="Verdana"/>
                <a:cs typeface="Verdana"/>
              </a:rPr>
              <a:t>focuses</a:t>
            </a:r>
            <a:r>
              <a:rPr sz="2000" spc="-70" dirty="0">
                <a:solidFill>
                  <a:srgbClr val="FFFFFF"/>
                </a:solidFill>
                <a:latin typeface="Verdana"/>
                <a:cs typeface="Verdana"/>
              </a:rPr>
              <a:t> </a:t>
            </a:r>
            <a:r>
              <a:rPr sz="2000" dirty="0">
                <a:solidFill>
                  <a:srgbClr val="FFFFFF"/>
                </a:solidFill>
                <a:latin typeface="Verdana"/>
                <a:cs typeface="Verdana"/>
              </a:rPr>
              <a:t>on</a:t>
            </a:r>
            <a:r>
              <a:rPr sz="2000" spc="-20" dirty="0">
                <a:solidFill>
                  <a:srgbClr val="FFFFFF"/>
                </a:solidFill>
                <a:latin typeface="Verdana"/>
                <a:cs typeface="Verdana"/>
              </a:rPr>
              <a:t> </a:t>
            </a:r>
            <a:r>
              <a:rPr sz="2000" dirty="0">
                <a:solidFill>
                  <a:srgbClr val="FFFFFF"/>
                </a:solidFill>
                <a:latin typeface="Verdana"/>
                <a:cs typeface="Verdana"/>
              </a:rPr>
              <a:t>how</a:t>
            </a:r>
            <a:r>
              <a:rPr sz="2000" spc="-35" dirty="0">
                <a:solidFill>
                  <a:srgbClr val="FFFFFF"/>
                </a:solidFill>
                <a:latin typeface="Verdana"/>
                <a:cs typeface="Verdana"/>
              </a:rPr>
              <a:t> </a:t>
            </a:r>
            <a:r>
              <a:rPr sz="2000" dirty="0">
                <a:solidFill>
                  <a:srgbClr val="FFFFFF"/>
                </a:solidFill>
                <a:latin typeface="Verdana"/>
                <a:cs typeface="Verdana"/>
              </a:rPr>
              <a:t>applying</a:t>
            </a:r>
            <a:r>
              <a:rPr sz="2000" spc="-50" dirty="0">
                <a:solidFill>
                  <a:srgbClr val="FFFFFF"/>
                </a:solidFill>
                <a:latin typeface="Verdana"/>
                <a:cs typeface="Verdana"/>
              </a:rPr>
              <a:t> </a:t>
            </a:r>
            <a:r>
              <a:rPr sz="2000" spc="65" dirty="0">
                <a:solidFill>
                  <a:srgbClr val="FFFFFF"/>
                </a:solidFill>
                <a:latin typeface="Verdana"/>
                <a:cs typeface="Verdana"/>
              </a:rPr>
              <a:t>core</a:t>
            </a:r>
            <a:r>
              <a:rPr sz="2000" spc="-35" dirty="0">
                <a:solidFill>
                  <a:srgbClr val="FFFFFF"/>
                </a:solidFill>
                <a:latin typeface="Verdana"/>
                <a:cs typeface="Verdana"/>
              </a:rPr>
              <a:t> </a:t>
            </a:r>
            <a:r>
              <a:rPr sz="2000" spc="-10" dirty="0">
                <a:solidFill>
                  <a:srgbClr val="FFFFFF"/>
                </a:solidFill>
                <a:latin typeface="Verdana"/>
                <a:cs typeface="Verdana"/>
              </a:rPr>
              <a:t>professional </a:t>
            </a:r>
            <a:r>
              <a:rPr sz="2000" spc="-20" dirty="0">
                <a:solidFill>
                  <a:srgbClr val="FFFFFF"/>
                </a:solidFill>
                <a:latin typeface="Verdana"/>
                <a:cs typeface="Verdana"/>
              </a:rPr>
              <a:t>behaviours </a:t>
            </a:r>
            <a:r>
              <a:rPr sz="2000" dirty="0">
                <a:solidFill>
                  <a:srgbClr val="FFFFFF"/>
                </a:solidFill>
                <a:latin typeface="Verdana"/>
                <a:cs typeface="Verdana"/>
              </a:rPr>
              <a:t>such</a:t>
            </a:r>
            <a:r>
              <a:rPr sz="2000" spc="-20" dirty="0">
                <a:solidFill>
                  <a:srgbClr val="FFFFFF"/>
                </a:solidFill>
                <a:latin typeface="Verdana"/>
                <a:cs typeface="Verdana"/>
              </a:rPr>
              <a:t> as</a:t>
            </a:r>
            <a:r>
              <a:rPr sz="2000" spc="10" dirty="0">
                <a:solidFill>
                  <a:srgbClr val="FFFFFF"/>
                </a:solidFill>
                <a:latin typeface="Verdana"/>
                <a:cs typeface="Verdana"/>
              </a:rPr>
              <a:t> </a:t>
            </a:r>
            <a:r>
              <a:rPr sz="2000" dirty="0">
                <a:solidFill>
                  <a:srgbClr val="FFFFFF"/>
                </a:solidFill>
                <a:latin typeface="Verdana"/>
                <a:cs typeface="Verdana"/>
              </a:rPr>
              <a:t>ethical</a:t>
            </a:r>
            <a:r>
              <a:rPr sz="2000" spc="-25" dirty="0">
                <a:solidFill>
                  <a:srgbClr val="FFFFFF"/>
                </a:solidFill>
                <a:latin typeface="Verdana"/>
                <a:cs typeface="Verdana"/>
              </a:rPr>
              <a:t> </a:t>
            </a:r>
            <a:r>
              <a:rPr sz="2000" dirty="0">
                <a:solidFill>
                  <a:srgbClr val="FFFFFF"/>
                </a:solidFill>
                <a:latin typeface="Verdana"/>
                <a:cs typeface="Verdana"/>
              </a:rPr>
              <a:t>practice,</a:t>
            </a:r>
            <a:r>
              <a:rPr sz="2000" spc="-30" dirty="0">
                <a:solidFill>
                  <a:srgbClr val="FFFFFF"/>
                </a:solidFill>
                <a:latin typeface="Verdana"/>
                <a:cs typeface="Verdana"/>
              </a:rPr>
              <a:t> </a:t>
            </a:r>
            <a:r>
              <a:rPr sz="2000" spc="80" dirty="0">
                <a:solidFill>
                  <a:srgbClr val="FFFFFF"/>
                </a:solidFill>
                <a:latin typeface="Verdana"/>
                <a:cs typeface="Verdana"/>
              </a:rPr>
              <a:t>courage</a:t>
            </a:r>
            <a:r>
              <a:rPr sz="2000" spc="-30" dirty="0">
                <a:solidFill>
                  <a:srgbClr val="FFFFFF"/>
                </a:solidFill>
                <a:latin typeface="Verdana"/>
                <a:cs typeface="Verdana"/>
              </a:rPr>
              <a:t> </a:t>
            </a:r>
            <a:r>
              <a:rPr sz="2000" spc="70" dirty="0">
                <a:solidFill>
                  <a:srgbClr val="FFFFFF"/>
                </a:solidFill>
                <a:latin typeface="Verdana"/>
                <a:cs typeface="Verdana"/>
              </a:rPr>
              <a:t>and </a:t>
            </a:r>
            <a:r>
              <a:rPr sz="2000" spc="-70" dirty="0">
                <a:solidFill>
                  <a:srgbClr val="FFFFFF"/>
                </a:solidFill>
                <a:latin typeface="Verdana"/>
                <a:cs typeface="Verdana"/>
              </a:rPr>
              <a:t>inclusivity</a:t>
            </a:r>
            <a:r>
              <a:rPr sz="2000" spc="-105" dirty="0">
                <a:solidFill>
                  <a:srgbClr val="FFFFFF"/>
                </a:solidFill>
                <a:latin typeface="Verdana"/>
                <a:cs typeface="Verdana"/>
              </a:rPr>
              <a:t> </a:t>
            </a:r>
            <a:r>
              <a:rPr sz="2000" spc="135" dirty="0">
                <a:solidFill>
                  <a:srgbClr val="FFFFFF"/>
                </a:solidFill>
                <a:latin typeface="Verdana"/>
                <a:cs typeface="Verdana"/>
              </a:rPr>
              <a:t>can</a:t>
            </a:r>
            <a:r>
              <a:rPr sz="2000" spc="-90" dirty="0">
                <a:solidFill>
                  <a:srgbClr val="FFFFFF"/>
                </a:solidFill>
                <a:latin typeface="Verdana"/>
                <a:cs typeface="Verdana"/>
              </a:rPr>
              <a:t> </a:t>
            </a:r>
            <a:r>
              <a:rPr sz="2000" dirty="0">
                <a:solidFill>
                  <a:srgbClr val="FFFFFF"/>
                </a:solidFill>
                <a:latin typeface="Verdana"/>
                <a:cs typeface="Verdana"/>
              </a:rPr>
              <a:t>build</a:t>
            </a:r>
            <a:r>
              <a:rPr sz="2000" spc="-114" dirty="0">
                <a:solidFill>
                  <a:srgbClr val="FFFFFF"/>
                </a:solidFill>
                <a:latin typeface="Verdana"/>
                <a:cs typeface="Verdana"/>
              </a:rPr>
              <a:t> </a:t>
            </a:r>
            <a:r>
              <a:rPr sz="2000" spc="-30" dirty="0">
                <a:solidFill>
                  <a:srgbClr val="FFFFFF"/>
                </a:solidFill>
                <a:latin typeface="Verdana"/>
                <a:cs typeface="Verdana"/>
              </a:rPr>
              <a:t>positive</a:t>
            </a:r>
            <a:r>
              <a:rPr sz="2000" spc="-120" dirty="0">
                <a:solidFill>
                  <a:srgbClr val="FFFFFF"/>
                </a:solidFill>
                <a:latin typeface="Verdana"/>
                <a:cs typeface="Verdana"/>
              </a:rPr>
              <a:t> </a:t>
            </a:r>
            <a:r>
              <a:rPr sz="2000" spc="-35" dirty="0">
                <a:solidFill>
                  <a:srgbClr val="FFFFFF"/>
                </a:solidFill>
                <a:latin typeface="Verdana"/>
                <a:cs typeface="Verdana"/>
              </a:rPr>
              <a:t>working</a:t>
            </a:r>
            <a:r>
              <a:rPr sz="2000" spc="-114" dirty="0">
                <a:solidFill>
                  <a:srgbClr val="FFFFFF"/>
                </a:solidFill>
                <a:latin typeface="Verdana"/>
                <a:cs typeface="Verdana"/>
              </a:rPr>
              <a:t> </a:t>
            </a:r>
            <a:r>
              <a:rPr sz="2000" spc="-55" dirty="0">
                <a:solidFill>
                  <a:srgbClr val="FFFFFF"/>
                </a:solidFill>
                <a:latin typeface="Verdana"/>
                <a:cs typeface="Verdana"/>
              </a:rPr>
              <a:t>relationships</a:t>
            </a:r>
            <a:r>
              <a:rPr sz="2000" spc="-125" dirty="0">
                <a:solidFill>
                  <a:srgbClr val="FFFFFF"/>
                </a:solidFill>
                <a:latin typeface="Verdana"/>
                <a:cs typeface="Verdana"/>
              </a:rPr>
              <a:t> </a:t>
            </a:r>
            <a:r>
              <a:rPr sz="2000" spc="70" dirty="0">
                <a:solidFill>
                  <a:srgbClr val="FFFFFF"/>
                </a:solidFill>
                <a:latin typeface="Verdana"/>
                <a:cs typeface="Verdana"/>
              </a:rPr>
              <a:t>and </a:t>
            </a:r>
            <a:r>
              <a:rPr sz="2000" spc="-30" dirty="0">
                <a:solidFill>
                  <a:srgbClr val="FFFFFF"/>
                </a:solidFill>
                <a:latin typeface="Verdana"/>
                <a:cs typeface="Verdana"/>
              </a:rPr>
              <a:t>support</a:t>
            </a:r>
            <a:r>
              <a:rPr sz="2000" spc="-114" dirty="0">
                <a:solidFill>
                  <a:srgbClr val="FFFFFF"/>
                </a:solidFill>
                <a:latin typeface="Verdana"/>
                <a:cs typeface="Verdana"/>
              </a:rPr>
              <a:t> </a:t>
            </a:r>
            <a:r>
              <a:rPr sz="2000" spc="45" dirty="0">
                <a:solidFill>
                  <a:srgbClr val="FFFFFF"/>
                </a:solidFill>
                <a:latin typeface="Verdana"/>
                <a:cs typeface="Verdana"/>
              </a:rPr>
              <a:t>employee</a:t>
            </a:r>
            <a:r>
              <a:rPr sz="2000" spc="-100" dirty="0">
                <a:solidFill>
                  <a:srgbClr val="FFFFFF"/>
                </a:solidFill>
                <a:latin typeface="Verdana"/>
                <a:cs typeface="Verdana"/>
              </a:rPr>
              <a:t> </a:t>
            </a:r>
            <a:r>
              <a:rPr sz="2000" spc="65" dirty="0">
                <a:solidFill>
                  <a:srgbClr val="FFFFFF"/>
                </a:solidFill>
                <a:latin typeface="Verdana"/>
                <a:cs typeface="Verdana"/>
              </a:rPr>
              <a:t>voice</a:t>
            </a:r>
            <a:r>
              <a:rPr sz="2000" spc="-100" dirty="0">
                <a:solidFill>
                  <a:srgbClr val="FFFFFF"/>
                </a:solidFill>
                <a:latin typeface="Verdana"/>
                <a:cs typeface="Verdana"/>
              </a:rPr>
              <a:t> </a:t>
            </a:r>
            <a:r>
              <a:rPr sz="2000" spc="95" dirty="0">
                <a:solidFill>
                  <a:srgbClr val="FFFFFF"/>
                </a:solidFill>
                <a:latin typeface="Verdana"/>
                <a:cs typeface="Verdana"/>
              </a:rPr>
              <a:t>and</a:t>
            </a:r>
            <a:r>
              <a:rPr sz="2000" spc="-90" dirty="0">
                <a:solidFill>
                  <a:srgbClr val="FFFFFF"/>
                </a:solidFill>
                <a:latin typeface="Verdana"/>
                <a:cs typeface="Verdana"/>
              </a:rPr>
              <a:t> </a:t>
            </a:r>
            <a:r>
              <a:rPr sz="2000" spc="-50" dirty="0">
                <a:solidFill>
                  <a:srgbClr val="FFFFFF"/>
                </a:solidFill>
                <a:latin typeface="Verdana"/>
                <a:cs typeface="Verdana"/>
              </a:rPr>
              <a:t>well-</a:t>
            </a:r>
            <a:r>
              <a:rPr sz="2000" dirty="0">
                <a:solidFill>
                  <a:srgbClr val="FFFFFF"/>
                </a:solidFill>
                <a:latin typeface="Verdana"/>
                <a:cs typeface="Verdana"/>
              </a:rPr>
              <a:t>being.</a:t>
            </a:r>
            <a:r>
              <a:rPr sz="2000" spc="-100" dirty="0">
                <a:solidFill>
                  <a:srgbClr val="FFFFFF"/>
                </a:solidFill>
                <a:latin typeface="Verdana"/>
                <a:cs typeface="Verdana"/>
              </a:rPr>
              <a:t> </a:t>
            </a:r>
            <a:r>
              <a:rPr sz="2000" spc="-240" dirty="0">
                <a:solidFill>
                  <a:srgbClr val="FFFFFF"/>
                </a:solidFill>
                <a:latin typeface="Verdana"/>
                <a:cs typeface="Verdana"/>
              </a:rPr>
              <a:t>It</a:t>
            </a:r>
            <a:r>
              <a:rPr sz="2000" spc="-100" dirty="0">
                <a:solidFill>
                  <a:srgbClr val="FFFFFF"/>
                </a:solidFill>
                <a:latin typeface="Verdana"/>
                <a:cs typeface="Verdana"/>
              </a:rPr>
              <a:t> </a:t>
            </a:r>
            <a:r>
              <a:rPr sz="2000" spc="-10" dirty="0">
                <a:solidFill>
                  <a:srgbClr val="FFFFFF"/>
                </a:solidFill>
                <a:latin typeface="Verdana"/>
                <a:cs typeface="Verdana"/>
              </a:rPr>
              <a:t>considers </a:t>
            </a:r>
            <a:r>
              <a:rPr sz="2000" dirty="0">
                <a:solidFill>
                  <a:srgbClr val="FFFFFF"/>
                </a:solidFill>
                <a:latin typeface="Verdana"/>
                <a:cs typeface="Verdana"/>
              </a:rPr>
              <a:t>how</a:t>
            </a:r>
            <a:r>
              <a:rPr sz="2000" spc="-40" dirty="0">
                <a:solidFill>
                  <a:srgbClr val="FFFFFF"/>
                </a:solidFill>
                <a:latin typeface="Verdana"/>
                <a:cs typeface="Verdana"/>
              </a:rPr>
              <a:t> </a:t>
            </a:r>
            <a:r>
              <a:rPr sz="2000" spc="45" dirty="0">
                <a:solidFill>
                  <a:srgbClr val="FFFFFF"/>
                </a:solidFill>
                <a:latin typeface="Verdana"/>
                <a:cs typeface="Verdana"/>
              </a:rPr>
              <a:t>developing</a:t>
            </a:r>
            <a:r>
              <a:rPr sz="2000" spc="-70" dirty="0">
                <a:solidFill>
                  <a:srgbClr val="FFFFFF"/>
                </a:solidFill>
                <a:latin typeface="Verdana"/>
                <a:cs typeface="Verdana"/>
              </a:rPr>
              <a:t> </a:t>
            </a:r>
            <a:r>
              <a:rPr sz="2000" spc="95" dirty="0">
                <a:solidFill>
                  <a:srgbClr val="FFFFFF"/>
                </a:solidFill>
                <a:latin typeface="Verdana"/>
                <a:cs typeface="Verdana"/>
              </a:rPr>
              <a:t>and</a:t>
            </a:r>
            <a:r>
              <a:rPr sz="2000" spc="-45" dirty="0">
                <a:solidFill>
                  <a:srgbClr val="FFFFFF"/>
                </a:solidFill>
                <a:latin typeface="Verdana"/>
                <a:cs typeface="Verdana"/>
              </a:rPr>
              <a:t> </a:t>
            </a:r>
            <a:r>
              <a:rPr sz="2000" spc="-40" dirty="0">
                <a:solidFill>
                  <a:srgbClr val="FFFFFF"/>
                </a:solidFill>
                <a:latin typeface="Verdana"/>
                <a:cs typeface="Verdana"/>
              </a:rPr>
              <a:t>mastering</a:t>
            </a:r>
            <a:r>
              <a:rPr sz="2000" spc="-65" dirty="0">
                <a:solidFill>
                  <a:srgbClr val="FFFFFF"/>
                </a:solidFill>
                <a:latin typeface="Verdana"/>
                <a:cs typeface="Verdana"/>
              </a:rPr>
              <a:t> </a:t>
            </a:r>
            <a:r>
              <a:rPr sz="2000" dirty="0">
                <a:solidFill>
                  <a:srgbClr val="FFFFFF"/>
                </a:solidFill>
                <a:latin typeface="Verdana"/>
                <a:cs typeface="Verdana"/>
              </a:rPr>
              <a:t>new</a:t>
            </a:r>
            <a:r>
              <a:rPr sz="2000" spc="-45" dirty="0">
                <a:solidFill>
                  <a:srgbClr val="FFFFFF"/>
                </a:solidFill>
                <a:latin typeface="Verdana"/>
                <a:cs typeface="Verdana"/>
              </a:rPr>
              <a:t> </a:t>
            </a:r>
            <a:r>
              <a:rPr sz="2000" spc="-10" dirty="0">
                <a:solidFill>
                  <a:srgbClr val="FFFFFF"/>
                </a:solidFill>
                <a:latin typeface="Verdana"/>
                <a:cs typeface="Verdana"/>
              </a:rPr>
              <a:t>professional </a:t>
            </a:r>
            <a:r>
              <a:rPr sz="2000" spc="-20" dirty="0">
                <a:solidFill>
                  <a:srgbClr val="FFFFFF"/>
                </a:solidFill>
                <a:latin typeface="Verdana"/>
                <a:cs typeface="Verdana"/>
              </a:rPr>
              <a:t>behaviours</a:t>
            </a:r>
            <a:r>
              <a:rPr sz="2000" spc="-110" dirty="0">
                <a:solidFill>
                  <a:srgbClr val="FFFFFF"/>
                </a:solidFill>
                <a:latin typeface="Verdana"/>
                <a:cs typeface="Verdana"/>
              </a:rPr>
              <a:t> </a:t>
            </a:r>
            <a:r>
              <a:rPr sz="2000" spc="95" dirty="0">
                <a:solidFill>
                  <a:srgbClr val="FFFFFF"/>
                </a:solidFill>
                <a:latin typeface="Verdana"/>
                <a:cs typeface="Verdana"/>
              </a:rPr>
              <a:t>and</a:t>
            </a:r>
            <a:r>
              <a:rPr sz="2000" spc="-95" dirty="0">
                <a:solidFill>
                  <a:srgbClr val="FFFFFF"/>
                </a:solidFill>
                <a:latin typeface="Verdana"/>
                <a:cs typeface="Verdana"/>
              </a:rPr>
              <a:t> </a:t>
            </a:r>
            <a:r>
              <a:rPr sz="2000" spc="70" dirty="0">
                <a:solidFill>
                  <a:srgbClr val="FFFFFF"/>
                </a:solidFill>
                <a:latin typeface="Verdana"/>
                <a:cs typeface="Verdana"/>
              </a:rPr>
              <a:t>practice</a:t>
            </a:r>
            <a:r>
              <a:rPr sz="2000" spc="-120" dirty="0">
                <a:solidFill>
                  <a:srgbClr val="FFFFFF"/>
                </a:solidFill>
                <a:latin typeface="Verdana"/>
                <a:cs typeface="Verdana"/>
              </a:rPr>
              <a:t> </a:t>
            </a:r>
            <a:r>
              <a:rPr sz="2000" spc="135" dirty="0">
                <a:solidFill>
                  <a:srgbClr val="FFFFFF"/>
                </a:solidFill>
                <a:latin typeface="Verdana"/>
                <a:cs typeface="Verdana"/>
              </a:rPr>
              <a:t>can</a:t>
            </a:r>
            <a:r>
              <a:rPr sz="2000" spc="-90" dirty="0">
                <a:solidFill>
                  <a:srgbClr val="FFFFFF"/>
                </a:solidFill>
                <a:latin typeface="Verdana"/>
                <a:cs typeface="Verdana"/>
              </a:rPr>
              <a:t> </a:t>
            </a:r>
            <a:r>
              <a:rPr sz="2000" spc="50" dirty="0">
                <a:solidFill>
                  <a:srgbClr val="FFFFFF"/>
                </a:solidFill>
                <a:latin typeface="Verdana"/>
                <a:cs typeface="Verdana"/>
              </a:rPr>
              <a:t>impact</a:t>
            </a:r>
            <a:r>
              <a:rPr sz="2000" spc="-110" dirty="0">
                <a:solidFill>
                  <a:srgbClr val="FFFFFF"/>
                </a:solidFill>
                <a:latin typeface="Verdana"/>
                <a:cs typeface="Verdana"/>
              </a:rPr>
              <a:t> </a:t>
            </a:r>
            <a:r>
              <a:rPr sz="2000" spc="-10" dirty="0">
                <a:solidFill>
                  <a:srgbClr val="FFFFFF"/>
                </a:solidFill>
                <a:latin typeface="Verdana"/>
                <a:cs typeface="Verdana"/>
              </a:rPr>
              <a:t>performance</a:t>
            </a:r>
            <a:endParaRPr sz="2000">
              <a:latin typeface="Verdana"/>
              <a:cs typeface="Verdana"/>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a:extLst>
              <a:ext uri="{FF2B5EF4-FFF2-40B4-BE49-F238E27FC236}">
                <a16:creationId xmlns:a16="http://schemas.microsoft.com/office/drawing/2014/main" id="{6D4C6A8B-C9A6-4EFF-BA41-98A22EC8AE5A}"/>
              </a:ext>
            </a:extLst>
          </p:cNvPr>
          <p:cNvPicPr>
            <a:picLocks noChangeAspect="1"/>
          </p:cNvPicPr>
          <p:nvPr/>
        </p:nvPicPr>
        <p:blipFill rotWithShape="1">
          <a:blip r:embed="rId3"/>
          <a:srcRect l="3427" r="3182" b="-418"/>
          <a:stretch/>
        </p:blipFill>
        <p:spPr>
          <a:xfrm>
            <a:off x="1173626" y="375024"/>
            <a:ext cx="9641299" cy="6107951"/>
          </a:xfrm>
          <a:prstGeom prst="rect">
            <a:avLst/>
          </a:prstGeom>
        </p:spPr>
      </p:pic>
    </p:spTree>
    <p:extLst>
      <p:ext uri="{BB962C8B-B14F-4D97-AF65-F5344CB8AC3E}">
        <p14:creationId xmlns:p14="http://schemas.microsoft.com/office/powerpoint/2010/main" val="18358199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AB4972-5284-4350-914B-E676C32435C1}"/>
              </a:ext>
            </a:extLst>
          </p:cNvPr>
          <p:cNvSpPr>
            <a:spLocks noGrp="1"/>
          </p:cNvSpPr>
          <p:nvPr>
            <p:ph type="title"/>
          </p:nvPr>
        </p:nvSpPr>
        <p:spPr/>
        <p:txBody>
          <a:bodyPr lIns="91440" tIns="45720" rIns="91440" bIns="45720" anchor="b">
            <a:normAutofit/>
          </a:bodyPr>
          <a:lstStyle/>
          <a:p>
            <a:r>
              <a:rPr lang="en-US"/>
              <a:t>Personal</a:t>
            </a:r>
            <a:br>
              <a:rPr lang="en-US"/>
            </a:br>
            <a:r>
              <a:rPr lang="en-US"/>
              <a:t>development plan</a:t>
            </a:r>
          </a:p>
        </p:txBody>
      </p:sp>
    </p:spTree>
    <p:extLst>
      <p:ext uri="{BB962C8B-B14F-4D97-AF65-F5344CB8AC3E}">
        <p14:creationId xmlns:p14="http://schemas.microsoft.com/office/powerpoint/2010/main" val="70293821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4">
            <a:extLst>
              <a:ext uri="{FF2B5EF4-FFF2-40B4-BE49-F238E27FC236}">
                <a16:creationId xmlns:a16="http://schemas.microsoft.com/office/drawing/2014/main" id="{C79F4CDC-D078-4186-87DF-4BAA702DE632}"/>
              </a:ext>
            </a:extLst>
          </p:cNvPr>
          <p:cNvPicPr>
            <a:picLocks noChangeAspect="1"/>
          </p:cNvPicPr>
          <p:nvPr/>
        </p:nvPicPr>
        <p:blipFill rotWithShape="1">
          <a:blip r:embed="rId3"/>
          <a:srcRect l="1341" r="1683"/>
          <a:stretch/>
        </p:blipFill>
        <p:spPr>
          <a:xfrm>
            <a:off x="1252531" y="278126"/>
            <a:ext cx="9466861" cy="6301748"/>
          </a:xfrm>
          <a:prstGeom prst="rect">
            <a:avLst/>
          </a:prstGeom>
        </p:spPr>
      </p:pic>
    </p:spTree>
    <p:extLst>
      <p:ext uri="{BB962C8B-B14F-4D97-AF65-F5344CB8AC3E}">
        <p14:creationId xmlns:p14="http://schemas.microsoft.com/office/powerpoint/2010/main" val="20958298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03326" y="538988"/>
            <a:ext cx="6493375" cy="382156"/>
          </a:xfrm>
          <a:prstGeom prst="rect">
            <a:avLst/>
          </a:prstGeom>
        </p:spPr>
        <p:txBody>
          <a:bodyPr vert="horz" wrap="square" lIns="0" tIns="12700" rIns="0" bIns="0" rtlCol="0">
            <a:spAutoFit/>
          </a:bodyPr>
          <a:lstStyle/>
          <a:p>
            <a:pPr marL="12700">
              <a:lnSpc>
                <a:spcPct val="100000"/>
              </a:lnSpc>
              <a:spcBef>
                <a:spcPts val="100"/>
              </a:spcBef>
            </a:pPr>
            <a:r>
              <a:rPr lang="en-GB" sz="2400" b="1" spc="-145" dirty="0">
                <a:solidFill>
                  <a:schemeClr val="bg2"/>
                </a:solidFill>
                <a:latin typeface="Tahoma" panose="020B0604030504040204" pitchFamily="34" charset="0"/>
                <a:ea typeface="Tahoma" panose="020B0604030504040204" pitchFamily="34" charset="0"/>
                <a:cs typeface="Tahoma" panose="020B0604030504040204" pitchFamily="34" charset="0"/>
              </a:rPr>
              <a:t>Task</a:t>
            </a:r>
            <a:r>
              <a:rPr lang="en-GB" sz="2400" b="1" spc="-20" dirty="0">
                <a:solidFill>
                  <a:schemeClr val="bg2"/>
                </a:solidFill>
                <a:latin typeface="Tahoma" panose="020B0604030504040204" pitchFamily="34" charset="0"/>
                <a:ea typeface="Tahoma" panose="020B0604030504040204" pitchFamily="34" charset="0"/>
                <a:cs typeface="Tahoma" panose="020B0604030504040204" pitchFamily="34" charset="0"/>
              </a:rPr>
              <a:t> </a:t>
            </a:r>
            <a:r>
              <a:rPr lang="en-GB" sz="2400" b="1" spc="-204" dirty="0">
                <a:solidFill>
                  <a:schemeClr val="bg2"/>
                </a:solidFill>
                <a:latin typeface="Tahoma" panose="020B0604030504040204" pitchFamily="34" charset="0"/>
                <a:ea typeface="Tahoma" panose="020B0604030504040204" pitchFamily="34" charset="0"/>
                <a:cs typeface="Tahoma" panose="020B0604030504040204" pitchFamily="34" charset="0"/>
              </a:rPr>
              <a:t>1</a:t>
            </a:r>
            <a:r>
              <a:rPr lang="en-GB" sz="2400" b="1" spc="-5" dirty="0">
                <a:solidFill>
                  <a:schemeClr val="bg2"/>
                </a:solidFill>
                <a:latin typeface="Tahoma" panose="020B0604030504040204" pitchFamily="34" charset="0"/>
                <a:ea typeface="Tahoma" panose="020B0604030504040204" pitchFamily="34" charset="0"/>
                <a:cs typeface="Tahoma" panose="020B0604030504040204" pitchFamily="34" charset="0"/>
              </a:rPr>
              <a:t> </a:t>
            </a:r>
            <a:r>
              <a:rPr lang="en-GB" sz="2400" b="1" spc="-340" dirty="0">
                <a:solidFill>
                  <a:schemeClr val="bg2"/>
                </a:solidFill>
                <a:latin typeface="Tahoma" panose="020B0604030504040204" pitchFamily="34" charset="0"/>
                <a:ea typeface="Tahoma" panose="020B0604030504040204" pitchFamily="34" charset="0"/>
                <a:cs typeface="Tahoma" panose="020B0604030504040204" pitchFamily="34" charset="0"/>
              </a:rPr>
              <a:t>–</a:t>
            </a:r>
            <a:r>
              <a:rPr lang="en-GB" sz="2400" b="1" spc="-15" dirty="0">
                <a:solidFill>
                  <a:schemeClr val="bg2"/>
                </a:solidFill>
                <a:latin typeface="Tahoma" panose="020B0604030504040204" pitchFamily="34" charset="0"/>
                <a:ea typeface="Tahoma" panose="020B0604030504040204" pitchFamily="34" charset="0"/>
                <a:cs typeface="Tahoma" panose="020B0604030504040204" pitchFamily="34" charset="0"/>
              </a:rPr>
              <a:t> </a:t>
            </a:r>
            <a:r>
              <a:rPr lang="en-GB" sz="2400" b="1" spc="-195" dirty="0">
                <a:solidFill>
                  <a:schemeClr val="bg2"/>
                </a:solidFill>
                <a:latin typeface="Tahoma" panose="020B0604030504040204" pitchFamily="34" charset="0"/>
                <a:ea typeface="Tahoma" panose="020B0604030504040204" pitchFamily="34" charset="0"/>
                <a:cs typeface="Tahoma" panose="020B0604030504040204" pitchFamily="34" charset="0"/>
              </a:rPr>
              <a:t>Written</a:t>
            </a:r>
            <a:r>
              <a:rPr lang="en-GB" sz="2400" b="1" spc="5" dirty="0">
                <a:solidFill>
                  <a:schemeClr val="bg2"/>
                </a:solidFill>
                <a:latin typeface="Tahoma" panose="020B0604030504040204" pitchFamily="34" charset="0"/>
                <a:ea typeface="Tahoma" panose="020B0604030504040204" pitchFamily="34" charset="0"/>
                <a:cs typeface="Tahoma" panose="020B0604030504040204" pitchFamily="34" charset="0"/>
              </a:rPr>
              <a:t> </a:t>
            </a:r>
            <a:r>
              <a:rPr lang="en-GB" sz="2400" b="1" spc="-50" dirty="0">
                <a:solidFill>
                  <a:schemeClr val="bg2"/>
                </a:solidFill>
                <a:latin typeface="Tahoma" panose="020B0604030504040204" pitchFamily="34" charset="0"/>
                <a:ea typeface="Tahoma" panose="020B0604030504040204" pitchFamily="34" charset="0"/>
                <a:cs typeface="Tahoma" panose="020B0604030504040204" pitchFamily="34" charset="0"/>
              </a:rPr>
              <a:t>responses</a:t>
            </a:r>
            <a:endParaRPr sz="2400" b="1" spc="-50" dirty="0">
              <a:solidFill>
                <a:schemeClr val="bg2"/>
              </a:solidFill>
              <a:latin typeface="Tahoma" panose="020B0604030504040204" pitchFamily="34" charset="0"/>
              <a:ea typeface="Tahoma" panose="020B0604030504040204" pitchFamily="34" charset="0"/>
              <a:cs typeface="Tahoma" panose="020B0604030504040204" pitchFamily="34" charset="0"/>
            </a:endParaRPr>
          </a:p>
        </p:txBody>
      </p:sp>
      <p:sp>
        <p:nvSpPr>
          <p:cNvPr id="3" name="object 3"/>
          <p:cNvSpPr/>
          <p:nvPr/>
        </p:nvSpPr>
        <p:spPr>
          <a:xfrm>
            <a:off x="517398" y="4554473"/>
            <a:ext cx="11158855" cy="1553210"/>
          </a:xfrm>
          <a:custGeom>
            <a:avLst/>
            <a:gdLst/>
            <a:ahLst/>
            <a:cxnLst/>
            <a:rect l="l" t="t" r="r" b="b"/>
            <a:pathLst>
              <a:path w="11158855" h="1553210">
                <a:moveTo>
                  <a:pt x="0" y="258825"/>
                </a:moveTo>
                <a:lnTo>
                  <a:pt x="4170" y="212286"/>
                </a:lnTo>
                <a:lnTo>
                  <a:pt x="16193" y="168490"/>
                </a:lnTo>
                <a:lnTo>
                  <a:pt x="35339" y="128166"/>
                </a:lnTo>
                <a:lnTo>
                  <a:pt x="60876" y="92044"/>
                </a:lnTo>
                <a:lnTo>
                  <a:pt x="92072" y="60854"/>
                </a:lnTo>
                <a:lnTo>
                  <a:pt x="128198" y="35324"/>
                </a:lnTo>
                <a:lnTo>
                  <a:pt x="168522" y="16186"/>
                </a:lnTo>
                <a:lnTo>
                  <a:pt x="212312" y="4168"/>
                </a:lnTo>
                <a:lnTo>
                  <a:pt x="258838" y="0"/>
                </a:lnTo>
                <a:lnTo>
                  <a:pt x="10899902" y="0"/>
                </a:lnTo>
                <a:lnTo>
                  <a:pt x="10946441" y="4168"/>
                </a:lnTo>
                <a:lnTo>
                  <a:pt x="10990237" y="16186"/>
                </a:lnTo>
                <a:lnTo>
                  <a:pt x="11030561" y="35324"/>
                </a:lnTo>
                <a:lnTo>
                  <a:pt x="11066683" y="60854"/>
                </a:lnTo>
                <a:lnTo>
                  <a:pt x="11097873" y="92044"/>
                </a:lnTo>
                <a:lnTo>
                  <a:pt x="11123403" y="128166"/>
                </a:lnTo>
                <a:lnTo>
                  <a:pt x="11142541" y="168490"/>
                </a:lnTo>
                <a:lnTo>
                  <a:pt x="11154559" y="212286"/>
                </a:lnTo>
                <a:lnTo>
                  <a:pt x="11158728" y="258825"/>
                </a:lnTo>
                <a:lnTo>
                  <a:pt x="11158728" y="1294117"/>
                </a:lnTo>
                <a:lnTo>
                  <a:pt x="11154559" y="1340643"/>
                </a:lnTo>
                <a:lnTo>
                  <a:pt x="11142541" y="1384433"/>
                </a:lnTo>
                <a:lnTo>
                  <a:pt x="11123403" y="1424757"/>
                </a:lnTo>
                <a:lnTo>
                  <a:pt x="11097873" y="1460883"/>
                </a:lnTo>
                <a:lnTo>
                  <a:pt x="11066683" y="1492079"/>
                </a:lnTo>
                <a:lnTo>
                  <a:pt x="11030561" y="1517616"/>
                </a:lnTo>
                <a:lnTo>
                  <a:pt x="10990237" y="1536762"/>
                </a:lnTo>
                <a:lnTo>
                  <a:pt x="10946441" y="1548785"/>
                </a:lnTo>
                <a:lnTo>
                  <a:pt x="10899902" y="1552956"/>
                </a:lnTo>
                <a:lnTo>
                  <a:pt x="258838" y="1552956"/>
                </a:lnTo>
                <a:lnTo>
                  <a:pt x="212312" y="1548785"/>
                </a:lnTo>
                <a:lnTo>
                  <a:pt x="168522" y="1536762"/>
                </a:lnTo>
                <a:lnTo>
                  <a:pt x="128198" y="1517616"/>
                </a:lnTo>
                <a:lnTo>
                  <a:pt x="92072" y="1492079"/>
                </a:lnTo>
                <a:lnTo>
                  <a:pt x="60876" y="1460883"/>
                </a:lnTo>
                <a:lnTo>
                  <a:pt x="35339" y="1424757"/>
                </a:lnTo>
                <a:lnTo>
                  <a:pt x="16193" y="1384433"/>
                </a:lnTo>
                <a:lnTo>
                  <a:pt x="4170" y="1340643"/>
                </a:lnTo>
                <a:lnTo>
                  <a:pt x="0" y="1294117"/>
                </a:lnTo>
                <a:lnTo>
                  <a:pt x="0" y="258825"/>
                </a:lnTo>
                <a:close/>
              </a:path>
            </a:pathLst>
          </a:custGeom>
          <a:ln w="38100">
            <a:solidFill>
              <a:srgbClr val="6053C6"/>
            </a:solidFill>
          </a:ln>
        </p:spPr>
        <p:txBody>
          <a:bodyPr wrap="square" lIns="0" tIns="0" rIns="0" bIns="0" rtlCol="0"/>
          <a:lstStyle/>
          <a:p>
            <a:endParaRPr/>
          </a:p>
        </p:txBody>
      </p:sp>
      <p:sp>
        <p:nvSpPr>
          <p:cNvPr id="4" name="object 4"/>
          <p:cNvSpPr txBox="1"/>
          <p:nvPr/>
        </p:nvSpPr>
        <p:spPr>
          <a:xfrm>
            <a:off x="503326" y="1157097"/>
            <a:ext cx="10935335" cy="4772660"/>
          </a:xfrm>
          <a:prstGeom prst="rect">
            <a:avLst/>
          </a:prstGeom>
        </p:spPr>
        <p:txBody>
          <a:bodyPr vert="horz" wrap="square" lIns="0" tIns="149860" rIns="0" bIns="0" rtlCol="0">
            <a:spAutoFit/>
          </a:bodyPr>
          <a:lstStyle/>
          <a:p>
            <a:pPr marL="12700">
              <a:lnSpc>
                <a:spcPct val="100000"/>
              </a:lnSpc>
              <a:spcBef>
                <a:spcPts val="1180"/>
              </a:spcBef>
            </a:pPr>
            <a:r>
              <a:rPr sz="1800" spc="-180" dirty="0">
                <a:solidFill>
                  <a:srgbClr val="453878"/>
                </a:solidFill>
                <a:latin typeface="Verdana"/>
                <a:cs typeface="Verdana"/>
              </a:rPr>
              <a:t>In</a:t>
            </a:r>
            <a:r>
              <a:rPr sz="1800" spc="-80" dirty="0">
                <a:solidFill>
                  <a:srgbClr val="453878"/>
                </a:solidFill>
                <a:latin typeface="Verdana"/>
                <a:cs typeface="Verdana"/>
              </a:rPr>
              <a:t> </a:t>
            </a:r>
            <a:r>
              <a:rPr sz="1800" spc="-114" dirty="0">
                <a:solidFill>
                  <a:srgbClr val="453878"/>
                </a:solidFill>
                <a:latin typeface="Verdana"/>
                <a:cs typeface="Verdana"/>
              </a:rPr>
              <a:t>this</a:t>
            </a:r>
            <a:r>
              <a:rPr sz="1800" spc="-50" dirty="0">
                <a:solidFill>
                  <a:srgbClr val="453878"/>
                </a:solidFill>
                <a:latin typeface="Verdana"/>
                <a:cs typeface="Verdana"/>
              </a:rPr>
              <a:t> </a:t>
            </a:r>
            <a:r>
              <a:rPr sz="1800" spc="-114" dirty="0">
                <a:solidFill>
                  <a:srgbClr val="453878"/>
                </a:solidFill>
                <a:latin typeface="Verdana"/>
                <a:cs typeface="Verdana"/>
              </a:rPr>
              <a:t>this</a:t>
            </a:r>
            <a:r>
              <a:rPr sz="1800" spc="-75" dirty="0">
                <a:solidFill>
                  <a:srgbClr val="453878"/>
                </a:solidFill>
                <a:latin typeface="Verdana"/>
                <a:cs typeface="Verdana"/>
              </a:rPr>
              <a:t> </a:t>
            </a:r>
            <a:r>
              <a:rPr sz="1800" spc="-90" dirty="0">
                <a:solidFill>
                  <a:srgbClr val="453878"/>
                </a:solidFill>
                <a:latin typeface="Verdana"/>
                <a:cs typeface="Verdana"/>
              </a:rPr>
              <a:t>task,</a:t>
            </a:r>
            <a:r>
              <a:rPr sz="1800" spc="-40" dirty="0">
                <a:solidFill>
                  <a:srgbClr val="453878"/>
                </a:solidFill>
                <a:latin typeface="Verdana"/>
                <a:cs typeface="Verdana"/>
              </a:rPr>
              <a:t> </a:t>
            </a:r>
            <a:r>
              <a:rPr sz="1800" dirty="0">
                <a:solidFill>
                  <a:srgbClr val="453878"/>
                </a:solidFill>
                <a:latin typeface="Verdana"/>
                <a:cs typeface="Verdana"/>
              </a:rPr>
              <a:t>you</a:t>
            </a:r>
            <a:r>
              <a:rPr sz="1800" spc="-55" dirty="0">
                <a:solidFill>
                  <a:srgbClr val="453878"/>
                </a:solidFill>
                <a:latin typeface="Verdana"/>
                <a:cs typeface="Verdana"/>
              </a:rPr>
              <a:t> </a:t>
            </a:r>
            <a:r>
              <a:rPr sz="1800" dirty="0">
                <a:solidFill>
                  <a:srgbClr val="453878"/>
                </a:solidFill>
                <a:latin typeface="Verdana"/>
                <a:cs typeface="Verdana"/>
              </a:rPr>
              <a:t>are</a:t>
            </a:r>
            <a:r>
              <a:rPr sz="1800" spc="-45" dirty="0">
                <a:solidFill>
                  <a:srgbClr val="453878"/>
                </a:solidFill>
                <a:latin typeface="Verdana"/>
                <a:cs typeface="Verdana"/>
              </a:rPr>
              <a:t> </a:t>
            </a:r>
            <a:r>
              <a:rPr sz="1800" dirty="0">
                <a:solidFill>
                  <a:srgbClr val="453878"/>
                </a:solidFill>
                <a:latin typeface="Verdana"/>
                <a:cs typeface="Verdana"/>
              </a:rPr>
              <a:t>required</a:t>
            </a:r>
            <a:r>
              <a:rPr sz="1800" spc="-70" dirty="0">
                <a:solidFill>
                  <a:srgbClr val="453878"/>
                </a:solidFill>
                <a:latin typeface="Verdana"/>
                <a:cs typeface="Verdana"/>
              </a:rPr>
              <a:t> </a:t>
            </a:r>
            <a:r>
              <a:rPr sz="1800" dirty="0">
                <a:solidFill>
                  <a:srgbClr val="453878"/>
                </a:solidFill>
                <a:latin typeface="Verdana"/>
                <a:cs typeface="Verdana"/>
              </a:rPr>
              <a:t>to</a:t>
            </a:r>
            <a:r>
              <a:rPr sz="1800" spc="-30" dirty="0">
                <a:solidFill>
                  <a:srgbClr val="453878"/>
                </a:solidFill>
                <a:latin typeface="Verdana"/>
                <a:cs typeface="Verdana"/>
              </a:rPr>
              <a:t> </a:t>
            </a:r>
            <a:r>
              <a:rPr sz="1800" dirty="0">
                <a:solidFill>
                  <a:srgbClr val="453878"/>
                </a:solidFill>
                <a:latin typeface="Verdana"/>
                <a:cs typeface="Verdana"/>
              </a:rPr>
              <a:t>demonstrate</a:t>
            </a:r>
            <a:r>
              <a:rPr sz="1800" spc="-50" dirty="0">
                <a:solidFill>
                  <a:srgbClr val="453878"/>
                </a:solidFill>
                <a:latin typeface="Verdana"/>
                <a:cs typeface="Verdana"/>
              </a:rPr>
              <a:t> </a:t>
            </a:r>
            <a:r>
              <a:rPr sz="1800" spc="140" dirty="0">
                <a:solidFill>
                  <a:srgbClr val="453878"/>
                </a:solidFill>
                <a:latin typeface="Verdana"/>
                <a:cs typeface="Verdana"/>
              </a:rPr>
              <a:t>a</a:t>
            </a:r>
            <a:r>
              <a:rPr sz="1800" spc="-55" dirty="0">
                <a:solidFill>
                  <a:srgbClr val="453878"/>
                </a:solidFill>
                <a:latin typeface="Verdana"/>
                <a:cs typeface="Verdana"/>
              </a:rPr>
              <a:t> </a:t>
            </a:r>
            <a:r>
              <a:rPr sz="1800" spc="-30" dirty="0">
                <a:solidFill>
                  <a:srgbClr val="453878"/>
                </a:solidFill>
                <a:latin typeface="Verdana"/>
                <a:cs typeface="Verdana"/>
              </a:rPr>
              <a:t>professional</a:t>
            </a:r>
            <a:r>
              <a:rPr sz="1800" spc="-75" dirty="0">
                <a:solidFill>
                  <a:srgbClr val="453878"/>
                </a:solidFill>
                <a:latin typeface="Verdana"/>
                <a:cs typeface="Verdana"/>
              </a:rPr>
              <a:t> </a:t>
            </a:r>
            <a:r>
              <a:rPr sz="1800" dirty="0">
                <a:solidFill>
                  <a:srgbClr val="453878"/>
                </a:solidFill>
                <a:latin typeface="Verdana"/>
                <a:cs typeface="Verdana"/>
              </a:rPr>
              <a:t>level</a:t>
            </a:r>
            <a:r>
              <a:rPr sz="1800" spc="-80" dirty="0">
                <a:solidFill>
                  <a:srgbClr val="453878"/>
                </a:solidFill>
                <a:latin typeface="Verdana"/>
                <a:cs typeface="Verdana"/>
              </a:rPr>
              <a:t> </a:t>
            </a:r>
            <a:r>
              <a:rPr sz="1800" dirty="0">
                <a:solidFill>
                  <a:srgbClr val="453878"/>
                </a:solidFill>
                <a:latin typeface="Verdana"/>
                <a:cs typeface="Verdana"/>
              </a:rPr>
              <a:t>of</a:t>
            </a:r>
            <a:r>
              <a:rPr sz="1800" spc="-50" dirty="0">
                <a:solidFill>
                  <a:srgbClr val="453878"/>
                </a:solidFill>
                <a:latin typeface="Verdana"/>
                <a:cs typeface="Verdana"/>
              </a:rPr>
              <a:t> </a:t>
            </a:r>
            <a:r>
              <a:rPr sz="1800" dirty="0">
                <a:solidFill>
                  <a:srgbClr val="453878"/>
                </a:solidFill>
                <a:latin typeface="Verdana"/>
                <a:cs typeface="Verdana"/>
              </a:rPr>
              <a:t>knowledge</a:t>
            </a:r>
            <a:r>
              <a:rPr sz="1800" spc="-35" dirty="0">
                <a:solidFill>
                  <a:srgbClr val="453878"/>
                </a:solidFill>
                <a:latin typeface="Verdana"/>
                <a:cs typeface="Verdana"/>
              </a:rPr>
              <a:t> </a:t>
            </a:r>
            <a:r>
              <a:rPr sz="1800" spc="55" dirty="0">
                <a:solidFill>
                  <a:srgbClr val="453878"/>
                </a:solidFill>
                <a:latin typeface="Verdana"/>
                <a:cs typeface="Verdana"/>
              </a:rPr>
              <a:t>and</a:t>
            </a:r>
            <a:endParaRPr sz="1800" dirty="0">
              <a:latin typeface="Verdana"/>
              <a:cs typeface="Verdana"/>
            </a:endParaRPr>
          </a:p>
          <a:p>
            <a:pPr marL="12700">
              <a:lnSpc>
                <a:spcPct val="100000"/>
              </a:lnSpc>
              <a:spcBef>
                <a:spcPts val="1080"/>
              </a:spcBef>
            </a:pPr>
            <a:r>
              <a:rPr sz="1800" dirty="0">
                <a:solidFill>
                  <a:srgbClr val="453878"/>
                </a:solidFill>
                <a:latin typeface="Verdana"/>
                <a:cs typeface="Verdana"/>
              </a:rPr>
              <a:t>understanding</a:t>
            </a:r>
            <a:r>
              <a:rPr sz="1800" spc="-70" dirty="0">
                <a:solidFill>
                  <a:srgbClr val="453878"/>
                </a:solidFill>
                <a:latin typeface="Verdana"/>
                <a:cs typeface="Verdana"/>
              </a:rPr>
              <a:t> in </a:t>
            </a:r>
            <a:r>
              <a:rPr sz="1800" spc="-20" dirty="0">
                <a:solidFill>
                  <a:srgbClr val="453878"/>
                </a:solidFill>
                <a:latin typeface="Verdana"/>
                <a:cs typeface="Verdana"/>
              </a:rPr>
              <a:t>relation</a:t>
            </a:r>
            <a:r>
              <a:rPr sz="1800" spc="-70" dirty="0">
                <a:solidFill>
                  <a:srgbClr val="453878"/>
                </a:solidFill>
                <a:latin typeface="Verdana"/>
                <a:cs typeface="Verdana"/>
              </a:rPr>
              <a:t> </a:t>
            </a:r>
            <a:r>
              <a:rPr sz="1800" dirty="0">
                <a:solidFill>
                  <a:srgbClr val="453878"/>
                </a:solidFill>
                <a:latin typeface="Verdana"/>
                <a:cs typeface="Verdana"/>
              </a:rPr>
              <a:t>to</a:t>
            </a:r>
            <a:r>
              <a:rPr sz="1800" spc="-35" dirty="0">
                <a:solidFill>
                  <a:srgbClr val="453878"/>
                </a:solidFill>
                <a:latin typeface="Verdana"/>
                <a:cs typeface="Verdana"/>
              </a:rPr>
              <a:t> </a:t>
            </a:r>
            <a:r>
              <a:rPr sz="1800" spc="-25" dirty="0">
                <a:solidFill>
                  <a:srgbClr val="453878"/>
                </a:solidFill>
                <a:latin typeface="Verdana"/>
                <a:cs typeface="Verdana"/>
              </a:rPr>
              <a:t>‘professional,</a:t>
            </a:r>
            <a:r>
              <a:rPr sz="1800" spc="-80" dirty="0">
                <a:solidFill>
                  <a:srgbClr val="453878"/>
                </a:solidFill>
                <a:latin typeface="Verdana"/>
                <a:cs typeface="Verdana"/>
              </a:rPr>
              <a:t> </a:t>
            </a:r>
            <a:r>
              <a:rPr sz="1800" dirty="0">
                <a:solidFill>
                  <a:srgbClr val="453878"/>
                </a:solidFill>
                <a:latin typeface="Verdana"/>
                <a:cs typeface="Verdana"/>
              </a:rPr>
              <a:t>ethical</a:t>
            </a:r>
            <a:r>
              <a:rPr sz="1800" spc="-50" dirty="0">
                <a:solidFill>
                  <a:srgbClr val="453878"/>
                </a:solidFill>
                <a:latin typeface="Verdana"/>
                <a:cs typeface="Verdana"/>
              </a:rPr>
              <a:t> </a:t>
            </a:r>
            <a:r>
              <a:rPr sz="1800" spc="80" dirty="0">
                <a:solidFill>
                  <a:srgbClr val="453878"/>
                </a:solidFill>
                <a:latin typeface="Verdana"/>
                <a:cs typeface="Verdana"/>
              </a:rPr>
              <a:t>and</a:t>
            </a:r>
            <a:r>
              <a:rPr sz="1800" spc="-25" dirty="0">
                <a:solidFill>
                  <a:srgbClr val="453878"/>
                </a:solidFill>
                <a:latin typeface="Verdana"/>
                <a:cs typeface="Verdana"/>
              </a:rPr>
              <a:t> </a:t>
            </a:r>
            <a:r>
              <a:rPr sz="1800" spc="-30" dirty="0">
                <a:solidFill>
                  <a:srgbClr val="453878"/>
                </a:solidFill>
                <a:latin typeface="Verdana"/>
                <a:cs typeface="Verdana"/>
              </a:rPr>
              <a:t>inclusive</a:t>
            </a:r>
            <a:r>
              <a:rPr sz="1800" spc="-70" dirty="0">
                <a:solidFill>
                  <a:srgbClr val="453878"/>
                </a:solidFill>
                <a:latin typeface="Verdana"/>
                <a:cs typeface="Verdana"/>
              </a:rPr>
              <a:t> </a:t>
            </a:r>
            <a:r>
              <a:rPr sz="1800" spc="-10" dirty="0">
                <a:solidFill>
                  <a:srgbClr val="453878"/>
                </a:solidFill>
                <a:latin typeface="Verdana"/>
                <a:cs typeface="Verdana"/>
              </a:rPr>
              <a:t>behaviours’.</a:t>
            </a:r>
            <a:endParaRPr sz="1800" dirty="0">
              <a:latin typeface="Verdana"/>
              <a:cs typeface="Verdana"/>
            </a:endParaRPr>
          </a:p>
          <a:p>
            <a:pPr marL="12700" marR="499109">
              <a:lnSpc>
                <a:spcPct val="150100"/>
              </a:lnSpc>
              <a:spcBef>
                <a:spcPts val="1195"/>
              </a:spcBef>
            </a:pPr>
            <a:r>
              <a:rPr sz="1800" spc="-125" dirty="0">
                <a:solidFill>
                  <a:srgbClr val="453878"/>
                </a:solidFill>
                <a:latin typeface="Verdana"/>
                <a:cs typeface="Verdana"/>
              </a:rPr>
              <a:t>To</a:t>
            </a:r>
            <a:r>
              <a:rPr sz="1800" spc="-65" dirty="0">
                <a:solidFill>
                  <a:srgbClr val="453878"/>
                </a:solidFill>
                <a:latin typeface="Verdana"/>
                <a:cs typeface="Verdana"/>
              </a:rPr>
              <a:t> </a:t>
            </a:r>
            <a:r>
              <a:rPr sz="1800" spc="60" dirty="0">
                <a:solidFill>
                  <a:srgbClr val="453878"/>
                </a:solidFill>
                <a:latin typeface="Verdana"/>
                <a:cs typeface="Verdana"/>
              </a:rPr>
              <a:t>complete</a:t>
            </a:r>
            <a:r>
              <a:rPr sz="1800" spc="-95" dirty="0">
                <a:solidFill>
                  <a:srgbClr val="453878"/>
                </a:solidFill>
                <a:latin typeface="Verdana"/>
                <a:cs typeface="Verdana"/>
              </a:rPr>
              <a:t> </a:t>
            </a:r>
            <a:r>
              <a:rPr sz="1800" dirty="0">
                <a:solidFill>
                  <a:srgbClr val="453878"/>
                </a:solidFill>
                <a:latin typeface="Verdana"/>
                <a:cs typeface="Verdana"/>
              </a:rPr>
              <a:t>the</a:t>
            </a:r>
            <a:r>
              <a:rPr sz="1800" spc="-45" dirty="0">
                <a:solidFill>
                  <a:srgbClr val="453878"/>
                </a:solidFill>
                <a:latin typeface="Verdana"/>
                <a:cs typeface="Verdana"/>
              </a:rPr>
              <a:t> </a:t>
            </a:r>
            <a:r>
              <a:rPr sz="1800" spc="-95" dirty="0">
                <a:solidFill>
                  <a:srgbClr val="453878"/>
                </a:solidFill>
                <a:latin typeface="Verdana"/>
                <a:cs typeface="Verdana"/>
              </a:rPr>
              <a:t>task,</a:t>
            </a:r>
            <a:r>
              <a:rPr sz="1800" spc="-75" dirty="0">
                <a:solidFill>
                  <a:srgbClr val="453878"/>
                </a:solidFill>
                <a:latin typeface="Verdana"/>
                <a:cs typeface="Verdana"/>
              </a:rPr>
              <a:t> </a:t>
            </a:r>
            <a:r>
              <a:rPr sz="1800" dirty="0">
                <a:solidFill>
                  <a:srgbClr val="453878"/>
                </a:solidFill>
                <a:latin typeface="Verdana"/>
                <a:cs typeface="Verdana"/>
              </a:rPr>
              <a:t>you</a:t>
            </a:r>
            <a:r>
              <a:rPr sz="1800" spc="-65" dirty="0">
                <a:solidFill>
                  <a:srgbClr val="453878"/>
                </a:solidFill>
                <a:latin typeface="Verdana"/>
                <a:cs typeface="Verdana"/>
              </a:rPr>
              <a:t> </a:t>
            </a:r>
            <a:r>
              <a:rPr sz="1800" spc="-20" dirty="0">
                <a:solidFill>
                  <a:srgbClr val="453878"/>
                </a:solidFill>
                <a:latin typeface="Verdana"/>
                <a:cs typeface="Verdana"/>
              </a:rPr>
              <a:t>should</a:t>
            </a:r>
            <a:r>
              <a:rPr sz="1800" spc="-85" dirty="0">
                <a:solidFill>
                  <a:srgbClr val="453878"/>
                </a:solidFill>
                <a:latin typeface="Verdana"/>
                <a:cs typeface="Verdana"/>
              </a:rPr>
              <a:t> </a:t>
            </a:r>
            <a:r>
              <a:rPr sz="1800" dirty="0">
                <a:solidFill>
                  <a:srgbClr val="453878"/>
                </a:solidFill>
                <a:latin typeface="Verdana"/>
                <a:cs typeface="Verdana"/>
              </a:rPr>
              <a:t>provide</a:t>
            </a:r>
            <a:r>
              <a:rPr sz="1800" spc="-95" dirty="0">
                <a:solidFill>
                  <a:srgbClr val="453878"/>
                </a:solidFill>
                <a:latin typeface="Verdana"/>
                <a:cs typeface="Verdana"/>
              </a:rPr>
              <a:t> </a:t>
            </a:r>
            <a:r>
              <a:rPr sz="1800" spc="140" dirty="0">
                <a:solidFill>
                  <a:srgbClr val="453878"/>
                </a:solidFill>
                <a:latin typeface="Verdana"/>
                <a:cs typeface="Verdana"/>
              </a:rPr>
              <a:t>a</a:t>
            </a:r>
            <a:r>
              <a:rPr sz="1800" spc="-55" dirty="0">
                <a:solidFill>
                  <a:srgbClr val="453878"/>
                </a:solidFill>
                <a:latin typeface="Verdana"/>
                <a:cs typeface="Verdana"/>
              </a:rPr>
              <a:t> </a:t>
            </a:r>
            <a:r>
              <a:rPr sz="1800" spc="-45" dirty="0">
                <a:solidFill>
                  <a:srgbClr val="453878"/>
                </a:solidFill>
                <a:latin typeface="Verdana"/>
                <a:cs typeface="Verdana"/>
              </a:rPr>
              <a:t>written</a:t>
            </a:r>
            <a:r>
              <a:rPr sz="1800" spc="-55" dirty="0">
                <a:solidFill>
                  <a:srgbClr val="453878"/>
                </a:solidFill>
                <a:latin typeface="Verdana"/>
                <a:cs typeface="Verdana"/>
              </a:rPr>
              <a:t> </a:t>
            </a:r>
            <a:r>
              <a:rPr sz="1800" spc="-25" dirty="0">
                <a:solidFill>
                  <a:srgbClr val="453878"/>
                </a:solidFill>
                <a:latin typeface="Verdana"/>
                <a:cs typeface="Verdana"/>
              </a:rPr>
              <a:t>response</a:t>
            </a:r>
            <a:r>
              <a:rPr sz="1800" spc="-80" dirty="0">
                <a:solidFill>
                  <a:srgbClr val="453878"/>
                </a:solidFill>
                <a:latin typeface="Verdana"/>
                <a:cs typeface="Verdana"/>
              </a:rPr>
              <a:t> </a:t>
            </a:r>
            <a:r>
              <a:rPr sz="1800" dirty="0">
                <a:solidFill>
                  <a:srgbClr val="453878"/>
                </a:solidFill>
                <a:latin typeface="Verdana"/>
                <a:cs typeface="Verdana"/>
              </a:rPr>
              <a:t>to</a:t>
            </a:r>
            <a:r>
              <a:rPr sz="1800" spc="-60" dirty="0">
                <a:solidFill>
                  <a:srgbClr val="453878"/>
                </a:solidFill>
                <a:latin typeface="Verdana"/>
                <a:cs typeface="Verdana"/>
              </a:rPr>
              <a:t> </a:t>
            </a:r>
            <a:r>
              <a:rPr sz="1800" spc="120" dirty="0">
                <a:solidFill>
                  <a:srgbClr val="453878"/>
                </a:solidFill>
                <a:latin typeface="Verdana"/>
                <a:cs typeface="Verdana"/>
              </a:rPr>
              <a:t>each</a:t>
            </a:r>
            <a:r>
              <a:rPr sz="1800" spc="-65" dirty="0">
                <a:solidFill>
                  <a:srgbClr val="453878"/>
                </a:solidFill>
                <a:latin typeface="Verdana"/>
                <a:cs typeface="Verdana"/>
              </a:rPr>
              <a:t> </a:t>
            </a:r>
            <a:r>
              <a:rPr sz="1800" dirty="0">
                <a:solidFill>
                  <a:srgbClr val="453878"/>
                </a:solidFill>
                <a:latin typeface="Verdana"/>
                <a:cs typeface="Verdana"/>
              </a:rPr>
              <a:t>of</a:t>
            </a:r>
            <a:r>
              <a:rPr sz="1800" spc="-75" dirty="0">
                <a:solidFill>
                  <a:srgbClr val="453878"/>
                </a:solidFill>
                <a:latin typeface="Verdana"/>
                <a:cs typeface="Verdana"/>
              </a:rPr>
              <a:t> </a:t>
            </a:r>
            <a:r>
              <a:rPr sz="1800" dirty="0">
                <a:solidFill>
                  <a:srgbClr val="453878"/>
                </a:solidFill>
                <a:latin typeface="Verdana"/>
                <a:cs typeface="Verdana"/>
              </a:rPr>
              <a:t>the</a:t>
            </a:r>
            <a:r>
              <a:rPr sz="1800" spc="-50" dirty="0">
                <a:solidFill>
                  <a:srgbClr val="453878"/>
                </a:solidFill>
                <a:latin typeface="Verdana"/>
                <a:cs typeface="Verdana"/>
              </a:rPr>
              <a:t> </a:t>
            </a:r>
            <a:r>
              <a:rPr sz="1800" spc="-45" dirty="0">
                <a:solidFill>
                  <a:srgbClr val="453878"/>
                </a:solidFill>
                <a:latin typeface="Verdana"/>
                <a:cs typeface="Verdana"/>
              </a:rPr>
              <a:t>points,</a:t>
            </a:r>
            <a:r>
              <a:rPr sz="1800" spc="-90" dirty="0">
                <a:solidFill>
                  <a:srgbClr val="453878"/>
                </a:solidFill>
                <a:latin typeface="Verdana"/>
                <a:cs typeface="Verdana"/>
              </a:rPr>
              <a:t> </a:t>
            </a:r>
            <a:r>
              <a:rPr sz="1800" spc="-10" dirty="0">
                <a:solidFill>
                  <a:srgbClr val="453878"/>
                </a:solidFill>
                <a:latin typeface="Verdana"/>
                <a:cs typeface="Verdana"/>
              </a:rPr>
              <a:t>making </a:t>
            </a:r>
            <a:r>
              <a:rPr sz="1800" dirty="0">
                <a:solidFill>
                  <a:srgbClr val="453878"/>
                </a:solidFill>
                <a:latin typeface="Verdana"/>
                <a:cs typeface="Verdana"/>
              </a:rPr>
              <a:t>appropriate</a:t>
            </a:r>
            <a:r>
              <a:rPr sz="1800" spc="-85" dirty="0">
                <a:solidFill>
                  <a:srgbClr val="453878"/>
                </a:solidFill>
                <a:latin typeface="Verdana"/>
                <a:cs typeface="Verdana"/>
              </a:rPr>
              <a:t> </a:t>
            </a:r>
            <a:r>
              <a:rPr sz="1800" spc="-25" dirty="0">
                <a:solidFill>
                  <a:srgbClr val="453878"/>
                </a:solidFill>
                <a:latin typeface="Verdana"/>
                <a:cs typeface="Verdana"/>
              </a:rPr>
              <a:t>use</a:t>
            </a:r>
            <a:r>
              <a:rPr sz="1800" spc="-55" dirty="0">
                <a:solidFill>
                  <a:srgbClr val="453878"/>
                </a:solidFill>
                <a:latin typeface="Verdana"/>
                <a:cs typeface="Verdana"/>
              </a:rPr>
              <a:t> </a:t>
            </a:r>
            <a:r>
              <a:rPr sz="1800" dirty="0">
                <a:solidFill>
                  <a:srgbClr val="453878"/>
                </a:solidFill>
                <a:latin typeface="Verdana"/>
                <a:cs typeface="Verdana"/>
              </a:rPr>
              <a:t>of</a:t>
            </a:r>
            <a:r>
              <a:rPr sz="1800" spc="-60" dirty="0">
                <a:solidFill>
                  <a:srgbClr val="453878"/>
                </a:solidFill>
                <a:latin typeface="Verdana"/>
                <a:cs typeface="Verdana"/>
              </a:rPr>
              <a:t> </a:t>
            </a:r>
            <a:r>
              <a:rPr sz="1800" spc="114" dirty="0">
                <a:solidFill>
                  <a:srgbClr val="453878"/>
                </a:solidFill>
                <a:latin typeface="Verdana"/>
                <a:cs typeface="Verdana"/>
              </a:rPr>
              <a:t>academic</a:t>
            </a:r>
            <a:r>
              <a:rPr sz="1800" spc="-95" dirty="0">
                <a:solidFill>
                  <a:srgbClr val="453878"/>
                </a:solidFill>
                <a:latin typeface="Verdana"/>
                <a:cs typeface="Verdana"/>
              </a:rPr>
              <a:t> </a:t>
            </a:r>
            <a:r>
              <a:rPr sz="1800" spc="-25" dirty="0">
                <a:solidFill>
                  <a:srgbClr val="453878"/>
                </a:solidFill>
                <a:latin typeface="Verdana"/>
                <a:cs typeface="Verdana"/>
              </a:rPr>
              <a:t>theory</a:t>
            </a:r>
            <a:r>
              <a:rPr sz="1800" spc="-50" dirty="0">
                <a:solidFill>
                  <a:srgbClr val="453878"/>
                </a:solidFill>
                <a:latin typeface="Verdana"/>
                <a:cs typeface="Verdana"/>
              </a:rPr>
              <a:t> </a:t>
            </a:r>
            <a:r>
              <a:rPr sz="1800" spc="80" dirty="0">
                <a:solidFill>
                  <a:srgbClr val="453878"/>
                </a:solidFill>
                <a:latin typeface="Verdana"/>
                <a:cs typeface="Verdana"/>
              </a:rPr>
              <a:t>and</a:t>
            </a:r>
            <a:r>
              <a:rPr sz="1800" spc="-40" dirty="0">
                <a:solidFill>
                  <a:srgbClr val="453878"/>
                </a:solidFill>
                <a:latin typeface="Verdana"/>
                <a:cs typeface="Verdana"/>
              </a:rPr>
              <a:t> </a:t>
            </a:r>
            <a:r>
              <a:rPr sz="1800" spc="45" dirty="0">
                <a:solidFill>
                  <a:srgbClr val="453878"/>
                </a:solidFill>
                <a:latin typeface="Verdana"/>
                <a:cs typeface="Verdana"/>
              </a:rPr>
              <a:t>practical</a:t>
            </a:r>
            <a:r>
              <a:rPr sz="1800" spc="-85" dirty="0">
                <a:solidFill>
                  <a:srgbClr val="453878"/>
                </a:solidFill>
                <a:latin typeface="Verdana"/>
                <a:cs typeface="Verdana"/>
              </a:rPr>
              <a:t> </a:t>
            </a:r>
            <a:r>
              <a:rPr sz="1800" dirty="0">
                <a:solidFill>
                  <a:srgbClr val="453878"/>
                </a:solidFill>
                <a:latin typeface="Verdana"/>
                <a:cs typeface="Verdana"/>
              </a:rPr>
              <a:t>examples</a:t>
            </a:r>
            <a:r>
              <a:rPr sz="1800" spc="-80" dirty="0">
                <a:solidFill>
                  <a:srgbClr val="453878"/>
                </a:solidFill>
                <a:latin typeface="Verdana"/>
                <a:cs typeface="Verdana"/>
              </a:rPr>
              <a:t> </a:t>
            </a:r>
            <a:r>
              <a:rPr sz="1800" dirty="0">
                <a:solidFill>
                  <a:srgbClr val="453878"/>
                </a:solidFill>
                <a:latin typeface="Verdana"/>
                <a:cs typeface="Verdana"/>
              </a:rPr>
              <a:t>to</a:t>
            </a:r>
            <a:r>
              <a:rPr sz="1800" spc="-50" dirty="0">
                <a:solidFill>
                  <a:srgbClr val="453878"/>
                </a:solidFill>
                <a:latin typeface="Verdana"/>
                <a:cs typeface="Verdana"/>
              </a:rPr>
              <a:t> </a:t>
            </a:r>
            <a:r>
              <a:rPr sz="1800" spc="50" dirty="0">
                <a:solidFill>
                  <a:srgbClr val="453878"/>
                </a:solidFill>
                <a:latin typeface="Verdana"/>
                <a:cs typeface="Verdana"/>
              </a:rPr>
              <a:t>expand</a:t>
            </a:r>
            <a:r>
              <a:rPr sz="1800" spc="-55" dirty="0">
                <a:solidFill>
                  <a:srgbClr val="453878"/>
                </a:solidFill>
                <a:latin typeface="Verdana"/>
                <a:cs typeface="Verdana"/>
              </a:rPr>
              <a:t> </a:t>
            </a:r>
            <a:r>
              <a:rPr sz="1800" spc="-60" dirty="0">
                <a:solidFill>
                  <a:srgbClr val="453878"/>
                </a:solidFill>
                <a:latin typeface="Verdana"/>
                <a:cs typeface="Verdana"/>
              </a:rPr>
              <a:t>your</a:t>
            </a:r>
            <a:r>
              <a:rPr sz="1800" spc="-80" dirty="0">
                <a:solidFill>
                  <a:srgbClr val="453878"/>
                </a:solidFill>
                <a:latin typeface="Verdana"/>
                <a:cs typeface="Verdana"/>
              </a:rPr>
              <a:t> </a:t>
            </a:r>
            <a:r>
              <a:rPr sz="1800" spc="-20" dirty="0">
                <a:solidFill>
                  <a:srgbClr val="453878"/>
                </a:solidFill>
                <a:latin typeface="Verdana"/>
                <a:cs typeface="Verdana"/>
              </a:rPr>
              <a:t>response</a:t>
            </a:r>
            <a:r>
              <a:rPr sz="1800" spc="-50" dirty="0">
                <a:solidFill>
                  <a:srgbClr val="453878"/>
                </a:solidFill>
                <a:latin typeface="Verdana"/>
                <a:cs typeface="Verdana"/>
              </a:rPr>
              <a:t> </a:t>
            </a:r>
            <a:r>
              <a:rPr sz="1800" spc="55" dirty="0">
                <a:solidFill>
                  <a:srgbClr val="453878"/>
                </a:solidFill>
                <a:latin typeface="Verdana"/>
                <a:cs typeface="Verdana"/>
              </a:rPr>
              <a:t>and </a:t>
            </a:r>
            <a:r>
              <a:rPr sz="1800" spc="-65" dirty="0">
                <a:solidFill>
                  <a:srgbClr val="453878"/>
                </a:solidFill>
                <a:latin typeface="Verdana"/>
                <a:cs typeface="Verdana"/>
              </a:rPr>
              <a:t>illustrate</a:t>
            </a:r>
            <a:r>
              <a:rPr sz="1800" spc="-110" dirty="0">
                <a:solidFill>
                  <a:srgbClr val="453878"/>
                </a:solidFill>
                <a:latin typeface="Verdana"/>
                <a:cs typeface="Verdana"/>
              </a:rPr>
              <a:t> </a:t>
            </a:r>
            <a:r>
              <a:rPr sz="1800" spc="-35" dirty="0">
                <a:solidFill>
                  <a:srgbClr val="453878"/>
                </a:solidFill>
                <a:latin typeface="Verdana"/>
                <a:cs typeface="Verdana"/>
              </a:rPr>
              <a:t>key</a:t>
            </a:r>
            <a:r>
              <a:rPr sz="1800" spc="-100" dirty="0">
                <a:solidFill>
                  <a:srgbClr val="453878"/>
                </a:solidFill>
                <a:latin typeface="Verdana"/>
                <a:cs typeface="Verdana"/>
              </a:rPr>
              <a:t> </a:t>
            </a:r>
            <a:r>
              <a:rPr sz="1800" spc="-10" dirty="0">
                <a:solidFill>
                  <a:srgbClr val="453878"/>
                </a:solidFill>
                <a:latin typeface="Verdana"/>
                <a:cs typeface="Verdana"/>
              </a:rPr>
              <a:t>points.</a:t>
            </a:r>
            <a:endParaRPr sz="1800" dirty="0">
              <a:latin typeface="Verdana"/>
              <a:cs typeface="Verdana"/>
            </a:endParaRPr>
          </a:p>
          <a:p>
            <a:pPr>
              <a:lnSpc>
                <a:spcPct val="100000"/>
              </a:lnSpc>
              <a:spcBef>
                <a:spcPts val="30"/>
              </a:spcBef>
            </a:pPr>
            <a:endParaRPr sz="1850" dirty="0">
              <a:latin typeface="Verdana"/>
              <a:cs typeface="Verdana"/>
            </a:endParaRPr>
          </a:p>
          <a:p>
            <a:pPr marL="12700">
              <a:lnSpc>
                <a:spcPct val="100000"/>
              </a:lnSpc>
              <a:spcBef>
                <a:spcPts val="5"/>
              </a:spcBef>
            </a:pPr>
            <a:r>
              <a:rPr sz="1800" spc="-125" dirty="0">
                <a:solidFill>
                  <a:srgbClr val="453878"/>
                </a:solidFill>
                <a:latin typeface="Verdana"/>
                <a:cs typeface="Verdana"/>
              </a:rPr>
              <a:t>To</a:t>
            </a:r>
            <a:r>
              <a:rPr sz="1800" spc="-25" dirty="0">
                <a:solidFill>
                  <a:srgbClr val="453878"/>
                </a:solidFill>
                <a:latin typeface="Verdana"/>
                <a:cs typeface="Verdana"/>
              </a:rPr>
              <a:t> </a:t>
            </a:r>
            <a:r>
              <a:rPr sz="1800" dirty="0">
                <a:solidFill>
                  <a:srgbClr val="453878"/>
                </a:solidFill>
                <a:latin typeface="Verdana"/>
                <a:cs typeface="Verdana"/>
              </a:rPr>
              <a:t>help</a:t>
            </a:r>
            <a:r>
              <a:rPr sz="1800" spc="-45" dirty="0">
                <a:solidFill>
                  <a:srgbClr val="453878"/>
                </a:solidFill>
                <a:latin typeface="Verdana"/>
                <a:cs typeface="Verdana"/>
              </a:rPr>
              <a:t> </a:t>
            </a:r>
            <a:r>
              <a:rPr sz="1800" dirty="0">
                <a:solidFill>
                  <a:srgbClr val="453878"/>
                </a:solidFill>
                <a:latin typeface="Verdana"/>
                <a:cs typeface="Verdana"/>
              </a:rPr>
              <a:t>the</a:t>
            </a:r>
            <a:r>
              <a:rPr sz="1800" spc="-10" dirty="0">
                <a:solidFill>
                  <a:srgbClr val="453878"/>
                </a:solidFill>
                <a:latin typeface="Verdana"/>
                <a:cs typeface="Verdana"/>
              </a:rPr>
              <a:t> </a:t>
            </a:r>
            <a:r>
              <a:rPr sz="1800" dirty="0">
                <a:solidFill>
                  <a:srgbClr val="453878"/>
                </a:solidFill>
                <a:latin typeface="Verdana"/>
                <a:cs typeface="Verdana"/>
              </a:rPr>
              <a:t>reader,</a:t>
            </a:r>
            <a:r>
              <a:rPr sz="1800" spc="-45" dirty="0">
                <a:solidFill>
                  <a:srgbClr val="453878"/>
                </a:solidFill>
                <a:latin typeface="Verdana"/>
                <a:cs typeface="Verdana"/>
              </a:rPr>
              <a:t> </a:t>
            </a:r>
            <a:r>
              <a:rPr sz="1800" dirty="0">
                <a:solidFill>
                  <a:srgbClr val="453878"/>
                </a:solidFill>
                <a:latin typeface="Verdana"/>
                <a:cs typeface="Verdana"/>
              </a:rPr>
              <a:t>please</a:t>
            </a:r>
            <a:r>
              <a:rPr sz="1800" spc="-40" dirty="0">
                <a:solidFill>
                  <a:srgbClr val="453878"/>
                </a:solidFill>
                <a:latin typeface="Verdana"/>
                <a:cs typeface="Verdana"/>
              </a:rPr>
              <a:t> </a:t>
            </a:r>
            <a:r>
              <a:rPr sz="1800" dirty="0">
                <a:solidFill>
                  <a:srgbClr val="453878"/>
                </a:solidFill>
                <a:latin typeface="Verdana"/>
                <a:cs typeface="Verdana"/>
              </a:rPr>
              <a:t>make</a:t>
            </a:r>
            <a:r>
              <a:rPr sz="1800" spc="-60" dirty="0">
                <a:solidFill>
                  <a:srgbClr val="453878"/>
                </a:solidFill>
                <a:latin typeface="Verdana"/>
                <a:cs typeface="Verdana"/>
              </a:rPr>
              <a:t> </a:t>
            </a:r>
            <a:r>
              <a:rPr sz="1800" spc="-30" dirty="0">
                <a:solidFill>
                  <a:srgbClr val="453878"/>
                </a:solidFill>
                <a:latin typeface="Verdana"/>
                <a:cs typeface="Verdana"/>
              </a:rPr>
              <a:t>use</a:t>
            </a:r>
            <a:r>
              <a:rPr sz="1800" spc="-10" dirty="0">
                <a:solidFill>
                  <a:srgbClr val="453878"/>
                </a:solidFill>
                <a:latin typeface="Verdana"/>
                <a:cs typeface="Verdana"/>
              </a:rPr>
              <a:t> </a:t>
            </a:r>
            <a:r>
              <a:rPr sz="1800" dirty="0">
                <a:solidFill>
                  <a:srgbClr val="453878"/>
                </a:solidFill>
                <a:latin typeface="Verdana"/>
                <a:cs typeface="Verdana"/>
              </a:rPr>
              <a:t>of</a:t>
            </a:r>
            <a:r>
              <a:rPr sz="1800" spc="-40" dirty="0">
                <a:solidFill>
                  <a:srgbClr val="453878"/>
                </a:solidFill>
                <a:latin typeface="Verdana"/>
                <a:cs typeface="Verdana"/>
              </a:rPr>
              <a:t> </a:t>
            </a:r>
            <a:r>
              <a:rPr sz="1800" dirty="0">
                <a:solidFill>
                  <a:srgbClr val="453878"/>
                </a:solidFill>
                <a:latin typeface="Verdana"/>
                <a:cs typeface="Verdana"/>
              </a:rPr>
              <a:t>headings</a:t>
            </a:r>
            <a:r>
              <a:rPr sz="1800" spc="-60" dirty="0">
                <a:solidFill>
                  <a:srgbClr val="453878"/>
                </a:solidFill>
                <a:latin typeface="Verdana"/>
                <a:cs typeface="Verdana"/>
              </a:rPr>
              <a:t> </a:t>
            </a:r>
            <a:r>
              <a:rPr sz="1800" spc="85" dirty="0">
                <a:solidFill>
                  <a:srgbClr val="453878"/>
                </a:solidFill>
                <a:latin typeface="Verdana"/>
                <a:cs typeface="Verdana"/>
              </a:rPr>
              <a:t>and</a:t>
            </a:r>
            <a:r>
              <a:rPr sz="1800" spc="-20" dirty="0">
                <a:solidFill>
                  <a:srgbClr val="453878"/>
                </a:solidFill>
                <a:latin typeface="Verdana"/>
                <a:cs typeface="Verdana"/>
              </a:rPr>
              <a:t> </a:t>
            </a:r>
            <a:r>
              <a:rPr sz="1800" spc="-70" dirty="0">
                <a:solidFill>
                  <a:srgbClr val="453878"/>
                </a:solidFill>
                <a:latin typeface="Verdana"/>
                <a:cs typeface="Verdana"/>
              </a:rPr>
              <a:t>assessment</a:t>
            </a:r>
            <a:r>
              <a:rPr sz="1800" spc="-45" dirty="0">
                <a:solidFill>
                  <a:srgbClr val="453878"/>
                </a:solidFill>
                <a:latin typeface="Verdana"/>
                <a:cs typeface="Verdana"/>
              </a:rPr>
              <a:t> </a:t>
            </a:r>
            <a:r>
              <a:rPr sz="1800" spc="-20" dirty="0">
                <a:solidFill>
                  <a:srgbClr val="453878"/>
                </a:solidFill>
                <a:latin typeface="Verdana"/>
                <a:cs typeface="Verdana"/>
              </a:rPr>
              <a:t>criteria</a:t>
            </a:r>
            <a:r>
              <a:rPr sz="1800" spc="-70" dirty="0">
                <a:solidFill>
                  <a:srgbClr val="453878"/>
                </a:solidFill>
                <a:latin typeface="Verdana"/>
                <a:cs typeface="Verdana"/>
              </a:rPr>
              <a:t> </a:t>
            </a:r>
            <a:r>
              <a:rPr sz="1800" dirty="0">
                <a:solidFill>
                  <a:srgbClr val="453878"/>
                </a:solidFill>
                <a:latin typeface="Verdana"/>
                <a:cs typeface="Verdana"/>
              </a:rPr>
              <a:t>references</a:t>
            </a:r>
            <a:r>
              <a:rPr sz="1800" spc="-35" dirty="0">
                <a:solidFill>
                  <a:srgbClr val="453878"/>
                </a:solidFill>
                <a:latin typeface="Verdana"/>
                <a:cs typeface="Verdana"/>
              </a:rPr>
              <a:t> </a:t>
            </a:r>
            <a:r>
              <a:rPr sz="1800" dirty="0">
                <a:solidFill>
                  <a:srgbClr val="453878"/>
                </a:solidFill>
                <a:latin typeface="Verdana"/>
                <a:cs typeface="Verdana"/>
              </a:rPr>
              <a:t>to</a:t>
            </a:r>
            <a:r>
              <a:rPr sz="1800" spc="-25" dirty="0">
                <a:solidFill>
                  <a:srgbClr val="453878"/>
                </a:solidFill>
                <a:latin typeface="Verdana"/>
                <a:cs typeface="Verdana"/>
              </a:rPr>
              <a:t> </a:t>
            </a:r>
            <a:r>
              <a:rPr sz="1800" spc="-10" dirty="0">
                <a:solidFill>
                  <a:srgbClr val="453878"/>
                </a:solidFill>
                <a:latin typeface="Verdana"/>
                <a:cs typeface="Verdana"/>
              </a:rPr>
              <a:t>signpost</a:t>
            </a:r>
            <a:endParaRPr sz="1800" dirty="0">
              <a:latin typeface="Verdana"/>
              <a:cs typeface="Verdana"/>
            </a:endParaRPr>
          </a:p>
          <a:p>
            <a:pPr marL="12700">
              <a:lnSpc>
                <a:spcPct val="100000"/>
              </a:lnSpc>
              <a:spcBef>
                <a:spcPts val="1080"/>
              </a:spcBef>
            </a:pPr>
            <a:r>
              <a:rPr sz="1800" dirty="0">
                <a:solidFill>
                  <a:srgbClr val="453878"/>
                </a:solidFill>
                <a:latin typeface="Verdana"/>
                <a:cs typeface="Verdana"/>
              </a:rPr>
              <a:t>the</a:t>
            </a:r>
            <a:r>
              <a:rPr sz="1800" spc="-10" dirty="0">
                <a:solidFill>
                  <a:srgbClr val="453878"/>
                </a:solidFill>
                <a:latin typeface="Verdana"/>
                <a:cs typeface="Verdana"/>
              </a:rPr>
              <a:t> </a:t>
            </a:r>
            <a:r>
              <a:rPr sz="1800" spc="-60" dirty="0">
                <a:solidFill>
                  <a:srgbClr val="453878"/>
                </a:solidFill>
                <a:latin typeface="Verdana"/>
                <a:cs typeface="Verdana"/>
              </a:rPr>
              <a:t>assessment</a:t>
            </a:r>
            <a:r>
              <a:rPr sz="1800" spc="-25" dirty="0">
                <a:solidFill>
                  <a:srgbClr val="453878"/>
                </a:solidFill>
                <a:latin typeface="Verdana"/>
                <a:cs typeface="Verdana"/>
              </a:rPr>
              <a:t> criteria</a:t>
            </a:r>
            <a:r>
              <a:rPr sz="1800" spc="-55" dirty="0">
                <a:solidFill>
                  <a:srgbClr val="453878"/>
                </a:solidFill>
                <a:latin typeface="Verdana"/>
                <a:cs typeface="Verdana"/>
              </a:rPr>
              <a:t> </a:t>
            </a:r>
            <a:r>
              <a:rPr sz="1800" dirty="0">
                <a:solidFill>
                  <a:srgbClr val="453878"/>
                </a:solidFill>
                <a:latin typeface="Verdana"/>
                <a:cs typeface="Verdana"/>
              </a:rPr>
              <a:t>being</a:t>
            </a:r>
            <a:r>
              <a:rPr sz="1800" spc="-40" dirty="0">
                <a:solidFill>
                  <a:srgbClr val="453878"/>
                </a:solidFill>
                <a:latin typeface="Verdana"/>
                <a:cs typeface="Verdana"/>
              </a:rPr>
              <a:t> </a:t>
            </a:r>
            <a:r>
              <a:rPr sz="1800" spc="-10" dirty="0">
                <a:solidFill>
                  <a:srgbClr val="453878"/>
                </a:solidFill>
                <a:latin typeface="Verdana"/>
                <a:cs typeface="Verdana"/>
              </a:rPr>
              <a:t>addressed.</a:t>
            </a:r>
            <a:endParaRPr sz="1800" dirty="0">
              <a:latin typeface="Verdana"/>
              <a:cs typeface="Verdana"/>
            </a:endParaRPr>
          </a:p>
          <a:p>
            <a:pPr>
              <a:lnSpc>
                <a:spcPct val="100000"/>
              </a:lnSpc>
            </a:pPr>
            <a:endParaRPr sz="2200" dirty="0">
              <a:latin typeface="Verdana"/>
              <a:cs typeface="Verdana"/>
            </a:endParaRPr>
          </a:p>
          <a:p>
            <a:pPr>
              <a:lnSpc>
                <a:spcPct val="100000"/>
              </a:lnSpc>
              <a:spcBef>
                <a:spcPts val="55"/>
              </a:spcBef>
            </a:pPr>
            <a:endParaRPr sz="2000" dirty="0">
              <a:latin typeface="Verdana"/>
              <a:cs typeface="Verdana"/>
            </a:endParaRPr>
          </a:p>
          <a:p>
            <a:pPr marL="179705">
              <a:lnSpc>
                <a:spcPct val="100000"/>
              </a:lnSpc>
              <a:spcBef>
                <a:spcPts val="5"/>
              </a:spcBef>
            </a:pPr>
            <a:r>
              <a:rPr sz="1800" b="1" spc="-155" dirty="0">
                <a:solidFill>
                  <a:srgbClr val="4B4B4B"/>
                </a:solidFill>
                <a:latin typeface="Tahoma"/>
                <a:cs typeface="Tahoma"/>
              </a:rPr>
              <a:t>Hints</a:t>
            </a:r>
            <a:r>
              <a:rPr sz="1800" b="1" spc="10" dirty="0">
                <a:solidFill>
                  <a:srgbClr val="4B4B4B"/>
                </a:solidFill>
                <a:latin typeface="Tahoma"/>
                <a:cs typeface="Tahoma"/>
              </a:rPr>
              <a:t> </a:t>
            </a:r>
            <a:r>
              <a:rPr sz="1800" b="1" dirty="0">
                <a:solidFill>
                  <a:srgbClr val="4B4B4B"/>
                </a:solidFill>
                <a:latin typeface="Tahoma"/>
                <a:cs typeface="Tahoma"/>
              </a:rPr>
              <a:t>and</a:t>
            </a:r>
            <a:r>
              <a:rPr sz="1800" b="1" spc="10" dirty="0">
                <a:solidFill>
                  <a:srgbClr val="4B4B4B"/>
                </a:solidFill>
                <a:latin typeface="Tahoma"/>
                <a:cs typeface="Tahoma"/>
              </a:rPr>
              <a:t> </a:t>
            </a:r>
            <a:r>
              <a:rPr sz="1800" b="1" spc="-10" dirty="0">
                <a:solidFill>
                  <a:srgbClr val="4B4B4B"/>
                </a:solidFill>
                <a:latin typeface="Tahoma"/>
                <a:cs typeface="Tahoma"/>
              </a:rPr>
              <a:t>Tips</a:t>
            </a:r>
            <a:r>
              <a:rPr sz="1800" spc="-10" dirty="0">
                <a:solidFill>
                  <a:srgbClr val="4B4B4B"/>
                </a:solidFill>
                <a:latin typeface="Verdana"/>
                <a:cs typeface="Verdana"/>
              </a:rPr>
              <a:t>:</a:t>
            </a:r>
            <a:endParaRPr sz="1800" dirty="0">
              <a:latin typeface="Verdana"/>
              <a:cs typeface="Verdana"/>
            </a:endParaRPr>
          </a:p>
          <a:p>
            <a:pPr marL="179705">
              <a:lnSpc>
                <a:spcPct val="100000"/>
              </a:lnSpc>
              <a:spcBef>
                <a:spcPts val="465"/>
              </a:spcBef>
            </a:pPr>
            <a:r>
              <a:rPr sz="1800" spc="-30" dirty="0">
                <a:solidFill>
                  <a:srgbClr val="4B4B4B"/>
                </a:solidFill>
                <a:latin typeface="Verdana"/>
                <a:cs typeface="Verdana"/>
              </a:rPr>
              <a:t>Review</a:t>
            </a:r>
            <a:r>
              <a:rPr sz="1800" spc="-150" dirty="0">
                <a:solidFill>
                  <a:srgbClr val="4B4B4B"/>
                </a:solidFill>
                <a:latin typeface="Verdana"/>
                <a:cs typeface="Verdana"/>
              </a:rPr>
              <a:t> </a:t>
            </a:r>
            <a:r>
              <a:rPr sz="1800" spc="-20" dirty="0">
                <a:solidFill>
                  <a:srgbClr val="4B4B4B"/>
                </a:solidFill>
                <a:latin typeface="Verdana"/>
                <a:cs typeface="Verdana"/>
              </a:rPr>
              <a:t>the</a:t>
            </a:r>
            <a:r>
              <a:rPr sz="1800" spc="-105" dirty="0">
                <a:solidFill>
                  <a:srgbClr val="4B4B4B"/>
                </a:solidFill>
                <a:latin typeface="Verdana"/>
                <a:cs typeface="Verdana"/>
              </a:rPr>
              <a:t> </a:t>
            </a:r>
            <a:r>
              <a:rPr sz="1800" spc="50" dirty="0">
                <a:solidFill>
                  <a:srgbClr val="4B4B4B"/>
                </a:solidFill>
                <a:latin typeface="Verdana"/>
                <a:cs typeface="Verdana"/>
              </a:rPr>
              <a:t>guidance</a:t>
            </a:r>
            <a:r>
              <a:rPr sz="1800" spc="-135" dirty="0">
                <a:solidFill>
                  <a:srgbClr val="4B4B4B"/>
                </a:solidFill>
                <a:latin typeface="Verdana"/>
                <a:cs typeface="Verdana"/>
              </a:rPr>
              <a:t> </a:t>
            </a:r>
            <a:r>
              <a:rPr sz="1800" dirty="0">
                <a:solidFill>
                  <a:srgbClr val="4B4B4B"/>
                </a:solidFill>
                <a:latin typeface="Verdana"/>
                <a:cs typeface="Verdana"/>
              </a:rPr>
              <a:t>on</a:t>
            </a:r>
            <a:r>
              <a:rPr sz="1800" spc="-125" dirty="0">
                <a:solidFill>
                  <a:srgbClr val="4B4B4B"/>
                </a:solidFill>
                <a:latin typeface="Verdana"/>
                <a:cs typeface="Verdana"/>
              </a:rPr>
              <a:t> </a:t>
            </a:r>
            <a:r>
              <a:rPr sz="1800" spc="-10" dirty="0">
                <a:solidFill>
                  <a:srgbClr val="4B4B4B"/>
                </a:solidFill>
                <a:latin typeface="Verdana"/>
                <a:cs typeface="Verdana"/>
              </a:rPr>
              <a:t>the</a:t>
            </a:r>
            <a:r>
              <a:rPr sz="1800" spc="-95" dirty="0">
                <a:solidFill>
                  <a:srgbClr val="4B4B4B"/>
                </a:solidFill>
                <a:latin typeface="Verdana"/>
                <a:cs typeface="Verdana"/>
              </a:rPr>
              <a:t> assessment</a:t>
            </a:r>
            <a:r>
              <a:rPr sz="1800" spc="-85" dirty="0">
                <a:solidFill>
                  <a:srgbClr val="4B4B4B"/>
                </a:solidFill>
                <a:latin typeface="Verdana"/>
                <a:cs typeface="Verdana"/>
              </a:rPr>
              <a:t> </a:t>
            </a:r>
            <a:r>
              <a:rPr sz="1800" spc="-55" dirty="0">
                <a:solidFill>
                  <a:srgbClr val="4B4B4B"/>
                </a:solidFill>
                <a:latin typeface="Verdana"/>
                <a:cs typeface="Verdana"/>
              </a:rPr>
              <a:t>brief</a:t>
            </a:r>
            <a:r>
              <a:rPr sz="1800" spc="-135" dirty="0">
                <a:solidFill>
                  <a:srgbClr val="4B4B4B"/>
                </a:solidFill>
                <a:latin typeface="Verdana"/>
                <a:cs typeface="Verdana"/>
              </a:rPr>
              <a:t> </a:t>
            </a:r>
            <a:r>
              <a:rPr sz="1800" spc="55" dirty="0">
                <a:solidFill>
                  <a:srgbClr val="4B4B4B"/>
                </a:solidFill>
                <a:latin typeface="Verdana"/>
                <a:cs typeface="Verdana"/>
              </a:rPr>
              <a:t>and</a:t>
            </a:r>
            <a:r>
              <a:rPr sz="1800" spc="-120" dirty="0">
                <a:solidFill>
                  <a:srgbClr val="4B4B4B"/>
                </a:solidFill>
                <a:latin typeface="Verdana"/>
                <a:cs typeface="Verdana"/>
              </a:rPr>
              <a:t> </a:t>
            </a:r>
            <a:r>
              <a:rPr sz="1800" dirty="0">
                <a:solidFill>
                  <a:srgbClr val="4B4B4B"/>
                </a:solidFill>
                <a:latin typeface="Verdana"/>
                <a:cs typeface="Verdana"/>
              </a:rPr>
              <a:t>grading</a:t>
            </a:r>
            <a:r>
              <a:rPr sz="1800" spc="-130" dirty="0">
                <a:solidFill>
                  <a:srgbClr val="4B4B4B"/>
                </a:solidFill>
                <a:latin typeface="Verdana"/>
                <a:cs typeface="Verdana"/>
              </a:rPr>
              <a:t> </a:t>
            </a:r>
            <a:r>
              <a:rPr sz="1800" spc="-20" dirty="0">
                <a:solidFill>
                  <a:srgbClr val="4B4B4B"/>
                </a:solidFill>
                <a:latin typeface="Verdana"/>
                <a:cs typeface="Verdana"/>
              </a:rPr>
              <a:t>grid</a:t>
            </a:r>
            <a:endParaRPr sz="1800" dirty="0">
              <a:latin typeface="Verdana"/>
              <a:cs typeface="Verdana"/>
            </a:endParaRPr>
          </a:p>
          <a:p>
            <a:pPr marL="179705">
              <a:lnSpc>
                <a:spcPct val="100000"/>
              </a:lnSpc>
              <a:spcBef>
                <a:spcPts val="180"/>
              </a:spcBef>
            </a:pPr>
            <a:r>
              <a:rPr sz="1800" spc="-65" dirty="0">
                <a:solidFill>
                  <a:srgbClr val="4B4B4B"/>
                </a:solidFill>
                <a:latin typeface="Verdana"/>
                <a:cs typeface="Verdana"/>
              </a:rPr>
              <a:t>Your</a:t>
            </a:r>
            <a:r>
              <a:rPr sz="1800" spc="-130" dirty="0">
                <a:solidFill>
                  <a:srgbClr val="4B4B4B"/>
                </a:solidFill>
                <a:latin typeface="Verdana"/>
                <a:cs typeface="Verdana"/>
              </a:rPr>
              <a:t> </a:t>
            </a:r>
            <a:r>
              <a:rPr sz="1800" spc="-80" dirty="0">
                <a:solidFill>
                  <a:srgbClr val="4B4B4B"/>
                </a:solidFill>
                <a:latin typeface="Verdana"/>
                <a:cs typeface="Verdana"/>
              </a:rPr>
              <a:t>responses</a:t>
            </a:r>
            <a:r>
              <a:rPr sz="1800" spc="-85" dirty="0">
                <a:solidFill>
                  <a:srgbClr val="4B4B4B"/>
                </a:solidFill>
                <a:latin typeface="Verdana"/>
                <a:cs typeface="Verdana"/>
              </a:rPr>
              <a:t> </a:t>
            </a:r>
            <a:r>
              <a:rPr sz="1800" spc="-55" dirty="0">
                <a:solidFill>
                  <a:srgbClr val="4B4B4B"/>
                </a:solidFill>
                <a:latin typeface="Verdana"/>
                <a:cs typeface="Verdana"/>
              </a:rPr>
              <a:t>should</a:t>
            </a:r>
            <a:r>
              <a:rPr sz="1800" spc="-110" dirty="0">
                <a:solidFill>
                  <a:srgbClr val="4B4B4B"/>
                </a:solidFill>
                <a:latin typeface="Verdana"/>
                <a:cs typeface="Verdana"/>
              </a:rPr>
              <a:t> </a:t>
            </a:r>
            <a:r>
              <a:rPr sz="1800" spc="95" dirty="0">
                <a:solidFill>
                  <a:srgbClr val="4B4B4B"/>
                </a:solidFill>
                <a:latin typeface="Verdana"/>
                <a:cs typeface="Verdana"/>
              </a:rPr>
              <a:t>be</a:t>
            </a:r>
            <a:r>
              <a:rPr sz="1800" spc="-114" dirty="0">
                <a:solidFill>
                  <a:srgbClr val="4B4B4B"/>
                </a:solidFill>
                <a:latin typeface="Verdana"/>
                <a:cs typeface="Verdana"/>
              </a:rPr>
              <a:t> </a:t>
            </a:r>
            <a:r>
              <a:rPr sz="1800" spc="-160" dirty="0">
                <a:solidFill>
                  <a:srgbClr val="4B4B4B"/>
                </a:solidFill>
                <a:latin typeface="Verdana"/>
                <a:cs typeface="Verdana"/>
              </a:rPr>
              <a:t>2100</a:t>
            </a:r>
            <a:r>
              <a:rPr sz="1800" spc="-110" dirty="0">
                <a:solidFill>
                  <a:srgbClr val="4B4B4B"/>
                </a:solidFill>
                <a:latin typeface="Verdana"/>
                <a:cs typeface="Verdana"/>
              </a:rPr>
              <a:t> </a:t>
            </a:r>
            <a:r>
              <a:rPr sz="1800" spc="-210" dirty="0">
                <a:solidFill>
                  <a:srgbClr val="4B4B4B"/>
                </a:solidFill>
                <a:latin typeface="Verdana"/>
                <a:cs typeface="Verdana"/>
              </a:rPr>
              <a:t>+/-</a:t>
            </a:r>
            <a:r>
              <a:rPr sz="1800" spc="-135" dirty="0">
                <a:solidFill>
                  <a:srgbClr val="4B4B4B"/>
                </a:solidFill>
                <a:latin typeface="Verdana"/>
                <a:cs typeface="Verdana"/>
              </a:rPr>
              <a:t> </a:t>
            </a:r>
            <a:r>
              <a:rPr sz="1800" spc="-260" dirty="0">
                <a:solidFill>
                  <a:srgbClr val="4B4B4B"/>
                </a:solidFill>
                <a:latin typeface="Verdana"/>
                <a:cs typeface="Verdana"/>
              </a:rPr>
              <a:t>10%.</a:t>
            </a:r>
            <a:r>
              <a:rPr sz="1800" spc="-110" dirty="0">
                <a:solidFill>
                  <a:srgbClr val="4B4B4B"/>
                </a:solidFill>
                <a:latin typeface="Verdana"/>
                <a:cs typeface="Verdana"/>
              </a:rPr>
              <a:t> </a:t>
            </a:r>
            <a:r>
              <a:rPr sz="1800" spc="-70" dirty="0">
                <a:solidFill>
                  <a:srgbClr val="4B4B4B"/>
                </a:solidFill>
                <a:latin typeface="Verdana"/>
                <a:cs typeface="Verdana"/>
              </a:rPr>
              <a:t>Refer</a:t>
            </a:r>
            <a:r>
              <a:rPr sz="1800" spc="-105" dirty="0">
                <a:solidFill>
                  <a:srgbClr val="4B4B4B"/>
                </a:solidFill>
                <a:latin typeface="Verdana"/>
                <a:cs typeface="Verdana"/>
              </a:rPr>
              <a:t> </a:t>
            </a:r>
            <a:r>
              <a:rPr sz="1800" spc="-20" dirty="0">
                <a:solidFill>
                  <a:srgbClr val="4B4B4B"/>
                </a:solidFill>
                <a:latin typeface="Verdana"/>
                <a:cs typeface="Verdana"/>
              </a:rPr>
              <a:t>to</a:t>
            </a:r>
            <a:r>
              <a:rPr sz="1800" spc="-105" dirty="0">
                <a:solidFill>
                  <a:srgbClr val="4B4B4B"/>
                </a:solidFill>
                <a:latin typeface="Verdana"/>
                <a:cs typeface="Verdana"/>
              </a:rPr>
              <a:t> </a:t>
            </a:r>
            <a:r>
              <a:rPr sz="1800" spc="-20" dirty="0">
                <a:solidFill>
                  <a:srgbClr val="4B4B4B"/>
                </a:solidFill>
                <a:latin typeface="Verdana"/>
                <a:cs typeface="Verdana"/>
              </a:rPr>
              <a:t>the</a:t>
            </a:r>
            <a:r>
              <a:rPr sz="1800" spc="-100" dirty="0">
                <a:solidFill>
                  <a:srgbClr val="4B4B4B"/>
                </a:solidFill>
                <a:latin typeface="Verdana"/>
                <a:cs typeface="Verdana"/>
              </a:rPr>
              <a:t> </a:t>
            </a:r>
            <a:r>
              <a:rPr sz="1800" spc="-60" dirty="0">
                <a:solidFill>
                  <a:srgbClr val="4B4B4B"/>
                </a:solidFill>
                <a:latin typeface="Verdana"/>
                <a:cs typeface="Verdana"/>
              </a:rPr>
              <a:t>CIPD</a:t>
            </a:r>
            <a:r>
              <a:rPr sz="1800" spc="-145" dirty="0">
                <a:solidFill>
                  <a:srgbClr val="4B4B4B"/>
                </a:solidFill>
                <a:latin typeface="Verdana"/>
                <a:cs typeface="Verdana"/>
              </a:rPr>
              <a:t> </a:t>
            </a:r>
            <a:r>
              <a:rPr sz="1800" dirty="0">
                <a:solidFill>
                  <a:srgbClr val="4B4B4B"/>
                </a:solidFill>
                <a:latin typeface="Verdana"/>
                <a:cs typeface="Verdana"/>
              </a:rPr>
              <a:t>word</a:t>
            </a:r>
            <a:r>
              <a:rPr sz="1800" spc="-60" dirty="0">
                <a:solidFill>
                  <a:srgbClr val="4B4B4B"/>
                </a:solidFill>
                <a:latin typeface="Verdana"/>
                <a:cs typeface="Verdana"/>
              </a:rPr>
              <a:t> </a:t>
            </a:r>
            <a:r>
              <a:rPr sz="1800" dirty="0">
                <a:solidFill>
                  <a:srgbClr val="4B4B4B"/>
                </a:solidFill>
                <a:latin typeface="Verdana"/>
                <a:cs typeface="Verdana"/>
              </a:rPr>
              <a:t>count</a:t>
            </a:r>
            <a:r>
              <a:rPr sz="1800" spc="-114" dirty="0">
                <a:solidFill>
                  <a:srgbClr val="4B4B4B"/>
                </a:solidFill>
                <a:latin typeface="Verdana"/>
                <a:cs typeface="Verdana"/>
              </a:rPr>
              <a:t> </a:t>
            </a:r>
            <a:r>
              <a:rPr sz="1800" dirty="0">
                <a:solidFill>
                  <a:srgbClr val="4B4B4B"/>
                </a:solidFill>
                <a:latin typeface="Verdana"/>
                <a:cs typeface="Verdana"/>
              </a:rPr>
              <a:t>policy</a:t>
            </a:r>
            <a:r>
              <a:rPr sz="1800" spc="-140" dirty="0">
                <a:solidFill>
                  <a:srgbClr val="4B4B4B"/>
                </a:solidFill>
                <a:latin typeface="Verdana"/>
                <a:cs typeface="Verdana"/>
              </a:rPr>
              <a:t> </a:t>
            </a:r>
            <a:r>
              <a:rPr sz="1800" spc="-80" dirty="0">
                <a:solidFill>
                  <a:srgbClr val="4B4B4B"/>
                </a:solidFill>
                <a:latin typeface="Verdana"/>
                <a:cs typeface="Verdana"/>
              </a:rPr>
              <a:t>for</a:t>
            </a:r>
            <a:r>
              <a:rPr sz="1800" spc="-135" dirty="0">
                <a:solidFill>
                  <a:srgbClr val="4B4B4B"/>
                </a:solidFill>
                <a:latin typeface="Verdana"/>
                <a:cs typeface="Verdana"/>
              </a:rPr>
              <a:t> </a:t>
            </a:r>
            <a:r>
              <a:rPr sz="1800" spc="-40" dirty="0">
                <a:solidFill>
                  <a:srgbClr val="4B4B4B"/>
                </a:solidFill>
                <a:latin typeface="Verdana"/>
                <a:cs typeface="Verdana"/>
              </a:rPr>
              <a:t>more</a:t>
            </a:r>
            <a:r>
              <a:rPr sz="1800" spc="-130" dirty="0">
                <a:solidFill>
                  <a:srgbClr val="4B4B4B"/>
                </a:solidFill>
                <a:latin typeface="Verdana"/>
                <a:cs typeface="Verdana"/>
              </a:rPr>
              <a:t> </a:t>
            </a:r>
            <a:r>
              <a:rPr sz="1800" spc="-10" dirty="0">
                <a:solidFill>
                  <a:srgbClr val="4B4B4B"/>
                </a:solidFill>
                <a:latin typeface="Verdana"/>
                <a:cs typeface="Verdana"/>
              </a:rPr>
              <a:t>information.</a:t>
            </a:r>
            <a:endParaRPr sz="1800" dirty="0">
              <a:latin typeface="Verdana"/>
              <a:cs typeface="Verdana"/>
            </a:endParaRPr>
          </a:p>
        </p:txBody>
      </p:sp>
      <p:grpSp>
        <p:nvGrpSpPr>
          <p:cNvPr id="5" name="object 5"/>
          <p:cNvGrpSpPr/>
          <p:nvPr/>
        </p:nvGrpSpPr>
        <p:grpSpPr>
          <a:xfrm>
            <a:off x="600287" y="4553499"/>
            <a:ext cx="412115" cy="478790"/>
            <a:chOff x="600287" y="4553499"/>
            <a:chExt cx="412115" cy="478790"/>
          </a:xfrm>
        </p:grpSpPr>
        <p:sp>
          <p:nvSpPr>
            <p:cNvPr id="6" name="object 6"/>
            <p:cNvSpPr/>
            <p:nvPr/>
          </p:nvSpPr>
          <p:spPr>
            <a:xfrm>
              <a:off x="600287" y="4644916"/>
              <a:ext cx="412115" cy="387350"/>
            </a:xfrm>
            <a:custGeom>
              <a:avLst/>
              <a:gdLst/>
              <a:ahLst/>
              <a:cxnLst/>
              <a:rect l="l" t="t" r="r" b="b"/>
              <a:pathLst>
                <a:path w="412115" h="387350">
                  <a:moveTo>
                    <a:pt x="32925" y="0"/>
                  </a:moveTo>
                  <a:lnTo>
                    <a:pt x="93187" y="0"/>
                  </a:lnTo>
                  <a:lnTo>
                    <a:pt x="378662" y="0"/>
                  </a:lnTo>
                  <a:lnTo>
                    <a:pt x="391478" y="2587"/>
                  </a:lnTo>
                  <a:lnTo>
                    <a:pt x="401944" y="9644"/>
                  </a:lnTo>
                  <a:lnTo>
                    <a:pt x="409001" y="20110"/>
                  </a:lnTo>
                  <a:lnTo>
                    <a:pt x="411588" y="32927"/>
                  </a:lnTo>
                  <a:lnTo>
                    <a:pt x="411588" y="255208"/>
                  </a:lnTo>
                  <a:lnTo>
                    <a:pt x="409001" y="268025"/>
                  </a:lnTo>
                  <a:lnTo>
                    <a:pt x="401944" y="278491"/>
                  </a:lnTo>
                  <a:lnTo>
                    <a:pt x="391478" y="285548"/>
                  </a:lnTo>
                  <a:lnTo>
                    <a:pt x="378662" y="288136"/>
                  </a:lnTo>
                  <a:lnTo>
                    <a:pt x="291181" y="288159"/>
                  </a:lnTo>
                  <a:lnTo>
                    <a:pt x="286316" y="290592"/>
                  </a:lnTo>
                  <a:lnTo>
                    <a:pt x="217816" y="381755"/>
                  </a:lnTo>
                  <a:lnTo>
                    <a:pt x="216348" y="383092"/>
                  </a:lnTo>
                  <a:lnTo>
                    <a:pt x="210586" y="386213"/>
                  </a:lnTo>
                  <a:lnTo>
                    <a:pt x="204292" y="386859"/>
                  </a:lnTo>
                  <a:lnTo>
                    <a:pt x="198215" y="385096"/>
                  </a:lnTo>
                  <a:lnTo>
                    <a:pt x="193105" y="380994"/>
                  </a:lnTo>
                  <a:lnTo>
                    <a:pt x="125281" y="290600"/>
                  </a:lnTo>
                  <a:lnTo>
                    <a:pt x="120417" y="288159"/>
                  </a:lnTo>
                  <a:lnTo>
                    <a:pt x="32925" y="288136"/>
                  </a:lnTo>
                  <a:lnTo>
                    <a:pt x="0" y="255208"/>
                  </a:lnTo>
                  <a:lnTo>
                    <a:pt x="0" y="32928"/>
                  </a:lnTo>
                  <a:lnTo>
                    <a:pt x="2587" y="20111"/>
                  </a:lnTo>
                  <a:lnTo>
                    <a:pt x="9643" y="9644"/>
                  </a:lnTo>
                  <a:lnTo>
                    <a:pt x="20109" y="2587"/>
                  </a:lnTo>
                  <a:lnTo>
                    <a:pt x="32925" y="0"/>
                  </a:lnTo>
                  <a:close/>
                </a:path>
              </a:pathLst>
            </a:custGeom>
            <a:solidFill>
              <a:srgbClr val="453878"/>
            </a:solidFill>
          </p:spPr>
          <p:txBody>
            <a:bodyPr wrap="square" lIns="0" tIns="0" rIns="0" bIns="0" rtlCol="0"/>
            <a:lstStyle/>
            <a:p>
              <a:endParaRPr/>
            </a:p>
          </p:txBody>
        </p:sp>
        <p:sp>
          <p:nvSpPr>
            <p:cNvPr id="7" name="object 7"/>
            <p:cNvSpPr/>
            <p:nvPr/>
          </p:nvSpPr>
          <p:spPr>
            <a:xfrm>
              <a:off x="773150" y="4891468"/>
              <a:ext cx="66040" cy="33655"/>
            </a:xfrm>
            <a:custGeom>
              <a:avLst/>
              <a:gdLst/>
              <a:ahLst/>
              <a:cxnLst/>
              <a:rect l="l" t="t" r="r" b="b"/>
              <a:pathLst>
                <a:path w="66040" h="33654">
                  <a:moveTo>
                    <a:pt x="16611" y="4114"/>
                  </a:moveTo>
                  <a:lnTo>
                    <a:pt x="13042" y="304"/>
                  </a:lnTo>
                  <a:lnTo>
                    <a:pt x="3962" y="0"/>
                  </a:lnTo>
                  <a:lnTo>
                    <a:pt x="152" y="3568"/>
                  </a:lnTo>
                  <a:lnTo>
                    <a:pt x="0" y="8661"/>
                  </a:lnTo>
                  <a:lnTo>
                    <a:pt x="0" y="29667"/>
                  </a:lnTo>
                  <a:lnTo>
                    <a:pt x="3683" y="33362"/>
                  </a:lnTo>
                  <a:lnTo>
                    <a:pt x="8229" y="33362"/>
                  </a:lnTo>
                  <a:lnTo>
                    <a:pt x="12776" y="33362"/>
                  </a:lnTo>
                  <a:lnTo>
                    <a:pt x="16459" y="29679"/>
                  </a:lnTo>
                  <a:lnTo>
                    <a:pt x="16459" y="8661"/>
                  </a:lnTo>
                  <a:lnTo>
                    <a:pt x="16611" y="4114"/>
                  </a:lnTo>
                  <a:close/>
                </a:path>
                <a:path w="66040" h="33654">
                  <a:moveTo>
                    <a:pt x="66001" y="4114"/>
                  </a:moveTo>
                  <a:lnTo>
                    <a:pt x="62445" y="304"/>
                  </a:lnTo>
                  <a:lnTo>
                    <a:pt x="53352" y="0"/>
                  </a:lnTo>
                  <a:lnTo>
                    <a:pt x="49542" y="3568"/>
                  </a:lnTo>
                  <a:lnTo>
                    <a:pt x="49390" y="8661"/>
                  </a:lnTo>
                  <a:lnTo>
                    <a:pt x="49390" y="29667"/>
                  </a:lnTo>
                  <a:lnTo>
                    <a:pt x="53073" y="33350"/>
                  </a:lnTo>
                  <a:lnTo>
                    <a:pt x="57607" y="33362"/>
                  </a:lnTo>
                  <a:lnTo>
                    <a:pt x="62166" y="33362"/>
                  </a:lnTo>
                  <a:lnTo>
                    <a:pt x="65849" y="29667"/>
                  </a:lnTo>
                  <a:lnTo>
                    <a:pt x="65849" y="8661"/>
                  </a:lnTo>
                  <a:lnTo>
                    <a:pt x="66001" y="4114"/>
                  </a:lnTo>
                  <a:close/>
                </a:path>
              </a:pathLst>
            </a:custGeom>
            <a:solidFill>
              <a:srgbClr val="EEEEEE"/>
            </a:solidFill>
          </p:spPr>
          <p:txBody>
            <a:bodyPr wrap="square" lIns="0" tIns="0" rIns="0" bIns="0" rtlCol="0"/>
            <a:lstStyle/>
            <a:p>
              <a:endParaRPr/>
            </a:p>
          </p:txBody>
        </p:sp>
        <p:sp>
          <p:nvSpPr>
            <p:cNvPr id="8" name="object 8"/>
            <p:cNvSpPr/>
            <p:nvPr/>
          </p:nvSpPr>
          <p:spPr>
            <a:xfrm>
              <a:off x="623976" y="4553508"/>
              <a:ext cx="364490" cy="289560"/>
            </a:xfrm>
            <a:custGeom>
              <a:avLst/>
              <a:gdLst/>
              <a:ahLst/>
              <a:cxnLst/>
              <a:rect l="l" t="t" r="r" b="b"/>
              <a:pathLst>
                <a:path w="364490" h="289560">
                  <a:moveTo>
                    <a:pt x="42164" y="128028"/>
                  </a:moveTo>
                  <a:lnTo>
                    <a:pt x="38468" y="124345"/>
                  </a:lnTo>
                  <a:lnTo>
                    <a:pt x="4686" y="124345"/>
                  </a:lnTo>
                  <a:lnTo>
                    <a:pt x="1003" y="128028"/>
                  </a:lnTo>
                  <a:lnTo>
                    <a:pt x="1003" y="137121"/>
                  </a:lnTo>
                  <a:lnTo>
                    <a:pt x="4686" y="140804"/>
                  </a:lnTo>
                  <a:lnTo>
                    <a:pt x="9232" y="140804"/>
                  </a:lnTo>
                  <a:lnTo>
                    <a:pt x="38468" y="140804"/>
                  </a:lnTo>
                  <a:lnTo>
                    <a:pt x="42164" y="137121"/>
                  </a:lnTo>
                  <a:lnTo>
                    <a:pt x="42164" y="128028"/>
                  </a:lnTo>
                  <a:close/>
                </a:path>
                <a:path w="364490" h="289560">
                  <a:moveTo>
                    <a:pt x="58623" y="46583"/>
                  </a:moveTo>
                  <a:lnTo>
                    <a:pt x="58610" y="39535"/>
                  </a:lnTo>
                  <a:lnTo>
                    <a:pt x="57480" y="37172"/>
                  </a:lnTo>
                  <a:lnTo>
                    <a:pt x="14376" y="2654"/>
                  </a:lnTo>
                  <a:lnTo>
                    <a:pt x="10693" y="0"/>
                  </a:lnTo>
                  <a:lnTo>
                    <a:pt x="5549" y="825"/>
                  </a:lnTo>
                  <a:lnTo>
                    <a:pt x="406" y="7950"/>
                  </a:lnTo>
                  <a:lnTo>
                    <a:pt x="939" y="12725"/>
                  </a:lnTo>
                  <a:lnTo>
                    <a:pt x="4127" y="15519"/>
                  </a:lnTo>
                  <a:lnTo>
                    <a:pt x="46697" y="49606"/>
                  </a:lnTo>
                  <a:lnTo>
                    <a:pt x="48514" y="50266"/>
                  </a:lnTo>
                  <a:lnTo>
                    <a:pt x="50393" y="50292"/>
                  </a:lnTo>
                  <a:lnTo>
                    <a:pt x="54940" y="50279"/>
                  </a:lnTo>
                  <a:lnTo>
                    <a:pt x="58623" y="46583"/>
                  </a:lnTo>
                  <a:close/>
                </a:path>
                <a:path w="364490" h="289560">
                  <a:moveTo>
                    <a:pt x="59296" y="246087"/>
                  </a:moveTo>
                  <a:lnTo>
                    <a:pt x="53479" y="239471"/>
                  </a:lnTo>
                  <a:lnTo>
                    <a:pt x="48717" y="238937"/>
                  </a:lnTo>
                  <a:lnTo>
                    <a:pt x="45288" y="241427"/>
                  </a:lnTo>
                  <a:lnTo>
                    <a:pt x="571" y="277202"/>
                  </a:lnTo>
                  <a:lnTo>
                    <a:pt x="0" y="282397"/>
                  </a:lnTo>
                  <a:lnTo>
                    <a:pt x="4406" y="287883"/>
                  </a:lnTo>
                  <a:lnTo>
                    <a:pt x="6756" y="289013"/>
                  </a:lnTo>
                  <a:lnTo>
                    <a:pt x="9232" y="289026"/>
                  </a:lnTo>
                  <a:lnTo>
                    <a:pt x="11099" y="289013"/>
                  </a:lnTo>
                  <a:lnTo>
                    <a:pt x="12915" y="288378"/>
                  </a:lnTo>
                  <a:lnTo>
                    <a:pt x="55549" y="254292"/>
                  </a:lnTo>
                  <a:lnTo>
                    <a:pt x="58953" y="251282"/>
                  </a:lnTo>
                  <a:lnTo>
                    <a:pt x="59296" y="246087"/>
                  </a:lnTo>
                  <a:close/>
                </a:path>
                <a:path w="364490" h="289560">
                  <a:moveTo>
                    <a:pt x="363207" y="285318"/>
                  </a:moveTo>
                  <a:lnTo>
                    <a:pt x="363181" y="278269"/>
                  </a:lnTo>
                  <a:lnTo>
                    <a:pt x="362051" y="275920"/>
                  </a:lnTo>
                  <a:lnTo>
                    <a:pt x="318947" y="241427"/>
                  </a:lnTo>
                  <a:lnTo>
                    <a:pt x="315264" y="238760"/>
                  </a:lnTo>
                  <a:lnTo>
                    <a:pt x="310121" y="239598"/>
                  </a:lnTo>
                  <a:lnTo>
                    <a:pt x="304977" y="246722"/>
                  </a:lnTo>
                  <a:lnTo>
                    <a:pt x="305511" y="251485"/>
                  </a:lnTo>
                  <a:lnTo>
                    <a:pt x="308698" y="254292"/>
                  </a:lnTo>
                  <a:lnTo>
                    <a:pt x="351269" y="288353"/>
                  </a:lnTo>
                  <a:lnTo>
                    <a:pt x="353085" y="289001"/>
                  </a:lnTo>
                  <a:lnTo>
                    <a:pt x="354965" y="289026"/>
                  </a:lnTo>
                  <a:lnTo>
                    <a:pt x="359524" y="289013"/>
                  </a:lnTo>
                  <a:lnTo>
                    <a:pt x="363207" y="285318"/>
                  </a:lnTo>
                  <a:close/>
                </a:path>
                <a:path w="364490" h="289560">
                  <a:moveTo>
                    <a:pt x="363207" y="128028"/>
                  </a:moveTo>
                  <a:lnTo>
                    <a:pt x="359511" y="124345"/>
                  </a:lnTo>
                  <a:lnTo>
                    <a:pt x="325729" y="124345"/>
                  </a:lnTo>
                  <a:lnTo>
                    <a:pt x="322033" y="128028"/>
                  </a:lnTo>
                  <a:lnTo>
                    <a:pt x="322033" y="137121"/>
                  </a:lnTo>
                  <a:lnTo>
                    <a:pt x="325729" y="140804"/>
                  </a:lnTo>
                  <a:lnTo>
                    <a:pt x="330276" y="140804"/>
                  </a:lnTo>
                  <a:lnTo>
                    <a:pt x="359511" y="140804"/>
                  </a:lnTo>
                  <a:lnTo>
                    <a:pt x="363207" y="137121"/>
                  </a:lnTo>
                  <a:lnTo>
                    <a:pt x="363207" y="128028"/>
                  </a:lnTo>
                  <a:close/>
                </a:path>
                <a:path w="364490" h="289560">
                  <a:moveTo>
                    <a:pt x="363867" y="7315"/>
                  </a:moveTo>
                  <a:lnTo>
                    <a:pt x="358063" y="711"/>
                  </a:lnTo>
                  <a:lnTo>
                    <a:pt x="353301" y="177"/>
                  </a:lnTo>
                  <a:lnTo>
                    <a:pt x="349859" y="2654"/>
                  </a:lnTo>
                  <a:lnTo>
                    <a:pt x="305130" y="38417"/>
                  </a:lnTo>
                  <a:lnTo>
                    <a:pt x="304533" y="43599"/>
                  </a:lnTo>
                  <a:lnTo>
                    <a:pt x="308940" y="49136"/>
                  </a:lnTo>
                  <a:lnTo>
                    <a:pt x="311302" y="50279"/>
                  </a:lnTo>
                  <a:lnTo>
                    <a:pt x="313804" y="50292"/>
                  </a:lnTo>
                  <a:lnTo>
                    <a:pt x="315683" y="50266"/>
                  </a:lnTo>
                  <a:lnTo>
                    <a:pt x="317500" y="49606"/>
                  </a:lnTo>
                  <a:lnTo>
                    <a:pt x="360108" y="15519"/>
                  </a:lnTo>
                  <a:lnTo>
                    <a:pt x="363524" y="12522"/>
                  </a:lnTo>
                  <a:lnTo>
                    <a:pt x="363867" y="7315"/>
                  </a:lnTo>
                  <a:close/>
                </a:path>
              </a:pathLst>
            </a:custGeom>
            <a:solidFill>
              <a:srgbClr val="F3D45B"/>
            </a:solidFill>
          </p:spPr>
          <p:txBody>
            <a:bodyPr wrap="square" lIns="0" tIns="0" rIns="0" bIns="0" rtlCol="0"/>
            <a:lstStyle/>
            <a:p>
              <a:endParaRPr/>
            </a:p>
          </p:txBody>
        </p:sp>
        <p:sp>
          <p:nvSpPr>
            <p:cNvPr id="9" name="object 9"/>
            <p:cNvSpPr/>
            <p:nvPr/>
          </p:nvSpPr>
          <p:spPr>
            <a:xfrm>
              <a:off x="756660" y="4826000"/>
              <a:ext cx="99060" cy="74295"/>
            </a:xfrm>
            <a:custGeom>
              <a:avLst/>
              <a:gdLst/>
              <a:ahLst/>
              <a:cxnLst/>
              <a:rect l="l" t="t" r="r" b="b"/>
              <a:pathLst>
                <a:path w="99059" h="74295">
                  <a:moveTo>
                    <a:pt x="0" y="31"/>
                  </a:moveTo>
                  <a:lnTo>
                    <a:pt x="98845" y="0"/>
                  </a:lnTo>
                  <a:lnTo>
                    <a:pt x="98845" y="49465"/>
                  </a:lnTo>
                  <a:lnTo>
                    <a:pt x="96897" y="59081"/>
                  </a:lnTo>
                  <a:lnTo>
                    <a:pt x="91596" y="66931"/>
                  </a:lnTo>
                  <a:lnTo>
                    <a:pt x="83740" y="72220"/>
                  </a:lnTo>
                  <a:lnTo>
                    <a:pt x="74126" y="74155"/>
                  </a:lnTo>
                  <a:lnTo>
                    <a:pt x="24703" y="74155"/>
                  </a:lnTo>
                  <a:lnTo>
                    <a:pt x="15091" y="72214"/>
                  </a:lnTo>
                  <a:lnTo>
                    <a:pt x="7240" y="66921"/>
                  </a:lnTo>
                  <a:lnTo>
                    <a:pt x="1945" y="59070"/>
                  </a:lnTo>
                  <a:lnTo>
                    <a:pt x="0" y="49457"/>
                  </a:lnTo>
                  <a:lnTo>
                    <a:pt x="0" y="31"/>
                  </a:lnTo>
                  <a:close/>
                </a:path>
              </a:pathLst>
            </a:custGeom>
            <a:solidFill>
              <a:srgbClr val="C9C9D3"/>
            </a:solidFill>
          </p:spPr>
          <p:txBody>
            <a:bodyPr wrap="square" lIns="0" tIns="0" rIns="0" bIns="0" rtlCol="0"/>
            <a:lstStyle/>
            <a:p>
              <a:endParaRPr/>
            </a:p>
          </p:txBody>
        </p:sp>
        <p:sp>
          <p:nvSpPr>
            <p:cNvPr id="10" name="object 10"/>
            <p:cNvSpPr/>
            <p:nvPr/>
          </p:nvSpPr>
          <p:spPr>
            <a:xfrm>
              <a:off x="690864" y="4554528"/>
              <a:ext cx="230504" cy="288290"/>
            </a:xfrm>
            <a:custGeom>
              <a:avLst/>
              <a:gdLst/>
              <a:ahLst/>
              <a:cxnLst/>
              <a:rect l="l" t="t" r="r" b="b"/>
              <a:pathLst>
                <a:path w="230505" h="288289">
                  <a:moveTo>
                    <a:pt x="118146" y="0"/>
                  </a:moveTo>
                  <a:lnTo>
                    <a:pt x="161245" y="9557"/>
                  </a:lnTo>
                  <a:lnTo>
                    <a:pt x="198669" y="35839"/>
                  </a:lnTo>
                  <a:lnTo>
                    <a:pt x="222967" y="74578"/>
                  </a:lnTo>
                  <a:lnTo>
                    <a:pt x="230270" y="118120"/>
                  </a:lnTo>
                  <a:lnTo>
                    <a:pt x="220713" y="161224"/>
                  </a:lnTo>
                  <a:lnTo>
                    <a:pt x="194434" y="198652"/>
                  </a:lnTo>
                  <a:lnTo>
                    <a:pt x="181531" y="214161"/>
                  </a:lnTo>
                  <a:lnTo>
                    <a:pt x="172109" y="231771"/>
                  </a:lnTo>
                  <a:lnTo>
                    <a:pt x="166401" y="250910"/>
                  </a:lnTo>
                  <a:lnTo>
                    <a:pt x="164640" y="271005"/>
                  </a:lnTo>
                  <a:lnTo>
                    <a:pt x="164640" y="288001"/>
                  </a:lnTo>
                  <a:lnTo>
                    <a:pt x="65795" y="288001"/>
                  </a:lnTo>
                  <a:lnTo>
                    <a:pt x="58470" y="231337"/>
                  </a:lnTo>
                  <a:lnTo>
                    <a:pt x="36522" y="199142"/>
                  </a:lnTo>
                  <a:lnTo>
                    <a:pt x="20963" y="181328"/>
                  </a:lnTo>
                  <a:lnTo>
                    <a:pt x="9486" y="160926"/>
                  </a:lnTo>
                  <a:lnTo>
                    <a:pt x="2389" y="138620"/>
                  </a:lnTo>
                  <a:lnTo>
                    <a:pt x="0" y="115093"/>
                  </a:lnTo>
                  <a:lnTo>
                    <a:pt x="2388" y="91782"/>
                  </a:lnTo>
                  <a:lnTo>
                    <a:pt x="9353" y="69656"/>
                  </a:lnTo>
                  <a:lnTo>
                    <a:pt x="20608" y="49375"/>
                  </a:lnTo>
                  <a:lnTo>
                    <a:pt x="35870" y="31603"/>
                  </a:lnTo>
                  <a:lnTo>
                    <a:pt x="74609" y="7303"/>
                  </a:lnTo>
                  <a:lnTo>
                    <a:pt x="118146" y="0"/>
                  </a:lnTo>
                  <a:close/>
                </a:path>
              </a:pathLst>
            </a:custGeom>
            <a:solidFill>
              <a:srgbClr val="FFCC33"/>
            </a:solidFill>
          </p:spPr>
          <p:txBody>
            <a:bodyPr wrap="square" lIns="0" tIns="0" rIns="0" bIns="0" rtlCol="0"/>
            <a:lstStyle/>
            <a:p>
              <a:endParaRPr/>
            </a:p>
          </p:txBody>
        </p:sp>
        <p:sp>
          <p:nvSpPr>
            <p:cNvPr id="11" name="object 11"/>
            <p:cNvSpPr/>
            <p:nvPr/>
          </p:nvSpPr>
          <p:spPr>
            <a:xfrm>
              <a:off x="781367" y="4726825"/>
              <a:ext cx="50165" cy="91440"/>
            </a:xfrm>
            <a:custGeom>
              <a:avLst/>
              <a:gdLst/>
              <a:ahLst/>
              <a:cxnLst/>
              <a:rect l="l" t="t" r="r" b="b"/>
              <a:pathLst>
                <a:path w="50165" h="91439">
                  <a:moveTo>
                    <a:pt x="16624" y="53505"/>
                  </a:moveTo>
                  <a:lnTo>
                    <a:pt x="13068" y="49695"/>
                  </a:lnTo>
                  <a:lnTo>
                    <a:pt x="3975" y="49390"/>
                  </a:lnTo>
                  <a:lnTo>
                    <a:pt x="165" y="52946"/>
                  </a:lnTo>
                  <a:lnTo>
                    <a:pt x="12" y="58051"/>
                  </a:lnTo>
                  <a:lnTo>
                    <a:pt x="12" y="87287"/>
                  </a:lnTo>
                  <a:lnTo>
                    <a:pt x="3695" y="90970"/>
                  </a:lnTo>
                  <a:lnTo>
                    <a:pt x="8242" y="90970"/>
                  </a:lnTo>
                  <a:lnTo>
                    <a:pt x="12776" y="90982"/>
                  </a:lnTo>
                  <a:lnTo>
                    <a:pt x="16471" y="87299"/>
                  </a:lnTo>
                  <a:lnTo>
                    <a:pt x="16471" y="58051"/>
                  </a:lnTo>
                  <a:lnTo>
                    <a:pt x="16624" y="53505"/>
                  </a:lnTo>
                  <a:close/>
                </a:path>
                <a:path w="50165" h="91439">
                  <a:moveTo>
                    <a:pt x="16624" y="4114"/>
                  </a:moveTo>
                  <a:lnTo>
                    <a:pt x="13068" y="304"/>
                  </a:lnTo>
                  <a:lnTo>
                    <a:pt x="3975" y="0"/>
                  </a:lnTo>
                  <a:lnTo>
                    <a:pt x="165" y="3556"/>
                  </a:lnTo>
                  <a:lnTo>
                    <a:pt x="12" y="8661"/>
                  </a:lnTo>
                  <a:lnTo>
                    <a:pt x="0" y="21399"/>
                  </a:lnTo>
                  <a:lnTo>
                    <a:pt x="3657" y="25095"/>
                  </a:lnTo>
                  <a:lnTo>
                    <a:pt x="8242" y="25120"/>
                  </a:lnTo>
                  <a:lnTo>
                    <a:pt x="12788" y="25120"/>
                  </a:lnTo>
                  <a:lnTo>
                    <a:pt x="16471" y="21437"/>
                  </a:lnTo>
                  <a:lnTo>
                    <a:pt x="16471" y="8661"/>
                  </a:lnTo>
                  <a:lnTo>
                    <a:pt x="16624" y="4114"/>
                  </a:lnTo>
                  <a:close/>
                </a:path>
                <a:path w="50165" h="91439">
                  <a:moveTo>
                    <a:pt x="49555" y="53505"/>
                  </a:moveTo>
                  <a:lnTo>
                    <a:pt x="45999" y="49695"/>
                  </a:lnTo>
                  <a:lnTo>
                    <a:pt x="36906" y="49390"/>
                  </a:lnTo>
                  <a:lnTo>
                    <a:pt x="33096" y="52946"/>
                  </a:lnTo>
                  <a:lnTo>
                    <a:pt x="32943" y="58051"/>
                  </a:lnTo>
                  <a:lnTo>
                    <a:pt x="32943" y="87287"/>
                  </a:lnTo>
                  <a:lnTo>
                    <a:pt x="36626" y="90970"/>
                  </a:lnTo>
                  <a:lnTo>
                    <a:pt x="41173" y="90970"/>
                  </a:lnTo>
                  <a:lnTo>
                    <a:pt x="45720" y="90970"/>
                  </a:lnTo>
                  <a:lnTo>
                    <a:pt x="49403" y="87287"/>
                  </a:lnTo>
                  <a:lnTo>
                    <a:pt x="49403" y="58051"/>
                  </a:lnTo>
                  <a:lnTo>
                    <a:pt x="49555" y="53505"/>
                  </a:lnTo>
                  <a:close/>
                </a:path>
                <a:path w="50165" h="91439">
                  <a:moveTo>
                    <a:pt x="49555" y="4114"/>
                  </a:moveTo>
                  <a:lnTo>
                    <a:pt x="45999" y="304"/>
                  </a:lnTo>
                  <a:lnTo>
                    <a:pt x="36906" y="0"/>
                  </a:lnTo>
                  <a:lnTo>
                    <a:pt x="33096" y="3556"/>
                  </a:lnTo>
                  <a:lnTo>
                    <a:pt x="32943" y="8661"/>
                  </a:lnTo>
                  <a:lnTo>
                    <a:pt x="32931" y="21399"/>
                  </a:lnTo>
                  <a:lnTo>
                    <a:pt x="36601" y="25107"/>
                  </a:lnTo>
                  <a:lnTo>
                    <a:pt x="41148" y="25120"/>
                  </a:lnTo>
                  <a:lnTo>
                    <a:pt x="45720" y="25120"/>
                  </a:lnTo>
                  <a:lnTo>
                    <a:pt x="49403" y="21437"/>
                  </a:lnTo>
                  <a:lnTo>
                    <a:pt x="49403" y="8661"/>
                  </a:lnTo>
                  <a:lnTo>
                    <a:pt x="49555" y="4114"/>
                  </a:lnTo>
                  <a:close/>
                </a:path>
              </a:pathLst>
            </a:custGeom>
            <a:solidFill>
              <a:srgbClr val="FF8F00"/>
            </a:solidFill>
          </p:spPr>
          <p:txBody>
            <a:bodyPr wrap="square" lIns="0" tIns="0" rIns="0" bIns="0" rtlCol="0"/>
            <a:lstStyle/>
            <a:p>
              <a:endParaRPr/>
            </a:p>
          </p:txBody>
        </p:sp>
        <p:sp>
          <p:nvSpPr>
            <p:cNvPr id="12" name="object 12"/>
            <p:cNvSpPr/>
            <p:nvPr/>
          </p:nvSpPr>
          <p:spPr>
            <a:xfrm>
              <a:off x="829450" y="4586054"/>
              <a:ext cx="59690" cy="67310"/>
            </a:xfrm>
            <a:custGeom>
              <a:avLst/>
              <a:gdLst/>
              <a:ahLst/>
              <a:cxnLst/>
              <a:rect l="l" t="t" r="r" b="b"/>
              <a:pathLst>
                <a:path w="59690" h="67310">
                  <a:moveTo>
                    <a:pt x="8563" y="0"/>
                  </a:moveTo>
                  <a:lnTo>
                    <a:pt x="48626" y="32201"/>
                  </a:lnTo>
                  <a:lnTo>
                    <a:pt x="59680" y="61767"/>
                  </a:lnTo>
                  <a:lnTo>
                    <a:pt x="56758" y="66081"/>
                  </a:lnTo>
                  <a:lnTo>
                    <a:pt x="51777" y="67044"/>
                  </a:lnTo>
                  <a:lnTo>
                    <a:pt x="51248" y="67099"/>
                  </a:lnTo>
                  <a:lnTo>
                    <a:pt x="46788" y="67083"/>
                  </a:lnTo>
                  <a:lnTo>
                    <a:pt x="43407" y="64285"/>
                  </a:lnTo>
                  <a:lnTo>
                    <a:pt x="42661" y="60423"/>
                  </a:lnTo>
                  <a:lnTo>
                    <a:pt x="34564" y="40887"/>
                  </a:lnTo>
                  <a:lnTo>
                    <a:pt x="22462" y="27435"/>
                  </a:lnTo>
                  <a:lnTo>
                    <a:pt x="11405" y="19639"/>
                  </a:lnTo>
                  <a:lnTo>
                    <a:pt x="6442" y="17074"/>
                  </a:lnTo>
                  <a:lnTo>
                    <a:pt x="1865" y="15045"/>
                  </a:lnTo>
                  <a:lnTo>
                    <a:pt x="0" y="10180"/>
                  </a:lnTo>
                  <a:lnTo>
                    <a:pt x="3698" y="1872"/>
                  </a:lnTo>
                  <a:lnTo>
                    <a:pt x="8563" y="0"/>
                  </a:lnTo>
                  <a:close/>
                </a:path>
              </a:pathLst>
            </a:custGeom>
            <a:solidFill>
              <a:srgbClr val="F8EAAF"/>
            </a:solidFill>
          </p:spPr>
          <p:txBody>
            <a:bodyPr wrap="square" lIns="0" tIns="0" rIns="0" bIns="0" rtlCol="0"/>
            <a:lstStyle/>
            <a:p>
              <a:endParaRPr/>
            </a:p>
          </p:txBody>
        </p:sp>
      </p:gr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03326" y="311862"/>
            <a:ext cx="5198831" cy="382156"/>
          </a:xfrm>
          <a:prstGeom prst="rect">
            <a:avLst/>
          </a:prstGeom>
        </p:spPr>
        <p:txBody>
          <a:bodyPr vert="horz" wrap="square" lIns="0" tIns="12700" rIns="0" bIns="0" rtlCol="0">
            <a:spAutoFit/>
          </a:bodyPr>
          <a:lstStyle/>
          <a:p>
            <a:pPr marL="12700">
              <a:lnSpc>
                <a:spcPct val="100000"/>
              </a:lnSpc>
              <a:spcBef>
                <a:spcPts val="100"/>
              </a:spcBef>
            </a:pPr>
            <a:r>
              <a:rPr sz="2400" b="1" spc="-150" dirty="0">
                <a:solidFill>
                  <a:schemeClr val="bg2"/>
                </a:solidFill>
                <a:latin typeface="Tahoma" panose="020B0604030504040204" pitchFamily="34" charset="0"/>
                <a:ea typeface="Tahoma" panose="020B0604030504040204" pitchFamily="34" charset="0"/>
                <a:cs typeface="Tahoma" panose="020B0604030504040204" pitchFamily="34" charset="0"/>
              </a:rPr>
              <a:t>Task</a:t>
            </a:r>
            <a:r>
              <a:rPr sz="2400" b="1" spc="-25" dirty="0">
                <a:solidFill>
                  <a:schemeClr val="bg2"/>
                </a:solidFill>
                <a:latin typeface="Tahoma" panose="020B0604030504040204" pitchFamily="34" charset="0"/>
                <a:ea typeface="Tahoma" panose="020B0604030504040204" pitchFamily="34" charset="0"/>
                <a:cs typeface="Tahoma" panose="020B0604030504040204" pitchFamily="34" charset="0"/>
              </a:rPr>
              <a:t> </a:t>
            </a:r>
            <a:r>
              <a:rPr sz="2400" b="1" spc="-190" dirty="0">
                <a:solidFill>
                  <a:schemeClr val="bg2"/>
                </a:solidFill>
                <a:latin typeface="Tahoma" panose="020B0604030504040204" pitchFamily="34" charset="0"/>
                <a:ea typeface="Tahoma" panose="020B0604030504040204" pitchFamily="34" charset="0"/>
                <a:cs typeface="Tahoma" panose="020B0604030504040204" pitchFamily="34" charset="0"/>
              </a:rPr>
              <a:t>2</a:t>
            </a:r>
            <a:r>
              <a:rPr sz="2400" b="1" spc="-15" dirty="0">
                <a:solidFill>
                  <a:schemeClr val="bg2"/>
                </a:solidFill>
                <a:latin typeface="Tahoma" panose="020B0604030504040204" pitchFamily="34" charset="0"/>
                <a:ea typeface="Tahoma" panose="020B0604030504040204" pitchFamily="34" charset="0"/>
                <a:cs typeface="Tahoma" panose="020B0604030504040204" pitchFamily="34" charset="0"/>
              </a:rPr>
              <a:t> </a:t>
            </a:r>
            <a:r>
              <a:rPr sz="2400" b="1" spc="-340" dirty="0">
                <a:solidFill>
                  <a:schemeClr val="bg2"/>
                </a:solidFill>
                <a:latin typeface="Tahoma" panose="020B0604030504040204" pitchFamily="34" charset="0"/>
                <a:ea typeface="Tahoma" panose="020B0604030504040204" pitchFamily="34" charset="0"/>
                <a:cs typeface="Tahoma" panose="020B0604030504040204" pitchFamily="34" charset="0"/>
              </a:rPr>
              <a:t>–</a:t>
            </a:r>
            <a:r>
              <a:rPr sz="2400" b="1" spc="-20" dirty="0">
                <a:solidFill>
                  <a:schemeClr val="bg2"/>
                </a:solidFill>
                <a:latin typeface="Tahoma" panose="020B0604030504040204" pitchFamily="34" charset="0"/>
                <a:ea typeface="Tahoma" panose="020B0604030504040204" pitchFamily="34" charset="0"/>
                <a:cs typeface="Tahoma" panose="020B0604030504040204" pitchFamily="34" charset="0"/>
              </a:rPr>
              <a:t> </a:t>
            </a:r>
            <a:r>
              <a:rPr sz="2400" b="1" spc="-25" dirty="0">
                <a:solidFill>
                  <a:schemeClr val="bg2"/>
                </a:solidFill>
                <a:latin typeface="Tahoma" panose="020B0604030504040204" pitchFamily="34" charset="0"/>
                <a:ea typeface="Tahoma" panose="020B0604030504040204" pitchFamily="34" charset="0"/>
                <a:cs typeface="Tahoma" panose="020B0604030504040204" pitchFamily="34" charset="0"/>
              </a:rPr>
              <a:t>CPD</a:t>
            </a:r>
          </a:p>
        </p:txBody>
      </p:sp>
      <p:sp>
        <p:nvSpPr>
          <p:cNvPr id="3" name="object 3"/>
          <p:cNvSpPr/>
          <p:nvPr/>
        </p:nvSpPr>
        <p:spPr>
          <a:xfrm>
            <a:off x="154686" y="3164585"/>
            <a:ext cx="11901170" cy="3122930"/>
          </a:xfrm>
          <a:custGeom>
            <a:avLst/>
            <a:gdLst/>
            <a:ahLst/>
            <a:cxnLst/>
            <a:rect l="l" t="t" r="r" b="b"/>
            <a:pathLst>
              <a:path w="11901170" h="3122929">
                <a:moveTo>
                  <a:pt x="0" y="520445"/>
                </a:moveTo>
                <a:lnTo>
                  <a:pt x="2126" y="473079"/>
                </a:lnTo>
                <a:lnTo>
                  <a:pt x="8385" y="426903"/>
                </a:lnTo>
                <a:lnTo>
                  <a:pt x="18591" y="382102"/>
                </a:lnTo>
                <a:lnTo>
                  <a:pt x="32561" y="338858"/>
                </a:lnTo>
                <a:lnTo>
                  <a:pt x="50111" y="297357"/>
                </a:lnTo>
                <a:lnTo>
                  <a:pt x="71058" y="257781"/>
                </a:lnTo>
                <a:lnTo>
                  <a:pt x="95217" y="220315"/>
                </a:lnTo>
                <a:lnTo>
                  <a:pt x="122406" y="185143"/>
                </a:lnTo>
                <a:lnTo>
                  <a:pt x="152439" y="152447"/>
                </a:lnTo>
                <a:lnTo>
                  <a:pt x="185134" y="122413"/>
                </a:lnTo>
                <a:lnTo>
                  <a:pt x="220307" y="95224"/>
                </a:lnTo>
                <a:lnTo>
                  <a:pt x="257774" y="71063"/>
                </a:lnTo>
                <a:lnTo>
                  <a:pt x="297351" y="50115"/>
                </a:lnTo>
                <a:lnTo>
                  <a:pt x="338854" y="32564"/>
                </a:lnTo>
                <a:lnTo>
                  <a:pt x="382100" y="18593"/>
                </a:lnTo>
                <a:lnTo>
                  <a:pt x="426906" y="8386"/>
                </a:lnTo>
                <a:lnTo>
                  <a:pt x="473086" y="2127"/>
                </a:lnTo>
                <a:lnTo>
                  <a:pt x="520458" y="0"/>
                </a:lnTo>
                <a:lnTo>
                  <a:pt x="11380470" y="0"/>
                </a:lnTo>
                <a:lnTo>
                  <a:pt x="11427836" y="2127"/>
                </a:lnTo>
                <a:lnTo>
                  <a:pt x="11474012" y="8386"/>
                </a:lnTo>
                <a:lnTo>
                  <a:pt x="11518813" y="18593"/>
                </a:lnTo>
                <a:lnTo>
                  <a:pt x="11562057" y="32564"/>
                </a:lnTo>
                <a:lnTo>
                  <a:pt x="11603558" y="50115"/>
                </a:lnTo>
                <a:lnTo>
                  <a:pt x="11643134" y="71063"/>
                </a:lnTo>
                <a:lnTo>
                  <a:pt x="11680600" y="95224"/>
                </a:lnTo>
                <a:lnTo>
                  <a:pt x="11715772" y="122413"/>
                </a:lnTo>
                <a:lnTo>
                  <a:pt x="11748468" y="152447"/>
                </a:lnTo>
                <a:lnTo>
                  <a:pt x="11778502" y="185143"/>
                </a:lnTo>
                <a:lnTo>
                  <a:pt x="11805691" y="220315"/>
                </a:lnTo>
                <a:lnTo>
                  <a:pt x="11829852" y="257781"/>
                </a:lnTo>
                <a:lnTo>
                  <a:pt x="11850800" y="297357"/>
                </a:lnTo>
                <a:lnTo>
                  <a:pt x="11868351" y="338858"/>
                </a:lnTo>
                <a:lnTo>
                  <a:pt x="11882322" y="382102"/>
                </a:lnTo>
                <a:lnTo>
                  <a:pt x="11892529" y="426903"/>
                </a:lnTo>
                <a:lnTo>
                  <a:pt x="11898788" y="473079"/>
                </a:lnTo>
                <a:lnTo>
                  <a:pt x="11900916" y="520445"/>
                </a:lnTo>
                <a:lnTo>
                  <a:pt x="11900916" y="2602217"/>
                </a:lnTo>
                <a:lnTo>
                  <a:pt x="11898788" y="2649589"/>
                </a:lnTo>
                <a:lnTo>
                  <a:pt x="11892529" y="2695769"/>
                </a:lnTo>
                <a:lnTo>
                  <a:pt x="11882322" y="2740575"/>
                </a:lnTo>
                <a:lnTo>
                  <a:pt x="11868351" y="2783821"/>
                </a:lnTo>
                <a:lnTo>
                  <a:pt x="11850800" y="2825324"/>
                </a:lnTo>
                <a:lnTo>
                  <a:pt x="11829852" y="2864901"/>
                </a:lnTo>
                <a:lnTo>
                  <a:pt x="11805691" y="2902368"/>
                </a:lnTo>
                <a:lnTo>
                  <a:pt x="11778502" y="2937541"/>
                </a:lnTo>
                <a:lnTo>
                  <a:pt x="11748468" y="2970236"/>
                </a:lnTo>
                <a:lnTo>
                  <a:pt x="11715772" y="3000269"/>
                </a:lnTo>
                <a:lnTo>
                  <a:pt x="11680600" y="3027458"/>
                </a:lnTo>
                <a:lnTo>
                  <a:pt x="11643134" y="3051617"/>
                </a:lnTo>
                <a:lnTo>
                  <a:pt x="11603558" y="3072564"/>
                </a:lnTo>
                <a:lnTo>
                  <a:pt x="11562057" y="3090114"/>
                </a:lnTo>
                <a:lnTo>
                  <a:pt x="11518813" y="3104084"/>
                </a:lnTo>
                <a:lnTo>
                  <a:pt x="11474012" y="3114290"/>
                </a:lnTo>
                <a:lnTo>
                  <a:pt x="11427836" y="3120549"/>
                </a:lnTo>
                <a:lnTo>
                  <a:pt x="11380470" y="3122676"/>
                </a:lnTo>
                <a:lnTo>
                  <a:pt x="520458" y="3122676"/>
                </a:lnTo>
                <a:lnTo>
                  <a:pt x="473086" y="3120549"/>
                </a:lnTo>
                <a:lnTo>
                  <a:pt x="426906" y="3114290"/>
                </a:lnTo>
                <a:lnTo>
                  <a:pt x="382100" y="3104084"/>
                </a:lnTo>
                <a:lnTo>
                  <a:pt x="338854" y="3090114"/>
                </a:lnTo>
                <a:lnTo>
                  <a:pt x="297351" y="3072564"/>
                </a:lnTo>
                <a:lnTo>
                  <a:pt x="257774" y="3051617"/>
                </a:lnTo>
                <a:lnTo>
                  <a:pt x="220307" y="3027458"/>
                </a:lnTo>
                <a:lnTo>
                  <a:pt x="185134" y="3000269"/>
                </a:lnTo>
                <a:lnTo>
                  <a:pt x="152439" y="2970236"/>
                </a:lnTo>
                <a:lnTo>
                  <a:pt x="122406" y="2937541"/>
                </a:lnTo>
                <a:lnTo>
                  <a:pt x="95217" y="2902368"/>
                </a:lnTo>
                <a:lnTo>
                  <a:pt x="71058" y="2864901"/>
                </a:lnTo>
                <a:lnTo>
                  <a:pt x="50111" y="2825324"/>
                </a:lnTo>
                <a:lnTo>
                  <a:pt x="32561" y="2783821"/>
                </a:lnTo>
                <a:lnTo>
                  <a:pt x="18591" y="2740575"/>
                </a:lnTo>
                <a:lnTo>
                  <a:pt x="8385" y="2695769"/>
                </a:lnTo>
                <a:lnTo>
                  <a:pt x="2126" y="2649589"/>
                </a:lnTo>
                <a:lnTo>
                  <a:pt x="0" y="2602217"/>
                </a:lnTo>
                <a:lnTo>
                  <a:pt x="0" y="520445"/>
                </a:lnTo>
                <a:close/>
              </a:path>
            </a:pathLst>
          </a:custGeom>
          <a:ln w="38100">
            <a:solidFill>
              <a:srgbClr val="6053C6"/>
            </a:solidFill>
          </a:ln>
        </p:spPr>
        <p:txBody>
          <a:bodyPr wrap="square" lIns="0" tIns="0" rIns="0" bIns="0" rtlCol="0"/>
          <a:lstStyle/>
          <a:p>
            <a:endParaRPr/>
          </a:p>
        </p:txBody>
      </p:sp>
      <p:sp>
        <p:nvSpPr>
          <p:cNvPr id="4" name="object 4"/>
          <p:cNvSpPr txBox="1"/>
          <p:nvPr/>
        </p:nvSpPr>
        <p:spPr>
          <a:xfrm>
            <a:off x="385368" y="772185"/>
            <a:ext cx="11089005" cy="5393690"/>
          </a:xfrm>
          <a:prstGeom prst="rect">
            <a:avLst/>
          </a:prstGeom>
        </p:spPr>
        <p:txBody>
          <a:bodyPr vert="horz" wrap="square" lIns="0" tIns="12700" rIns="0" bIns="0" rtlCol="0">
            <a:spAutoFit/>
          </a:bodyPr>
          <a:lstStyle/>
          <a:p>
            <a:pPr marL="130175" marR="5080">
              <a:lnSpc>
                <a:spcPct val="150000"/>
              </a:lnSpc>
              <a:spcBef>
                <a:spcPts val="100"/>
              </a:spcBef>
              <a:tabLst>
                <a:tab pos="912494" algn="l"/>
              </a:tabLst>
            </a:pPr>
            <a:r>
              <a:rPr sz="1600" spc="-170" dirty="0">
                <a:solidFill>
                  <a:srgbClr val="4B4B4B"/>
                </a:solidFill>
                <a:latin typeface="Verdana"/>
                <a:cs typeface="Verdana"/>
              </a:rPr>
              <a:t>This</a:t>
            </a:r>
            <a:r>
              <a:rPr sz="1600" spc="-10" dirty="0">
                <a:solidFill>
                  <a:srgbClr val="4B4B4B"/>
                </a:solidFill>
                <a:latin typeface="Verdana"/>
                <a:cs typeface="Verdana"/>
              </a:rPr>
              <a:t> </a:t>
            </a:r>
            <a:r>
              <a:rPr sz="1600" spc="-70" dirty="0">
                <a:solidFill>
                  <a:srgbClr val="4B4B4B"/>
                </a:solidFill>
                <a:latin typeface="Verdana"/>
                <a:cs typeface="Verdana"/>
              </a:rPr>
              <a:t>task</a:t>
            </a:r>
            <a:r>
              <a:rPr sz="1600" spc="-75" dirty="0">
                <a:solidFill>
                  <a:srgbClr val="4B4B4B"/>
                </a:solidFill>
                <a:latin typeface="Verdana"/>
                <a:cs typeface="Verdana"/>
              </a:rPr>
              <a:t> </a:t>
            </a:r>
            <a:r>
              <a:rPr sz="1600" spc="-40" dirty="0">
                <a:solidFill>
                  <a:srgbClr val="4B4B4B"/>
                </a:solidFill>
                <a:latin typeface="Verdana"/>
                <a:cs typeface="Verdana"/>
              </a:rPr>
              <a:t>requires</a:t>
            </a:r>
            <a:r>
              <a:rPr sz="1600" spc="-20" dirty="0">
                <a:solidFill>
                  <a:srgbClr val="4B4B4B"/>
                </a:solidFill>
                <a:latin typeface="Verdana"/>
                <a:cs typeface="Verdana"/>
              </a:rPr>
              <a:t> </a:t>
            </a:r>
            <a:r>
              <a:rPr sz="1600" dirty="0">
                <a:solidFill>
                  <a:srgbClr val="4B4B4B"/>
                </a:solidFill>
                <a:latin typeface="Verdana"/>
                <a:cs typeface="Verdana"/>
              </a:rPr>
              <a:t>you</a:t>
            </a:r>
            <a:r>
              <a:rPr sz="1600" spc="-60" dirty="0">
                <a:solidFill>
                  <a:srgbClr val="4B4B4B"/>
                </a:solidFill>
                <a:latin typeface="Verdana"/>
                <a:cs typeface="Verdana"/>
              </a:rPr>
              <a:t> </a:t>
            </a:r>
            <a:r>
              <a:rPr sz="1600" dirty="0">
                <a:solidFill>
                  <a:srgbClr val="4B4B4B"/>
                </a:solidFill>
                <a:latin typeface="Verdana"/>
                <a:cs typeface="Verdana"/>
              </a:rPr>
              <a:t>to</a:t>
            </a:r>
            <a:r>
              <a:rPr sz="1600" spc="-65" dirty="0">
                <a:solidFill>
                  <a:srgbClr val="4B4B4B"/>
                </a:solidFill>
                <a:latin typeface="Verdana"/>
                <a:cs typeface="Verdana"/>
              </a:rPr>
              <a:t> </a:t>
            </a:r>
            <a:r>
              <a:rPr sz="1600" spc="55" dirty="0">
                <a:solidFill>
                  <a:srgbClr val="4B4B4B"/>
                </a:solidFill>
                <a:latin typeface="Verdana"/>
                <a:cs typeface="Verdana"/>
              </a:rPr>
              <a:t>evidence</a:t>
            </a:r>
            <a:r>
              <a:rPr sz="1600" spc="-30" dirty="0">
                <a:solidFill>
                  <a:srgbClr val="4B4B4B"/>
                </a:solidFill>
                <a:latin typeface="Verdana"/>
                <a:cs typeface="Verdana"/>
              </a:rPr>
              <a:t> </a:t>
            </a:r>
            <a:r>
              <a:rPr sz="1600" spc="-45" dirty="0">
                <a:solidFill>
                  <a:srgbClr val="4B4B4B"/>
                </a:solidFill>
                <a:latin typeface="Verdana"/>
                <a:cs typeface="Verdana"/>
              </a:rPr>
              <a:t>your</a:t>
            </a:r>
            <a:r>
              <a:rPr sz="1600" spc="-55" dirty="0">
                <a:solidFill>
                  <a:srgbClr val="4B4B4B"/>
                </a:solidFill>
                <a:latin typeface="Verdana"/>
                <a:cs typeface="Verdana"/>
              </a:rPr>
              <a:t> </a:t>
            </a:r>
            <a:r>
              <a:rPr sz="1600" dirty="0">
                <a:solidFill>
                  <a:srgbClr val="4B4B4B"/>
                </a:solidFill>
                <a:latin typeface="Verdana"/>
                <a:cs typeface="Verdana"/>
              </a:rPr>
              <a:t>commitment</a:t>
            </a:r>
            <a:r>
              <a:rPr sz="1600" spc="-25" dirty="0">
                <a:solidFill>
                  <a:srgbClr val="4B4B4B"/>
                </a:solidFill>
                <a:latin typeface="Verdana"/>
                <a:cs typeface="Verdana"/>
              </a:rPr>
              <a:t> </a:t>
            </a:r>
            <a:r>
              <a:rPr sz="1600" spc="70" dirty="0">
                <a:solidFill>
                  <a:srgbClr val="4B4B4B"/>
                </a:solidFill>
                <a:latin typeface="Verdana"/>
                <a:cs typeface="Verdana"/>
              </a:rPr>
              <a:t>and</a:t>
            </a:r>
            <a:r>
              <a:rPr sz="1600" spc="-65" dirty="0">
                <a:solidFill>
                  <a:srgbClr val="4B4B4B"/>
                </a:solidFill>
                <a:latin typeface="Verdana"/>
                <a:cs typeface="Verdana"/>
              </a:rPr>
              <a:t> </a:t>
            </a:r>
            <a:r>
              <a:rPr sz="1600" spc="70" dirty="0">
                <a:solidFill>
                  <a:srgbClr val="4B4B4B"/>
                </a:solidFill>
                <a:latin typeface="Verdana"/>
                <a:cs typeface="Verdana"/>
              </a:rPr>
              <a:t>approach</a:t>
            </a:r>
            <a:r>
              <a:rPr sz="1600" spc="-40" dirty="0">
                <a:solidFill>
                  <a:srgbClr val="4B4B4B"/>
                </a:solidFill>
                <a:latin typeface="Verdana"/>
                <a:cs typeface="Verdana"/>
              </a:rPr>
              <a:t> </a:t>
            </a:r>
            <a:r>
              <a:rPr sz="1600" dirty="0">
                <a:solidFill>
                  <a:srgbClr val="4B4B4B"/>
                </a:solidFill>
                <a:latin typeface="Verdana"/>
                <a:cs typeface="Verdana"/>
              </a:rPr>
              <a:t>to</a:t>
            </a:r>
            <a:r>
              <a:rPr sz="1600" spc="-65" dirty="0">
                <a:solidFill>
                  <a:srgbClr val="4B4B4B"/>
                </a:solidFill>
                <a:latin typeface="Verdana"/>
                <a:cs typeface="Verdana"/>
              </a:rPr>
              <a:t> </a:t>
            </a:r>
            <a:r>
              <a:rPr sz="1600" dirty="0">
                <a:solidFill>
                  <a:srgbClr val="4B4B4B"/>
                </a:solidFill>
                <a:latin typeface="Verdana"/>
                <a:cs typeface="Verdana"/>
              </a:rPr>
              <a:t>continuing</a:t>
            </a:r>
            <a:r>
              <a:rPr sz="1600" spc="-30" dirty="0">
                <a:solidFill>
                  <a:srgbClr val="4B4B4B"/>
                </a:solidFill>
                <a:latin typeface="Verdana"/>
                <a:cs typeface="Verdana"/>
              </a:rPr>
              <a:t> </a:t>
            </a:r>
            <a:r>
              <a:rPr sz="1600" spc="-20" dirty="0">
                <a:solidFill>
                  <a:srgbClr val="4B4B4B"/>
                </a:solidFill>
                <a:latin typeface="Verdana"/>
                <a:cs typeface="Verdana"/>
              </a:rPr>
              <a:t>professional</a:t>
            </a:r>
            <a:r>
              <a:rPr sz="1600" spc="-25" dirty="0">
                <a:solidFill>
                  <a:srgbClr val="4B4B4B"/>
                </a:solidFill>
                <a:latin typeface="Verdana"/>
                <a:cs typeface="Verdana"/>
              </a:rPr>
              <a:t> </a:t>
            </a:r>
            <a:r>
              <a:rPr sz="1600" spc="-10" dirty="0">
                <a:solidFill>
                  <a:srgbClr val="4B4B4B"/>
                </a:solidFill>
                <a:latin typeface="Verdana"/>
                <a:cs typeface="Verdana"/>
              </a:rPr>
              <a:t>development (CPD).</a:t>
            </a:r>
            <a:r>
              <a:rPr sz="1600" dirty="0">
                <a:solidFill>
                  <a:srgbClr val="4B4B4B"/>
                </a:solidFill>
                <a:latin typeface="Verdana"/>
                <a:cs typeface="Verdana"/>
              </a:rPr>
              <a:t>	</a:t>
            </a:r>
            <a:r>
              <a:rPr sz="1600" spc="-190" dirty="0">
                <a:solidFill>
                  <a:srgbClr val="4B4B4B"/>
                </a:solidFill>
                <a:latin typeface="Verdana"/>
                <a:cs typeface="Verdana"/>
              </a:rPr>
              <a:t>It</a:t>
            </a:r>
            <a:r>
              <a:rPr sz="1600" spc="-90" dirty="0">
                <a:solidFill>
                  <a:srgbClr val="4B4B4B"/>
                </a:solidFill>
                <a:latin typeface="Verdana"/>
                <a:cs typeface="Verdana"/>
              </a:rPr>
              <a:t> </a:t>
            </a:r>
            <a:r>
              <a:rPr sz="1600" spc="-165" dirty="0">
                <a:solidFill>
                  <a:srgbClr val="4B4B4B"/>
                </a:solidFill>
                <a:latin typeface="Verdana"/>
                <a:cs typeface="Verdana"/>
              </a:rPr>
              <a:t>is</a:t>
            </a:r>
            <a:r>
              <a:rPr sz="1600" spc="-60" dirty="0">
                <a:solidFill>
                  <a:srgbClr val="4B4B4B"/>
                </a:solidFill>
                <a:latin typeface="Verdana"/>
                <a:cs typeface="Verdana"/>
              </a:rPr>
              <a:t> </a:t>
            </a:r>
            <a:r>
              <a:rPr sz="1600" dirty="0">
                <a:solidFill>
                  <a:srgbClr val="4B4B4B"/>
                </a:solidFill>
                <a:latin typeface="Verdana"/>
                <a:cs typeface="Verdana"/>
              </a:rPr>
              <a:t>divided</a:t>
            </a:r>
            <a:r>
              <a:rPr sz="1600" spc="-35" dirty="0">
                <a:solidFill>
                  <a:srgbClr val="4B4B4B"/>
                </a:solidFill>
                <a:latin typeface="Verdana"/>
                <a:cs typeface="Verdana"/>
              </a:rPr>
              <a:t> </a:t>
            </a:r>
            <a:r>
              <a:rPr sz="1600" spc="-20" dirty="0">
                <a:solidFill>
                  <a:srgbClr val="4B4B4B"/>
                </a:solidFill>
                <a:latin typeface="Verdana"/>
                <a:cs typeface="Verdana"/>
              </a:rPr>
              <a:t>into</a:t>
            </a:r>
            <a:r>
              <a:rPr sz="1600" spc="-40" dirty="0">
                <a:solidFill>
                  <a:srgbClr val="4B4B4B"/>
                </a:solidFill>
                <a:latin typeface="Verdana"/>
                <a:cs typeface="Verdana"/>
              </a:rPr>
              <a:t> </a:t>
            </a:r>
            <a:r>
              <a:rPr sz="1600" dirty="0">
                <a:solidFill>
                  <a:srgbClr val="4B4B4B"/>
                </a:solidFill>
                <a:latin typeface="Verdana"/>
                <a:cs typeface="Verdana"/>
              </a:rPr>
              <a:t>three</a:t>
            </a:r>
            <a:r>
              <a:rPr sz="1600" spc="-20" dirty="0">
                <a:solidFill>
                  <a:srgbClr val="4B4B4B"/>
                </a:solidFill>
                <a:latin typeface="Verdana"/>
                <a:cs typeface="Verdana"/>
              </a:rPr>
              <a:t> </a:t>
            </a:r>
            <a:r>
              <a:rPr sz="1600" spc="-30" dirty="0">
                <a:solidFill>
                  <a:srgbClr val="4B4B4B"/>
                </a:solidFill>
                <a:latin typeface="Verdana"/>
                <a:cs typeface="Verdana"/>
              </a:rPr>
              <a:t>activities,</a:t>
            </a:r>
            <a:r>
              <a:rPr sz="1600" spc="-25" dirty="0">
                <a:solidFill>
                  <a:srgbClr val="4B4B4B"/>
                </a:solidFill>
                <a:latin typeface="Verdana"/>
                <a:cs typeface="Verdana"/>
              </a:rPr>
              <a:t> </a:t>
            </a:r>
            <a:r>
              <a:rPr sz="1600" dirty="0">
                <a:solidFill>
                  <a:srgbClr val="4B4B4B"/>
                </a:solidFill>
                <a:latin typeface="Verdana"/>
                <a:cs typeface="Verdana"/>
              </a:rPr>
              <a:t>which</a:t>
            </a:r>
            <a:r>
              <a:rPr sz="1600" spc="-15" dirty="0">
                <a:solidFill>
                  <a:srgbClr val="4B4B4B"/>
                </a:solidFill>
                <a:latin typeface="Verdana"/>
                <a:cs typeface="Verdana"/>
              </a:rPr>
              <a:t> </a:t>
            </a:r>
            <a:r>
              <a:rPr sz="1600" spc="-90" dirty="0">
                <a:solidFill>
                  <a:srgbClr val="4B4B4B"/>
                </a:solidFill>
                <a:latin typeface="Verdana"/>
                <a:cs typeface="Verdana"/>
              </a:rPr>
              <a:t>must</a:t>
            </a:r>
            <a:r>
              <a:rPr sz="1600" spc="-50" dirty="0">
                <a:solidFill>
                  <a:srgbClr val="4B4B4B"/>
                </a:solidFill>
                <a:latin typeface="Verdana"/>
                <a:cs typeface="Verdana"/>
              </a:rPr>
              <a:t> </a:t>
            </a:r>
            <a:r>
              <a:rPr sz="1600" dirty="0">
                <a:solidFill>
                  <a:srgbClr val="4B4B4B"/>
                </a:solidFill>
                <a:latin typeface="Verdana"/>
                <a:cs typeface="Verdana"/>
              </a:rPr>
              <a:t>all</a:t>
            </a:r>
            <a:r>
              <a:rPr sz="1600" spc="-70" dirty="0">
                <a:solidFill>
                  <a:srgbClr val="4B4B4B"/>
                </a:solidFill>
                <a:latin typeface="Verdana"/>
                <a:cs typeface="Verdana"/>
              </a:rPr>
              <a:t> </a:t>
            </a:r>
            <a:r>
              <a:rPr sz="1600" spc="95" dirty="0">
                <a:solidFill>
                  <a:srgbClr val="4B4B4B"/>
                </a:solidFill>
                <a:latin typeface="Verdana"/>
                <a:cs typeface="Verdana"/>
              </a:rPr>
              <a:t>be</a:t>
            </a:r>
            <a:r>
              <a:rPr sz="1600" spc="-70" dirty="0">
                <a:solidFill>
                  <a:srgbClr val="4B4B4B"/>
                </a:solidFill>
                <a:latin typeface="Verdana"/>
                <a:cs typeface="Verdana"/>
              </a:rPr>
              <a:t> </a:t>
            </a:r>
            <a:r>
              <a:rPr sz="1600" spc="-10" dirty="0">
                <a:solidFill>
                  <a:srgbClr val="4B4B4B"/>
                </a:solidFill>
                <a:latin typeface="Verdana"/>
                <a:cs typeface="Verdana"/>
              </a:rPr>
              <a:t>completed.</a:t>
            </a:r>
            <a:endParaRPr sz="1600" dirty="0">
              <a:latin typeface="Verdana"/>
              <a:cs typeface="Verdana"/>
            </a:endParaRPr>
          </a:p>
          <a:p>
            <a:pPr>
              <a:lnSpc>
                <a:spcPct val="100000"/>
              </a:lnSpc>
              <a:spcBef>
                <a:spcPts val="30"/>
              </a:spcBef>
            </a:pPr>
            <a:endParaRPr sz="1750" dirty="0">
              <a:latin typeface="Verdana"/>
              <a:cs typeface="Verdana"/>
            </a:endParaRPr>
          </a:p>
          <a:p>
            <a:pPr marL="130175">
              <a:lnSpc>
                <a:spcPct val="100000"/>
              </a:lnSpc>
            </a:pPr>
            <a:r>
              <a:rPr sz="1600" spc="-60" dirty="0">
                <a:solidFill>
                  <a:srgbClr val="4B4B4B"/>
                </a:solidFill>
                <a:latin typeface="Verdana"/>
                <a:cs typeface="Verdana"/>
              </a:rPr>
              <a:t>There</a:t>
            </a:r>
            <a:r>
              <a:rPr sz="1600" spc="-85" dirty="0">
                <a:solidFill>
                  <a:srgbClr val="4B4B4B"/>
                </a:solidFill>
                <a:latin typeface="Verdana"/>
                <a:cs typeface="Verdana"/>
              </a:rPr>
              <a:t> </a:t>
            </a:r>
            <a:r>
              <a:rPr sz="1600" dirty="0">
                <a:solidFill>
                  <a:srgbClr val="4B4B4B"/>
                </a:solidFill>
                <a:latin typeface="Verdana"/>
                <a:cs typeface="Verdana"/>
              </a:rPr>
              <a:t>are</a:t>
            </a:r>
            <a:r>
              <a:rPr sz="1600" spc="-75" dirty="0">
                <a:solidFill>
                  <a:srgbClr val="4B4B4B"/>
                </a:solidFill>
                <a:latin typeface="Verdana"/>
                <a:cs typeface="Verdana"/>
              </a:rPr>
              <a:t> </a:t>
            </a:r>
            <a:r>
              <a:rPr sz="1600" spc="-150" dirty="0">
                <a:solidFill>
                  <a:srgbClr val="4B4B4B"/>
                </a:solidFill>
                <a:latin typeface="Verdana"/>
                <a:cs typeface="Verdana"/>
              </a:rPr>
              <a:t>2</a:t>
            </a:r>
            <a:r>
              <a:rPr sz="1600" spc="-75" dirty="0">
                <a:solidFill>
                  <a:srgbClr val="4B4B4B"/>
                </a:solidFill>
                <a:latin typeface="Verdana"/>
                <a:cs typeface="Verdana"/>
              </a:rPr>
              <a:t> </a:t>
            </a:r>
            <a:r>
              <a:rPr sz="1600" spc="-10" dirty="0">
                <a:solidFill>
                  <a:srgbClr val="4B4B4B"/>
                </a:solidFill>
                <a:latin typeface="Verdana"/>
                <a:cs typeface="Verdana"/>
              </a:rPr>
              <a:t>different</a:t>
            </a:r>
            <a:r>
              <a:rPr sz="1600" spc="-55" dirty="0">
                <a:solidFill>
                  <a:srgbClr val="4B4B4B"/>
                </a:solidFill>
                <a:latin typeface="Verdana"/>
                <a:cs typeface="Verdana"/>
              </a:rPr>
              <a:t> </a:t>
            </a:r>
            <a:r>
              <a:rPr sz="1600" dirty="0">
                <a:solidFill>
                  <a:srgbClr val="4B4B4B"/>
                </a:solidFill>
                <a:latin typeface="Verdana"/>
                <a:cs typeface="Verdana"/>
              </a:rPr>
              <a:t>options</a:t>
            </a:r>
            <a:r>
              <a:rPr sz="1600" spc="-30" dirty="0">
                <a:solidFill>
                  <a:srgbClr val="4B4B4B"/>
                </a:solidFill>
                <a:latin typeface="Verdana"/>
                <a:cs typeface="Verdana"/>
              </a:rPr>
              <a:t> </a:t>
            </a:r>
            <a:r>
              <a:rPr sz="1600" spc="-40" dirty="0">
                <a:solidFill>
                  <a:srgbClr val="4B4B4B"/>
                </a:solidFill>
                <a:latin typeface="Verdana"/>
                <a:cs typeface="Verdana"/>
              </a:rPr>
              <a:t>for</a:t>
            </a:r>
            <a:r>
              <a:rPr sz="1600" spc="-70" dirty="0">
                <a:solidFill>
                  <a:srgbClr val="4B4B4B"/>
                </a:solidFill>
                <a:latin typeface="Verdana"/>
                <a:cs typeface="Verdana"/>
              </a:rPr>
              <a:t> </a:t>
            </a:r>
            <a:r>
              <a:rPr sz="1600" dirty="0">
                <a:solidFill>
                  <a:srgbClr val="4B4B4B"/>
                </a:solidFill>
                <a:latin typeface="Verdana"/>
                <a:cs typeface="Verdana"/>
              </a:rPr>
              <a:t>how</a:t>
            </a:r>
            <a:r>
              <a:rPr sz="1600" spc="-80" dirty="0">
                <a:solidFill>
                  <a:srgbClr val="4B4B4B"/>
                </a:solidFill>
                <a:latin typeface="Verdana"/>
                <a:cs typeface="Verdana"/>
              </a:rPr>
              <a:t> </a:t>
            </a:r>
            <a:r>
              <a:rPr sz="1600" dirty="0">
                <a:solidFill>
                  <a:srgbClr val="4B4B4B"/>
                </a:solidFill>
                <a:latin typeface="Verdana"/>
                <a:cs typeface="Verdana"/>
              </a:rPr>
              <a:t>you</a:t>
            </a:r>
            <a:r>
              <a:rPr sz="1600" spc="-65" dirty="0">
                <a:solidFill>
                  <a:srgbClr val="4B4B4B"/>
                </a:solidFill>
                <a:latin typeface="Verdana"/>
                <a:cs typeface="Verdana"/>
              </a:rPr>
              <a:t> </a:t>
            </a:r>
            <a:r>
              <a:rPr sz="1600" spc="45" dirty="0">
                <a:solidFill>
                  <a:srgbClr val="4B4B4B"/>
                </a:solidFill>
                <a:latin typeface="Verdana"/>
                <a:cs typeface="Verdana"/>
              </a:rPr>
              <a:t>complete</a:t>
            </a:r>
            <a:r>
              <a:rPr sz="1600" spc="-40" dirty="0">
                <a:solidFill>
                  <a:srgbClr val="4B4B4B"/>
                </a:solidFill>
                <a:latin typeface="Verdana"/>
                <a:cs typeface="Verdana"/>
              </a:rPr>
              <a:t> </a:t>
            </a:r>
            <a:r>
              <a:rPr sz="1600" dirty="0">
                <a:solidFill>
                  <a:srgbClr val="4B4B4B"/>
                </a:solidFill>
                <a:latin typeface="Verdana"/>
                <a:cs typeface="Verdana"/>
              </a:rPr>
              <a:t>the</a:t>
            </a:r>
            <a:r>
              <a:rPr sz="1600" spc="-70" dirty="0">
                <a:solidFill>
                  <a:srgbClr val="4B4B4B"/>
                </a:solidFill>
                <a:latin typeface="Verdana"/>
                <a:cs typeface="Verdana"/>
              </a:rPr>
              <a:t> </a:t>
            </a:r>
            <a:r>
              <a:rPr sz="1600" spc="-150" dirty="0">
                <a:solidFill>
                  <a:srgbClr val="4B4B4B"/>
                </a:solidFill>
                <a:latin typeface="Verdana"/>
                <a:cs typeface="Verdana"/>
              </a:rPr>
              <a:t>3</a:t>
            </a:r>
            <a:r>
              <a:rPr sz="1600" spc="-75" dirty="0">
                <a:solidFill>
                  <a:srgbClr val="4B4B4B"/>
                </a:solidFill>
                <a:latin typeface="Verdana"/>
                <a:cs typeface="Verdana"/>
              </a:rPr>
              <a:t> </a:t>
            </a:r>
            <a:r>
              <a:rPr sz="1600" spc="-45" dirty="0">
                <a:solidFill>
                  <a:srgbClr val="4B4B4B"/>
                </a:solidFill>
                <a:latin typeface="Verdana"/>
                <a:cs typeface="Verdana"/>
              </a:rPr>
              <a:t>activities: </a:t>
            </a:r>
            <a:r>
              <a:rPr sz="1600" spc="-10" dirty="0">
                <a:solidFill>
                  <a:srgbClr val="4B4B4B"/>
                </a:solidFill>
                <a:latin typeface="Verdana"/>
                <a:cs typeface="Verdana"/>
              </a:rPr>
              <a:t>these</a:t>
            </a:r>
            <a:r>
              <a:rPr sz="1600" spc="-55" dirty="0">
                <a:solidFill>
                  <a:srgbClr val="4B4B4B"/>
                </a:solidFill>
                <a:latin typeface="Verdana"/>
                <a:cs typeface="Verdana"/>
              </a:rPr>
              <a:t> </a:t>
            </a:r>
            <a:r>
              <a:rPr sz="1600" spc="-25" dirty="0">
                <a:solidFill>
                  <a:srgbClr val="4B4B4B"/>
                </a:solidFill>
                <a:latin typeface="Verdana"/>
                <a:cs typeface="Verdana"/>
              </a:rPr>
              <a:t>are</a:t>
            </a:r>
            <a:endParaRPr sz="1600" dirty="0">
              <a:latin typeface="Verdana"/>
              <a:cs typeface="Verdana"/>
            </a:endParaRPr>
          </a:p>
          <a:p>
            <a:pPr>
              <a:lnSpc>
                <a:spcPct val="100000"/>
              </a:lnSpc>
              <a:spcBef>
                <a:spcPts val="35"/>
              </a:spcBef>
            </a:pPr>
            <a:endParaRPr sz="1750" dirty="0">
              <a:latin typeface="Verdana"/>
              <a:cs typeface="Verdana"/>
            </a:endParaRPr>
          </a:p>
          <a:p>
            <a:pPr marL="416559" indent="-287020">
              <a:lnSpc>
                <a:spcPct val="100000"/>
              </a:lnSpc>
              <a:spcBef>
                <a:spcPts val="5"/>
              </a:spcBef>
              <a:buFont typeface="Arial"/>
              <a:buChar char="•"/>
              <a:tabLst>
                <a:tab pos="416559" algn="l"/>
                <a:tab pos="417195" algn="l"/>
              </a:tabLst>
            </a:pPr>
            <a:r>
              <a:rPr sz="1600" spc="-85" dirty="0">
                <a:solidFill>
                  <a:srgbClr val="4B4B4B"/>
                </a:solidFill>
                <a:latin typeface="Verdana"/>
                <a:cs typeface="Verdana"/>
              </a:rPr>
              <a:t>The</a:t>
            </a:r>
            <a:r>
              <a:rPr sz="1600" spc="-55" dirty="0">
                <a:solidFill>
                  <a:srgbClr val="4B4B4B"/>
                </a:solidFill>
                <a:latin typeface="Verdana"/>
                <a:cs typeface="Verdana"/>
              </a:rPr>
              <a:t> </a:t>
            </a:r>
            <a:r>
              <a:rPr sz="1600" spc="-20" dirty="0">
                <a:solidFill>
                  <a:srgbClr val="4B4B4B"/>
                </a:solidFill>
                <a:latin typeface="Verdana"/>
                <a:cs typeface="Verdana"/>
              </a:rPr>
              <a:t>CIPD</a:t>
            </a:r>
            <a:r>
              <a:rPr sz="1600" spc="-80" dirty="0">
                <a:solidFill>
                  <a:srgbClr val="4B4B4B"/>
                </a:solidFill>
                <a:latin typeface="Verdana"/>
                <a:cs typeface="Verdana"/>
              </a:rPr>
              <a:t> </a:t>
            </a:r>
            <a:r>
              <a:rPr sz="1600" spc="-40" dirty="0">
                <a:solidFill>
                  <a:srgbClr val="4B4B4B"/>
                </a:solidFill>
                <a:latin typeface="Verdana"/>
                <a:cs typeface="Verdana"/>
              </a:rPr>
              <a:t>Profession</a:t>
            </a:r>
            <a:r>
              <a:rPr sz="1600" spc="-50" dirty="0">
                <a:solidFill>
                  <a:srgbClr val="4B4B4B"/>
                </a:solidFill>
                <a:latin typeface="Verdana"/>
                <a:cs typeface="Verdana"/>
              </a:rPr>
              <a:t> </a:t>
            </a:r>
            <a:r>
              <a:rPr sz="1600" spc="114" dirty="0">
                <a:solidFill>
                  <a:srgbClr val="4B4B4B"/>
                </a:solidFill>
                <a:latin typeface="Verdana"/>
                <a:cs typeface="Verdana"/>
              </a:rPr>
              <a:t>Map</a:t>
            </a:r>
            <a:r>
              <a:rPr sz="1600" spc="-65" dirty="0">
                <a:solidFill>
                  <a:srgbClr val="4B4B4B"/>
                </a:solidFill>
                <a:latin typeface="Verdana"/>
                <a:cs typeface="Verdana"/>
              </a:rPr>
              <a:t> </a:t>
            </a:r>
            <a:r>
              <a:rPr sz="1600" spc="-100" dirty="0">
                <a:solidFill>
                  <a:srgbClr val="4B4B4B"/>
                </a:solidFill>
                <a:latin typeface="Verdana"/>
                <a:cs typeface="Verdana"/>
              </a:rPr>
              <a:t>Self-</a:t>
            </a:r>
            <a:r>
              <a:rPr sz="1600" spc="-55" dirty="0">
                <a:solidFill>
                  <a:srgbClr val="4B4B4B"/>
                </a:solidFill>
                <a:latin typeface="Verdana"/>
                <a:cs typeface="Verdana"/>
              </a:rPr>
              <a:t>Assessment</a:t>
            </a:r>
            <a:r>
              <a:rPr sz="1600" spc="-50" dirty="0">
                <a:solidFill>
                  <a:srgbClr val="4B4B4B"/>
                </a:solidFill>
                <a:latin typeface="Verdana"/>
                <a:cs typeface="Verdana"/>
              </a:rPr>
              <a:t> </a:t>
            </a:r>
            <a:r>
              <a:rPr sz="1600" spc="-10" dirty="0">
                <a:solidFill>
                  <a:srgbClr val="4B4B4B"/>
                </a:solidFill>
                <a:latin typeface="Verdana"/>
                <a:cs typeface="Verdana"/>
              </a:rPr>
              <a:t>Tool,</a:t>
            </a:r>
            <a:endParaRPr sz="1600" dirty="0">
              <a:latin typeface="Verdana"/>
              <a:cs typeface="Verdana"/>
            </a:endParaRPr>
          </a:p>
          <a:p>
            <a:pPr>
              <a:lnSpc>
                <a:spcPct val="100000"/>
              </a:lnSpc>
              <a:spcBef>
                <a:spcPts val="30"/>
              </a:spcBef>
              <a:buClr>
                <a:srgbClr val="4B4B4B"/>
              </a:buClr>
              <a:buFont typeface="Arial"/>
              <a:buChar char="•"/>
            </a:pPr>
            <a:endParaRPr sz="1750" dirty="0">
              <a:latin typeface="Verdana"/>
              <a:cs typeface="Verdana"/>
            </a:endParaRPr>
          </a:p>
          <a:p>
            <a:pPr marL="416559" indent="-287020">
              <a:lnSpc>
                <a:spcPct val="100000"/>
              </a:lnSpc>
              <a:buFont typeface="Arial"/>
              <a:buChar char="•"/>
              <a:tabLst>
                <a:tab pos="416559" algn="l"/>
                <a:tab pos="417195" algn="l"/>
              </a:tabLst>
            </a:pPr>
            <a:r>
              <a:rPr sz="1600" dirty="0">
                <a:solidFill>
                  <a:srgbClr val="4B4B4B"/>
                </a:solidFill>
                <a:latin typeface="Verdana"/>
                <a:cs typeface="Verdana"/>
              </a:rPr>
              <a:t>Offline</a:t>
            </a:r>
            <a:r>
              <a:rPr sz="1600" spc="-110" dirty="0">
                <a:solidFill>
                  <a:srgbClr val="4B4B4B"/>
                </a:solidFill>
                <a:latin typeface="Verdana"/>
                <a:cs typeface="Verdana"/>
              </a:rPr>
              <a:t> </a:t>
            </a:r>
            <a:r>
              <a:rPr sz="1600" spc="-10" dirty="0">
                <a:solidFill>
                  <a:srgbClr val="4B4B4B"/>
                </a:solidFill>
                <a:latin typeface="Verdana"/>
                <a:cs typeface="Verdana"/>
              </a:rPr>
              <a:t>documentation.</a:t>
            </a:r>
            <a:endParaRPr sz="1600" dirty="0">
              <a:latin typeface="Verdana"/>
              <a:cs typeface="Verdana"/>
            </a:endParaRPr>
          </a:p>
          <a:p>
            <a:pPr marL="12700">
              <a:lnSpc>
                <a:spcPct val="100000"/>
              </a:lnSpc>
              <a:spcBef>
                <a:spcPts val="1639"/>
              </a:spcBef>
            </a:pPr>
            <a:r>
              <a:rPr sz="1300" dirty="0">
                <a:solidFill>
                  <a:srgbClr val="4B4B4B"/>
                </a:solidFill>
                <a:latin typeface="Verdana"/>
                <a:cs typeface="Verdana"/>
              </a:rPr>
              <a:t>Produce</a:t>
            </a:r>
            <a:r>
              <a:rPr sz="1300" spc="-25" dirty="0">
                <a:solidFill>
                  <a:srgbClr val="4B4B4B"/>
                </a:solidFill>
                <a:latin typeface="Verdana"/>
                <a:cs typeface="Verdana"/>
              </a:rPr>
              <a:t> </a:t>
            </a:r>
            <a:r>
              <a:rPr sz="1300" spc="100" dirty="0">
                <a:solidFill>
                  <a:srgbClr val="4B4B4B"/>
                </a:solidFill>
                <a:latin typeface="Verdana"/>
                <a:cs typeface="Verdana"/>
              </a:rPr>
              <a:t>a</a:t>
            </a:r>
            <a:r>
              <a:rPr sz="1300" spc="-35" dirty="0">
                <a:solidFill>
                  <a:srgbClr val="4B4B4B"/>
                </a:solidFill>
                <a:latin typeface="Verdana"/>
                <a:cs typeface="Verdana"/>
              </a:rPr>
              <a:t> </a:t>
            </a:r>
            <a:r>
              <a:rPr sz="1300" dirty="0">
                <a:solidFill>
                  <a:srgbClr val="4B4B4B"/>
                </a:solidFill>
                <a:latin typeface="Verdana"/>
                <a:cs typeface="Verdana"/>
              </a:rPr>
              <a:t>CPD</a:t>
            </a:r>
            <a:r>
              <a:rPr sz="1300" spc="-10" dirty="0">
                <a:solidFill>
                  <a:srgbClr val="4B4B4B"/>
                </a:solidFill>
                <a:latin typeface="Verdana"/>
                <a:cs typeface="Verdana"/>
              </a:rPr>
              <a:t> </a:t>
            </a:r>
            <a:r>
              <a:rPr sz="1300" spc="-35" dirty="0">
                <a:solidFill>
                  <a:srgbClr val="4B4B4B"/>
                </a:solidFill>
                <a:latin typeface="Verdana"/>
                <a:cs typeface="Verdana"/>
              </a:rPr>
              <a:t>portfolio</a:t>
            </a:r>
            <a:r>
              <a:rPr sz="1300" spc="-45" dirty="0">
                <a:solidFill>
                  <a:srgbClr val="4B4B4B"/>
                </a:solidFill>
                <a:latin typeface="Verdana"/>
                <a:cs typeface="Verdana"/>
              </a:rPr>
              <a:t> </a:t>
            </a:r>
            <a:r>
              <a:rPr sz="1300" spc="-10" dirty="0">
                <a:solidFill>
                  <a:srgbClr val="4B4B4B"/>
                </a:solidFill>
                <a:latin typeface="Verdana"/>
                <a:cs typeface="Verdana"/>
              </a:rPr>
              <a:t>including:</a:t>
            </a:r>
            <a:endParaRPr sz="1300" dirty="0">
              <a:latin typeface="Verdana"/>
              <a:cs typeface="Verdana"/>
            </a:endParaRPr>
          </a:p>
          <a:p>
            <a:pPr marL="12700">
              <a:lnSpc>
                <a:spcPct val="100000"/>
              </a:lnSpc>
              <a:spcBef>
                <a:spcPts val="780"/>
              </a:spcBef>
            </a:pPr>
            <a:r>
              <a:rPr sz="1300" b="1" spc="-35" dirty="0">
                <a:solidFill>
                  <a:srgbClr val="4B4B4B"/>
                </a:solidFill>
                <a:latin typeface="Tahoma"/>
                <a:cs typeface="Tahoma"/>
              </a:rPr>
              <a:t>Activity</a:t>
            </a:r>
            <a:r>
              <a:rPr sz="1300" b="1" spc="-30" dirty="0">
                <a:solidFill>
                  <a:srgbClr val="4B4B4B"/>
                </a:solidFill>
                <a:latin typeface="Tahoma"/>
                <a:cs typeface="Tahoma"/>
              </a:rPr>
              <a:t> </a:t>
            </a:r>
            <a:r>
              <a:rPr sz="1300" b="1" spc="-25" dirty="0">
                <a:solidFill>
                  <a:srgbClr val="4B4B4B"/>
                </a:solidFill>
                <a:latin typeface="Tahoma"/>
                <a:cs typeface="Tahoma"/>
              </a:rPr>
              <a:t>1</a:t>
            </a:r>
            <a:r>
              <a:rPr sz="1300" spc="-25" dirty="0">
                <a:solidFill>
                  <a:srgbClr val="4B4B4B"/>
                </a:solidFill>
                <a:latin typeface="Verdana"/>
                <a:cs typeface="Verdana"/>
              </a:rPr>
              <a:t>:</a:t>
            </a:r>
            <a:endParaRPr sz="1300" dirty="0">
              <a:latin typeface="Verdana"/>
              <a:cs typeface="Verdana"/>
            </a:endParaRPr>
          </a:p>
          <a:p>
            <a:pPr marL="299085" indent="-287020">
              <a:lnSpc>
                <a:spcPct val="100000"/>
              </a:lnSpc>
              <a:spcBef>
                <a:spcPts val="785"/>
              </a:spcBef>
              <a:buFont typeface="Arial"/>
              <a:buChar char="•"/>
              <a:tabLst>
                <a:tab pos="299085" algn="l"/>
                <a:tab pos="299720" algn="l"/>
              </a:tabLst>
            </a:pPr>
            <a:r>
              <a:rPr sz="1300" spc="-140" dirty="0">
                <a:solidFill>
                  <a:srgbClr val="4B4B4B"/>
                </a:solidFill>
                <a:latin typeface="Verdana"/>
                <a:cs typeface="Verdana"/>
              </a:rPr>
              <a:t>In</a:t>
            </a:r>
            <a:r>
              <a:rPr sz="1300" spc="-95" dirty="0">
                <a:solidFill>
                  <a:srgbClr val="4B4B4B"/>
                </a:solidFill>
                <a:latin typeface="Verdana"/>
                <a:cs typeface="Verdana"/>
              </a:rPr>
              <a:t> </a:t>
            </a:r>
            <a:r>
              <a:rPr sz="1300" spc="-20" dirty="0">
                <a:solidFill>
                  <a:srgbClr val="4B4B4B"/>
                </a:solidFill>
                <a:latin typeface="Verdana"/>
                <a:cs typeface="Verdana"/>
              </a:rPr>
              <a:t>the</a:t>
            </a:r>
            <a:r>
              <a:rPr sz="1300" spc="-65" dirty="0">
                <a:solidFill>
                  <a:srgbClr val="4B4B4B"/>
                </a:solidFill>
                <a:latin typeface="Verdana"/>
                <a:cs typeface="Verdana"/>
              </a:rPr>
              <a:t> </a:t>
            </a:r>
            <a:r>
              <a:rPr sz="1300" spc="-20" dirty="0">
                <a:solidFill>
                  <a:srgbClr val="4B4B4B"/>
                </a:solidFill>
                <a:latin typeface="Verdana"/>
                <a:cs typeface="Verdana"/>
              </a:rPr>
              <a:t>main</a:t>
            </a:r>
            <a:r>
              <a:rPr sz="1300" spc="-75" dirty="0">
                <a:solidFill>
                  <a:srgbClr val="4B4B4B"/>
                </a:solidFill>
                <a:latin typeface="Verdana"/>
                <a:cs typeface="Verdana"/>
              </a:rPr>
              <a:t> </a:t>
            </a:r>
            <a:r>
              <a:rPr sz="1300" dirty="0">
                <a:solidFill>
                  <a:srgbClr val="4B4B4B"/>
                </a:solidFill>
                <a:latin typeface="Verdana"/>
                <a:cs typeface="Verdana"/>
              </a:rPr>
              <a:t>body</a:t>
            </a:r>
            <a:r>
              <a:rPr sz="1300" spc="-65" dirty="0">
                <a:solidFill>
                  <a:srgbClr val="4B4B4B"/>
                </a:solidFill>
                <a:latin typeface="Verdana"/>
                <a:cs typeface="Verdana"/>
              </a:rPr>
              <a:t> </a:t>
            </a:r>
            <a:r>
              <a:rPr sz="1300" dirty="0">
                <a:solidFill>
                  <a:srgbClr val="4B4B4B"/>
                </a:solidFill>
                <a:latin typeface="Verdana"/>
                <a:cs typeface="Verdana"/>
              </a:rPr>
              <a:t>of</a:t>
            </a:r>
            <a:r>
              <a:rPr sz="1300" spc="-75" dirty="0">
                <a:solidFill>
                  <a:srgbClr val="4B4B4B"/>
                </a:solidFill>
                <a:latin typeface="Verdana"/>
                <a:cs typeface="Verdana"/>
              </a:rPr>
              <a:t> </a:t>
            </a:r>
            <a:r>
              <a:rPr sz="1300" spc="-60" dirty="0">
                <a:solidFill>
                  <a:srgbClr val="4B4B4B"/>
                </a:solidFill>
                <a:latin typeface="Verdana"/>
                <a:cs typeface="Verdana"/>
              </a:rPr>
              <a:t>your</a:t>
            </a:r>
            <a:r>
              <a:rPr sz="1300" spc="-55" dirty="0">
                <a:solidFill>
                  <a:srgbClr val="4B4B4B"/>
                </a:solidFill>
                <a:latin typeface="Verdana"/>
                <a:cs typeface="Verdana"/>
              </a:rPr>
              <a:t> </a:t>
            </a:r>
            <a:r>
              <a:rPr sz="1300" spc="-60" dirty="0">
                <a:solidFill>
                  <a:srgbClr val="4B4B4B"/>
                </a:solidFill>
                <a:latin typeface="Verdana"/>
                <a:cs typeface="Verdana"/>
              </a:rPr>
              <a:t>assignment,</a:t>
            </a:r>
            <a:r>
              <a:rPr sz="1300" spc="-75" dirty="0">
                <a:solidFill>
                  <a:srgbClr val="4B4B4B"/>
                </a:solidFill>
                <a:latin typeface="Verdana"/>
                <a:cs typeface="Verdana"/>
              </a:rPr>
              <a:t> </a:t>
            </a:r>
            <a:r>
              <a:rPr sz="1300" spc="-70" dirty="0">
                <a:solidFill>
                  <a:srgbClr val="4B4B4B"/>
                </a:solidFill>
                <a:latin typeface="Verdana"/>
                <a:cs typeface="Verdana"/>
              </a:rPr>
              <a:t>write</a:t>
            </a:r>
            <a:r>
              <a:rPr sz="1300" spc="-55" dirty="0">
                <a:solidFill>
                  <a:srgbClr val="4B4B4B"/>
                </a:solidFill>
                <a:latin typeface="Verdana"/>
                <a:cs typeface="Verdana"/>
              </a:rPr>
              <a:t> </a:t>
            </a:r>
            <a:r>
              <a:rPr sz="1300" spc="100" dirty="0">
                <a:solidFill>
                  <a:srgbClr val="4B4B4B"/>
                </a:solidFill>
                <a:latin typeface="Verdana"/>
                <a:cs typeface="Verdana"/>
              </a:rPr>
              <a:t>a</a:t>
            </a:r>
            <a:r>
              <a:rPr sz="1300" spc="-70" dirty="0">
                <a:solidFill>
                  <a:srgbClr val="4B4B4B"/>
                </a:solidFill>
                <a:latin typeface="Verdana"/>
                <a:cs typeface="Verdana"/>
              </a:rPr>
              <a:t> </a:t>
            </a:r>
            <a:r>
              <a:rPr sz="1300" spc="-90" dirty="0">
                <a:solidFill>
                  <a:srgbClr val="4B4B4B"/>
                </a:solidFill>
                <a:latin typeface="Verdana"/>
                <a:cs typeface="Verdana"/>
              </a:rPr>
              <a:t>short</a:t>
            </a:r>
            <a:r>
              <a:rPr sz="1300" spc="-85" dirty="0">
                <a:solidFill>
                  <a:srgbClr val="4B4B4B"/>
                </a:solidFill>
                <a:latin typeface="Verdana"/>
                <a:cs typeface="Verdana"/>
              </a:rPr>
              <a:t> </a:t>
            </a:r>
            <a:r>
              <a:rPr sz="1300" spc="-70" dirty="0">
                <a:solidFill>
                  <a:srgbClr val="4B4B4B"/>
                </a:solidFill>
                <a:latin typeface="Verdana"/>
                <a:cs typeface="Verdana"/>
              </a:rPr>
              <a:t>summary</a:t>
            </a:r>
            <a:r>
              <a:rPr sz="1300" spc="-35" dirty="0">
                <a:solidFill>
                  <a:srgbClr val="4B4B4B"/>
                </a:solidFill>
                <a:latin typeface="Verdana"/>
                <a:cs typeface="Verdana"/>
              </a:rPr>
              <a:t> (approx.</a:t>
            </a:r>
            <a:r>
              <a:rPr sz="1300" spc="-50" dirty="0">
                <a:solidFill>
                  <a:srgbClr val="4B4B4B"/>
                </a:solidFill>
                <a:latin typeface="Verdana"/>
                <a:cs typeface="Verdana"/>
              </a:rPr>
              <a:t> </a:t>
            </a:r>
            <a:r>
              <a:rPr sz="1300" spc="-125" dirty="0">
                <a:solidFill>
                  <a:srgbClr val="4B4B4B"/>
                </a:solidFill>
                <a:latin typeface="Verdana"/>
                <a:cs typeface="Verdana"/>
              </a:rPr>
              <a:t>150</a:t>
            </a:r>
            <a:r>
              <a:rPr sz="1300" spc="-55" dirty="0">
                <a:solidFill>
                  <a:srgbClr val="4B4B4B"/>
                </a:solidFill>
                <a:latin typeface="Verdana"/>
                <a:cs typeface="Verdana"/>
              </a:rPr>
              <a:t> </a:t>
            </a:r>
            <a:r>
              <a:rPr sz="1300" spc="-80" dirty="0">
                <a:solidFill>
                  <a:srgbClr val="4B4B4B"/>
                </a:solidFill>
                <a:latin typeface="Verdana"/>
                <a:cs typeface="Verdana"/>
              </a:rPr>
              <a:t>words),</a:t>
            </a:r>
            <a:r>
              <a:rPr sz="1300" spc="-35" dirty="0">
                <a:solidFill>
                  <a:srgbClr val="4B4B4B"/>
                </a:solidFill>
                <a:latin typeface="Verdana"/>
                <a:cs typeface="Verdana"/>
              </a:rPr>
              <a:t> </a:t>
            </a:r>
            <a:r>
              <a:rPr sz="1300" dirty="0">
                <a:solidFill>
                  <a:srgbClr val="4B4B4B"/>
                </a:solidFill>
                <a:latin typeface="Verdana"/>
                <a:cs typeface="Verdana"/>
              </a:rPr>
              <a:t>of</a:t>
            </a:r>
            <a:r>
              <a:rPr sz="1300" spc="-60" dirty="0">
                <a:solidFill>
                  <a:srgbClr val="4B4B4B"/>
                </a:solidFill>
                <a:latin typeface="Verdana"/>
                <a:cs typeface="Verdana"/>
              </a:rPr>
              <a:t> </a:t>
            </a:r>
            <a:r>
              <a:rPr sz="1300" spc="-20" dirty="0">
                <a:solidFill>
                  <a:srgbClr val="4B4B4B"/>
                </a:solidFill>
                <a:latin typeface="Verdana"/>
                <a:cs typeface="Verdana"/>
              </a:rPr>
              <a:t>the</a:t>
            </a:r>
            <a:r>
              <a:rPr sz="1300" spc="-60" dirty="0">
                <a:solidFill>
                  <a:srgbClr val="4B4B4B"/>
                </a:solidFill>
                <a:latin typeface="Verdana"/>
                <a:cs typeface="Verdana"/>
              </a:rPr>
              <a:t> </a:t>
            </a:r>
            <a:r>
              <a:rPr sz="1300" spc="-45" dirty="0">
                <a:solidFill>
                  <a:srgbClr val="4B4B4B"/>
                </a:solidFill>
                <a:latin typeface="Verdana"/>
                <a:cs typeface="Verdana"/>
              </a:rPr>
              <a:t>information</a:t>
            </a:r>
            <a:r>
              <a:rPr sz="1300" spc="-80" dirty="0">
                <a:solidFill>
                  <a:srgbClr val="4B4B4B"/>
                </a:solidFill>
                <a:latin typeface="Verdana"/>
                <a:cs typeface="Verdana"/>
              </a:rPr>
              <a:t> </a:t>
            </a:r>
            <a:r>
              <a:rPr sz="1300" spc="-30" dirty="0">
                <a:solidFill>
                  <a:srgbClr val="4B4B4B"/>
                </a:solidFill>
                <a:latin typeface="Verdana"/>
                <a:cs typeface="Verdana"/>
              </a:rPr>
              <a:t>used</a:t>
            </a:r>
            <a:r>
              <a:rPr sz="1300" spc="-75" dirty="0">
                <a:solidFill>
                  <a:srgbClr val="4B4B4B"/>
                </a:solidFill>
                <a:latin typeface="Verdana"/>
                <a:cs typeface="Verdana"/>
              </a:rPr>
              <a:t> </a:t>
            </a:r>
            <a:r>
              <a:rPr sz="1300" spc="-10" dirty="0">
                <a:solidFill>
                  <a:srgbClr val="4B4B4B"/>
                </a:solidFill>
                <a:latin typeface="Verdana"/>
                <a:cs typeface="Verdana"/>
              </a:rPr>
              <a:t>to</a:t>
            </a:r>
            <a:r>
              <a:rPr sz="1300" spc="-55" dirty="0">
                <a:solidFill>
                  <a:srgbClr val="4B4B4B"/>
                </a:solidFill>
                <a:latin typeface="Verdana"/>
                <a:cs typeface="Verdana"/>
              </a:rPr>
              <a:t> </a:t>
            </a:r>
            <a:r>
              <a:rPr sz="1300" spc="-65" dirty="0">
                <a:solidFill>
                  <a:srgbClr val="4B4B4B"/>
                </a:solidFill>
                <a:latin typeface="Verdana"/>
                <a:cs typeface="Verdana"/>
              </a:rPr>
              <a:t>inform</a:t>
            </a:r>
            <a:r>
              <a:rPr sz="1300" spc="-75" dirty="0">
                <a:solidFill>
                  <a:srgbClr val="4B4B4B"/>
                </a:solidFill>
                <a:latin typeface="Verdana"/>
                <a:cs typeface="Verdana"/>
              </a:rPr>
              <a:t> </a:t>
            </a:r>
            <a:r>
              <a:rPr sz="1300" spc="-60" dirty="0">
                <a:solidFill>
                  <a:srgbClr val="4B4B4B"/>
                </a:solidFill>
                <a:latin typeface="Verdana"/>
                <a:cs typeface="Verdana"/>
              </a:rPr>
              <a:t>your</a:t>
            </a:r>
            <a:r>
              <a:rPr sz="1300" spc="-65" dirty="0">
                <a:solidFill>
                  <a:srgbClr val="4B4B4B"/>
                </a:solidFill>
                <a:latin typeface="Verdana"/>
                <a:cs typeface="Verdana"/>
              </a:rPr>
              <a:t> </a:t>
            </a:r>
            <a:r>
              <a:rPr sz="1300" spc="-10" dirty="0">
                <a:solidFill>
                  <a:srgbClr val="4B4B4B"/>
                </a:solidFill>
                <a:latin typeface="Verdana"/>
                <a:cs typeface="Verdana"/>
              </a:rPr>
              <a:t>assessment</a:t>
            </a:r>
            <a:endParaRPr sz="1300" dirty="0">
              <a:latin typeface="Verdana"/>
              <a:cs typeface="Verdana"/>
            </a:endParaRPr>
          </a:p>
          <a:p>
            <a:pPr marL="299085" indent="-287020">
              <a:lnSpc>
                <a:spcPct val="100000"/>
              </a:lnSpc>
              <a:spcBef>
                <a:spcPts val="780"/>
              </a:spcBef>
              <a:buFont typeface="Arial"/>
              <a:buChar char="•"/>
              <a:tabLst>
                <a:tab pos="299085" algn="l"/>
                <a:tab pos="299720" algn="l"/>
              </a:tabLst>
            </a:pPr>
            <a:r>
              <a:rPr sz="1300" spc="70" dirty="0">
                <a:solidFill>
                  <a:srgbClr val="4B4B4B"/>
                </a:solidFill>
                <a:latin typeface="Verdana"/>
                <a:cs typeface="Verdana"/>
              </a:rPr>
              <a:t>Add</a:t>
            </a:r>
            <a:r>
              <a:rPr sz="1300" spc="-90" dirty="0">
                <a:solidFill>
                  <a:srgbClr val="4B4B4B"/>
                </a:solidFill>
                <a:latin typeface="Verdana"/>
                <a:cs typeface="Verdana"/>
              </a:rPr>
              <a:t> </a:t>
            </a:r>
            <a:r>
              <a:rPr sz="1300" spc="-60" dirty="0">
                <a:solidFill>
                  <a:srgbClr val="4B4B4B"/>
                </a:solidFill>
                <a:latin typeface="Verdana"/>
                <a:cs typeface="Verdana"/>
              </a:rPr>
              <a:t>your</a:t>
            </a:r>
            <a:r>
              <a:rPr sz="1300" spc="-45" dirty="0">
                <a:solidFill>
                  <a:srgbClr val="4B4B4B"/>
                </a:solidFill>
                <a:latin typeface="Verdana"/>
                <a:cs typeface="Verdana"/>
              </a:rPr>
              <a:t> </a:t>
            </a:r>
            <a:r>
              <a:rPr sz="1300" spc="-70" dirty="0">
                <a:solidFill>
                  <a:srgbClr val="4B4B4B"/>
                </a:solidFill>
                <a:latin typeface="Verdana"/>
                <a:cs typeface="Verdana"/>
              </a:rPr>
              <a:t>assessment</a:t>
            </a:r>
            <a:r>
              <a:rPr sz="1300" spc="-55" dirty="0">
                <a:solidFill>
                  <a:srgbClr val="4B4B4B"/>
                </a:solidFill>
                <a:latin typeface="Verdana"/>
                <a:cs typeface="Verdana"/>
              </a:rPr>
              <a:t> </a:t>
            </a:r>
            <a:r>
              <a:rPr sz="1300" dirty="0">
                <a:solidFill>
                  <a:srgbClr val="4B4B4B"/>
                </a:solidFill>
                <a:latin typeface="Verdana"/>
                <a:cs typeface="Verdana"/>
              </a:rPr>
              <a:t>pages</a:t>
            </a:r>
            <a:r>
              <a:rPr sz="1300" spc="-50" dirty="0">
                <a:solidFill>
                  <a:srgbClr val="4B4B4B"/>
                </a:solidFill>
                <a:latin typeface="Verdana"/>
                <a:cs typeface="Verdana"/>
              </a:rPr>
              <a:t> </a:t>
            </a:r>
            <a:r>
              <a:rPr sz="1300" spc="-40" dirty="0">
                <a:solidFill>
                  <a:srgbClr val="4B4B4B"/>
                </a:solidFill>
                <a:latin typeface="Verdana"/>
                <a:cs typeface="Verdana"/>
              </a:rPr>
              <a:t>as</a:t>
            </a:r>
            <a:r>
              <a:rPr sz="1300" spc="-60" dirty="0">
                <a:solidFill>
                  <a:srgbClr val="4B4B4B"/>
                </a:solidFill>
                <a:latin typeface="Verdana"/>
                <a:cs typeface="Verdana"/>
              </a:rPr>
              <a:t> </a:t>
            </a:r>
            <a:r>
              <a:rPr sz="1300" dirty="0">
                <a:solidFill>
                  <a:srgbClr val="4B4B4B"/>
                </a:solidFill>
                <a:latin typeface="Verdana"/>
                <a:cs typeface="Verdana"/>
              </a:rPr>
              <a:t>an</a:t>
            </a:r>
            <a:r>
              <a:rPr sz="1300" spc="-65" dirty="0">
                <a:solidFill>
                  <a:srgbClr val="4B4B4B"/>
                </a:solidFill>
                <a:latin typeface="Verdana"/>
                <a:cs typeface="Verdana"/>
              </a:rPr>
              <a:t> </a:t>
            </a:r>
            <a:r>
              <a:rPr sz="1300" spc="-10" dirty="0">
                <a:solidFill>
                  <a:srgbClr val="4B4B4B"/>
                </a:solidFill>
                <a:latin typeface="Verdana"/>
                <a:cs typeface="Verdana"/>
              </a:rPr>
              <a:t>appendix.</a:t>
            </a:r>
            <a:endParaRPr sz="1300" dirty="0">
              <a:latin typeface="Verdana"/>
              <a:cs typeface="Verdana"/>
            </a:endParaRPr>
          </a:p>
          <a:p>
            <a:pPr marL="12700">
              <a:lnSpc>
                <a:spcPct val="100000"/>
              </a:lnSpc>
              <a:spcBef>
                <a:spcPts val="780"/>
              </a:spcBef>
            </a:pPr>
            <a:r>
              <a:rPr sz="1300" b="1" spc="-35" dirty="0">
                <a:solidFill>
                  <a:srgbClr val="4B4B4B"/>
                </a:solidFill>
                <a:latin typeface="Tahoma"/>
                <a:cs typeface="Tahoma"/>
              </a:rPr>
              <a:t>Activity</a:t>
            </a:r>
            <a:r>
              <a:rPr sz="1300" b="1" spc="-40" dirty="0">
                <a:solidFill>
                  <a:srgbClr val="4B4B4B"/>
                </a:solidFill>
                <a:latin typeface="Tahoma"/>
                <a:cs typeface="Tahoma"/>
              </a:rPr>
              <a:t> </a:t>
            </a:r>
            <a:r>
              <a:rPr sz="1300" b="1" spc="-25" dirty="0">
                <a:solidFill>
                  <a:srgbClr val="4B4B4B"/>
                </a:solidFill>
                <a:latin typeface="Tahoma"/>
                <a:cs typeface="Tahoma"/>
              </a:rPr>
              <a:t>2</a:t>
            </a:r>
            <a:r>
              <a:rPr sz="1300" spc="-25" dirty="0">
                <a:solidFill>
                  <a:srgbClr val="4B4B4B"/>
                </a:solidFill>
                <a:latin typeface="Verdana"/>
                <a:cs typeface="Verdana"/>
              </a:rPr>
              <a:t>:</a:t>
            </a:r>
            <a:endParaRPr sz="1300" dirty="0">
              <a:latin typeface="Verdana"/>
              <a:cs typeface="Verdana"/>
            </a:endParaRPr>
          </a:p>
          <a:p>
            <a:pPr marL="299085" indent="-287020">
              <a:lnSpc>
                <a:spcPct val="100000"/>
              </a:lnSpc>
              <a:spcBef>
                <a:spcPts val="780"/>
              </a:spcBef>
              <a:buFont typeface="Arial"/>
              <a:buChar char="•"/>
              <a:tabLst>
                <a:tab pos="299085" algn="l"/>
                <a:tab pos="299720" algn="l"/>
              </a:tabLst>
            </a:pPr>
            <a:r>
              <a:rPr sz="1300" spc="-140" dirty="0">
                <a:solidFill>
                  <a:srgbClr val="4B4B4B"/>
                </a:solidFill>
                <a:latin typeface="Verdana"/>
                <a:cs typeface="Verdana"/>
              </a:rPr>
              <a:t>In</a:t>
            </a:r>
            <a:r>
              <a:rPr sz="1300" spc="-100" dirty="0">
                <a:solidFill>
                  <a:srgbClr val="4B4B4B"/>
                </a:solidFill>
                <a:latin typeface="Verdana"/>
                <a:cs typeface="Verdana"/>
              </a:rPr>
              <a:t> </a:t>
            </a:r>
            <a:r>
              <a:rPr sz="1300" spc="-20" dirty="0">
                <a:solidFill>
                  <a:srgbClr val="4B4B4B"/>
                </a:solidFill>
                <a:latin typeface="Verdana"/>
                <a:cs typeface="Verdana"/>
              </a:rPr>
              <a:t>the</a:t>
            </a:r>
            <a:r>
              <a:rPr sz="1300" spc="-65" dirty="0">
                <a:solidFill>
                  <a:srgbClr val="4B4B4B"/>
                </a:solidFill>
                <a:latin typeface="Verdana"/>
                <a:cs typeface="Verdana"/>
              </a:rPr>
              <a:t> </a:t>
            </a:r>
            <a:r>
              <a:rPr sz="1300" spc="-20" dirty="0">
                <a:solidFill>
                  <a:srgbClr val="4B4B4B"/>
                </a:solidFill>
                <a:latin typeface="Verdana"/>
                <a:cs typeface="Verdana"/>
              </a:rPr>
              <a:t>main</a:t>
            </a:r>
            <a:r>
              <a:rPr sz="1300" spc="-80" dirty="0">
                <a:solidFill>
                  <a:srgbClr val="4B4B4B"/>
                </a:solidFill>
                <a:latin typeface="Verdana"/>
                <a:cs typeface="Verdana"/>
              </a:rPr>
              <a:t> </a:t>
            </a:r>
            <a:r>
              <a:rPr sz="1300" dirty="0">
                <a:solidFill>
                  <a:srgbClr val="4B4B4B"/>
                </a:solidFill>
                <a:latin typeface="Verdana"/>
                <a:cs typeface="Verdana"/>
              </a:rPr>
              <a:t>body</a:t>
            </a:r>
            <a:r>
              <a:rPr sz="1300" spc="-70" dirty="0">
                <a:solidFill>
                  <a:srgbClr val="4B4B4B"/>
                </a:solidFill>
                <a:latin typeface="Verdana"/>
                <a:cs typeface="Verdana"/>
              </a:rPr>
              <a:t> </a:t>
            </a:r>
            <a:r>
              <a:rPr sz="1300" dirty="0">
                <a:solidFill>
                  <a:srgbClr val="4B4B4B"/>
                </a:solidFill>
                <a:latin typeface="Verdana"/>
                <a:cs typeface="Verdana"/>
              </a:rPr>
              <a:t>of</a:t>
            </a:r>
            <a:r>
              <a:rPr sz="1300" spc="-75" dirty="0">
                <a:solidFill>
                  <a:srgbClr val="4B4B4B"/>
                </a:solidFill>
                <a:latin typeface="Verdana"/>
                <a:cs typeface="Verdana"/>
              </a:rPr>
              <a:t> </a:t>
            </a:r>
            <a:r>
              <a:rPr sz="1300" spc="-60" dirty="0">
                <a:solidFill>
                  <a:srgbClr val="4B4B4B"/>
                </a:solidFill>
                <a:latin typeface="Verdana"/>
                <a:cs typeface="Verdana"/>
              </a:rPr>
              <a:t>your assignment,</a:t>
            </a:r>
            <a:r>
              <a:rPr sz="1300" spc="-80" dirty="0">
                <a:solidFill>
                  <a:srgbClr val="4B4B4B"/>
                </a:solidFill>
                <a:latin typeface="Verdana"/>
                <a:cs typeface="Verdana"/>
              </a:rPr>
              <a:t> </a:t>
            </a:r>
            <a:r>
              <a:rPr sz="1300" spc="-70" dirty="0">
                <a:solidFill>
                  <a:srgbClr val="4B4B4B"/>
                </a:solidFill>
                <a:latin typeface="Verdana"/>
                <a:cs typeface="Verdana"/>
              </a:rPr>
              <a:t>write</a:t>
            </a:r>
            <a:r>
              <a:rPr sz="1300" spc="-55" dirty="0">
                <a:solidFill>
                  <a:srgbClr val="4B4B4B"/>
                </a:solidFill>
                <a:latin typeface="Verdana"/>
                <a:cs typeface="Verdana"/>
              </a:rPr>
              <a:t> </a:t>
            </a:r>
            <a:r>
              <a:rPr sz="1300" spc="100" dirty="0">
                <a:solidFill>
                  <a:srgbClr val="4B4B4B"/>
                </a:solidFill>
                <a:latin typeface="Verdana"/>
                <a:cs typeface="Verdana"/>
              </a:rPr>
              <a:t>a</a:t>
            </a:r>
            <a:r>
              <a:rPr sz="1300" spc="-75" dirty="0">
                <a:solidFill>
                  <a:srgbClr val="4B4B4B"/>
                </a:solidFill>
                <a:latin typeface="Verdana"/>
                <a:cs typeface="Verdana"/>
              </a:rPr>
              <a:t> </a:t>
            </a:r>
            <a:r>
              <a:rPr sz="1300" spc="-90" dirty="0">
                <a:solidFill>
                  <a:srgbClr val="4B4B4B"/>
                </a:solidFill>
                <a:latin typeface="Verdana"/>
                <a:cs typeface="Verdana"/>
              </a:rPr>
              <a:t>short </a:t>
            </a:r>
            <a:r>
              <a:rPr sz="1300" spc="-10" dirty="0">
                <a:solidFill>
                  <a:srgbClr val="4B4B4B"/>
                </a:solidFill>
                <a:latin typeface="Verdana"/>
                <a:cs typeface="Verdana"/>
              </a:rPr>
              <a:t>explanation</a:t>
            </a:r>
            <a:r>
              <a:rPr sz="1300" spc="-70" dirty="0">
                <a:solidFill>
                  <a:srgbClr val="4B4B4B"/>
                </a:solidFill>
                <a:latin typeface="Verdana"/>
                <a:cs typeface="Verdana"/>
              </a:rPr>
              <a:t> </a:t>
            </a:r>
            <a:r>
              <a:rPr sz="1300" spc="-35" dirty="0">
                <a:solidFill>
                  <a:srgbClr val="4B4B4B"/>
                </a:solidFill>
                <a:latin typeface="Verdana"/>
                <a:cs typeface="Verdana"/>
              </a:rPr>
              <a:t>(approx.</a:t>
            </a:r>
            <a:r>
              <a:rPr sz="1300" spc="-50" dirty="0">
                <a:solidFill>
                  <a:srgbClr val="4B4B4B"/>
                </a:solidFill>
                <a:latin typeface="Verdana"/>
                <a:cs typeface="Verdana"/>
              </a:rPr>
              <a:t> </a:t>
            </a:r>
            <a:r>
              <a:rPr sz="1300" spc="-125" dirty="0">
                <a:solidFill>
                  <a:srgbClr val="4B4B4B"/>
                </a:solidFill>
                <a:latin typeface="Verdana"/>
                <a:cs typeface="Verdana"/>
              </a:rPr>
              <a:t>250</a:t>
            </a:r>
            <a:r>
              <a:rPr sz="1300" spc="-60" dirty="0">
                <a:solidFill>
                  <a:srgbClr val="4B4B4B"/>
                </a:solidFill>
                <a:latin typeface="Verdana"/>
                <a:cs typeface="Verdana"/>
              </a:rPr>
              <a:t> words) </a:t>
            </a:r>
            <a:r>
              <a:rPr sz="1300" spc="-65" dirty="0">
                <a:solidFill>
                  <a:srgbClr val="4B4B4B"/>
                </a:solidFill>
                <a:latin typeface="Verdana"/>
                <a:cs typeface="Verdana"/>
              </a:rPr>
              <a:t>for</a:t>
            </a:r>
            <a:r>
              <a:rPr sz="1300" spc="-70" dirty="0">
                <a:solidFill>
                  <a:srgbClr val="4B4B4B"/>
                </a:solidFill>
                <a:latin typeface="Verdana"/>
                <a:cs typeface="Verdana"/>
              </a:rPr>
              <a:t> </a:t>
            </a:r>
            <a:r>
              <a:rPr sz="1300" spc="-60" dirty="0">
                <a:solidFill>
                  <a:srgbClr val="4B4B4B"/>
                </a:solidFill>
                <a:latin typeface="Verdana"/>
                <a:cs typeface="Verdana"/>
              </a:rPr>
              <a:t>your</a:t>
            </a:r>
            <a:r>
              <a:rPr sz="1300" spc="-75" dirty="0">
                <a:solidFill>
                  <a:srgbClr val="4B4B4B"/>
                </a:solidFill>
                <a:latin typeface="Verdana"/>
                <a:cs typeface="Verdana"/>
              </a:rPr>
              <a:t> </a:t>
            </a:r>
            <a:r>
              <a:rPr sz="1300" spc="50" dirty="0">
                <a:solidFill>
                  <a:srgbClr val="4B4B4B"/>
                </a:solidFill>
                <a:latin typeface="Verdana"/>
                <a:cs typeface="Verdana"/>
              </a:rPr>
              <a:t>choice</a:t>
            </a:r>
            <a:r>
              <a:rPr sz="1300" spc="-85" dirty="0">
                <a:solidFill>
                  <a:srgbClr val="4B4B4B"/>
                </a:solidFill>
                <a:latin typeface="Verdana"/>
                <a:cs typeface="Verdana"/>
              </a:rPr>
              <a:t> </a:t>
            </a:r>
            <a:r>
              <a:rPr sz="1300" dirty="0">
                <a:solidFill>
                  <a:srgbClr val="4B4B4B"/>
                </a:solidFill>
                <a:latin typeface="Verdana"/>
                <a:cs typeface="Verdana"/>
              </a:rPr>
              <a:t>of</a:t>
            </a:r>
            <a:r>
              <a:rPr sz="1300" spc="-60" dirty="0">
                <a:solidFill>
                  <a:srgbClr val="4B4B4B"/>
                </a:solidFill>
                <a:latin typeface="Verdana"/>
                <a:cs typeface="Verdana"/>
              </a:rPr>
              <a:t> </a:t>
            </a:r>
            <a:r>
              <a:rPr sz="1300" dirty="0">
                <a:solidFill>
                  <a:srgbClr val="4B4B4B"/>
                </a:solidFill>
                <a:latin typeface="Verdana"/>
                <a:cs typeface="Verdana"/>
              </a:rPr>
              <a:t>development</a:t>
            </a:r>
            <a:r>
              <a:rPr sz="1300" spc="-20" dirty="0">
                <a:solidFill>
                  <a:srgbClr val="4B4B4B"/>
                </a:solidFill>
                <a:latin typeface="Verdana"/>
                <a:cs typeface="Verdana"/>
              </a:rPr>
              <a:t> </a:t>
            </a:r>
            <a:r>
              <a:rPr sz="1300" spc="-10" dirty="0">
                <a:solidFill>
                  <a:srgbClr val="4B4B4B"/>
                </a:solidFill>
                <a:latin typeface="Verdana"/>
                <a:cs typeface="Verdana"/>
              </a:rPr>
              <a:t>activities</a:t>
            </a:r>
            <a:endParaRPr sz="1300" dirty="0">
              <a:latin typeface="Verdana"/>
              <a:cs typeface="Verdana"/>
            </a:endParaRPr>
          </a:p>
          <a:p>
            <a:pPr marL="299085" indent="-287020">
              <a:lnSpc>
                <a:spcPct val="100000"/>
              </a:lnSpc>
              <a:spcBef>
                <a:spcPts val="780"/>
              </a:spcBef>
              <a:buFont typeface="Arial"/>
              <a:buChar char="•"/>
              <a:tabLst>
                <a:tab pos="299085" algn="l"/>
                <a:tab pos="299720" algn="l"/>
              </a:tabLst>
            </a:pPr>
            <a:r>
              <a:rPr sz="1300" spc="70" dirty="0">
                <a:solidFill>
                  <a:srgbClr val="4B4B4B"/>
                </a:solidFill>
                <a:latin typeface="Verdana"/>
                <a:cs typeface="Verdana"/>
              </a:rPr>
              <a:t>Add</a:t>
            </a:r>
            <a:r>
              <a:rPr sz="1300" spc="-105" dirty="0">
                <a:solidFill>
                  <a:srgbClr val="4B4B4B"/>
                </a:solidFill>
                <a:latin typeface="Verdana"/>
                <a:cs typeface="Verdana"/>
              </a:rPr>
              <a:t> </a:t>
            </a:r>
            <a:r>
              <a:rPr sz="1300" spc="-20" dirty="0">
                <a:solidFill>
                  <a:srgbClr val="4B4B4B"/>
                </a:solidFill>
                <a:latin typeface="Verdana"/>
                <a:cs typeface="Verdana"/>
              </a:rPr>
              <a:t>the</a:t>
            </a:r>
            <a:r>
              <a:rPr sz="1300" spc="-65" dirty="0">
                <a:solidFill>
                  <a:srgbClr val="4B4B4B"/>
                </a:solidFill>
                <a:latin typeface="Verdana"/>
                <a:cs typeface="Verdana"/>
              </a:rPr>
              <a:t> </a:t>
            </a:r>
            <a:r>
              <a:rPr sz="1300" spc="-30" dirty="0">
                <a:solidFill>
                  <a:srgbClr val="4B4B4B"/>
                </a:solidFill>
                <a:latin typeface="Verdana"/>
                <a:cs typeface="Verdana"/>
              </a:rPr>
              <a:t>relevant </a:t>
            </a:r>
            <a:r>
              <a:rPr sz="1300" dirty="0">
                <a:solidFill>
                  <a:srgbClr val="4B4B4B"/>
                </a:solidFill>
                <a:latin typeface="Verdana"/>
                <a:cs typeface="Verdana"/>
              </a:rPr>
              <a:t>pages</a:t>
            </a:r>
            <a:r>
              <a:rPr sz="1300" spc="-65" dirty="0">
                <a:solidFill>
                  <a:srgbClr val="4B4B4B"/>
                </a:solidFill>
                <a:latin typeface="Verdana"/>
                <a:cs typeface="Verdana"/>
              </a:rPr>
              <a:t> </a:t>
            </a:r>
            <a:r>
              <a:rPr sz="1300" spc="-60" dirty="0">
                <a:solidFill>
                  <a:srgbClr val="4B4B4B"/>
                </a:solidFill>
                <a:latin typeface="Verdana"/>
                <a:cs typeface="Verdana"/>
              </a:rPr>
              <a:t>from</a:t>
            </a:r>
            <a:r>
              <a:rPr sz="1300" spc="-65" dirty="0">
                <a:solidFill>
                  <a:srgbClr val="4B4B4B"/>
                </a:solidFill>
                <a:latin typeface="Verdana"/>
                <a:cs typeface="Verdana"/>
              </a:rPr>
              <a:t> </a:t>
            </a:r>
            <a:r>
              <a:rPr sz="1300" spc="-60" dirty="0">
                <a:solidFill>
                  <a:srgbClr val="4B4B4B"/>
                </a:solidFill>
                <a:latin typeface="Verdana"/>
                <a:cs typeface="Verdana"/>
              </a:rPr>
              <a:t>your </a:t>
            </a:r>
            <a:r>
              <a:rPr sz="1300" spc="-10" dirty="0">
                <a:solidFill>
                  <a:srgbClr val="4B4B4B"/>
                </a:solidFill>
                <a:latin typeface="Verdana"/>
                <a:cs typeface="Verdana"/>
              </a:rPr>
              <a:t>development/learning</a:t>
            </a:r>
            <a:r>
              <a:rPr sz="1300" spc="-30" dirty="0">
                <a:solidFill>
                  <a:srgbClr val="4B4B4B"/>
                </a:solidFill>
                <a:latin typeface="Verdana"/>
                <a:cs typeface="Verdana"/>
              </a:rPr>
              <a:t> </a:t>
            </a:r>
            <a:r>
              <a:rPr sz="1300" dirty="0">
                <a:solidFill>
                  <a:srgbClr val="4B4B4B"/>
                </a:solidFill>
                <a:latin typeface="Verdana"/>
                <a:cs typeface="Verdana"/>
              </a:rPr>
              <a:t>plan</a:t>
            </a:r>
            <a:r>
              <a:rPr sz="1300" spc="-75" dirty="0">
                <a:solidFill>
                  <a:srgbClr val="4B4B4B"/>
                </a:solidFill>
                <a:latin typeface="Verdana"/>
                <a:cs typeface="Verdana"/>
              </a:rPr>
              <a:t> </a:t>
            </a:r>
            <a:r>
              <a:rPr sz="1300" spc="-45" dirty="0">
                <a:solidFill>
                  <a:srgbClr val="4B4B4B"/>
                </a:solidFill>
                <a:latin typeface="Verdana"/>
                <a:cs typeface="Verdana"/>
              </a:rPr>
              <a:t>as</a:t>
            </a:r>
            <a:r>
              <a:rPr sz="1300" spc="-70" dirty="0">
                <a:solidFill>
                  <a:srgbClr val="4B4B4B"/>
                </a:solidFill>
                <a:latin typeface="Verdana"/>
                <a:cs typeface="Verdana"/>
              </a:rPr>
              <a:t> </a:t>
            </a:r>
            <a:r>
              <a:rPr sz="1300" dirty="0">
                <a:solidFill>
                  <a:srgbClr val="4B4B4B"/>
                </a:solidFill>
                <a:latin typeface="Verdana"/>
                <a:cs typeface="Verdana"/>
              </a:rPr>
              <a:t>an</a:t>
            </a:r>
            <a:r>
              <a:rPr sz="1300" spc="-70" dirty="0">
                <a:solidFill>
                  <a:srgbClr val="4B4B4B"/>
                </a:solidFill>
                <a:latin typeface="Verdana"/>
                <a:cs typeface="Verdana"/>
              </a:rPr>
              <a:t> </a:t>
            </a:r>
            <a:r>
              <a:rPr sz="1300" spc="-10" dirty="0">
                <a:solidFill>
                  <a:srgbClr val="4B4B4B"/>
                </a:solidFill>
                <a:latin typeface="Verdana"/>
                <a:cs typeface="Verdana"/>
              </a:rPr>
              <a:t>appendix</a:t>
            </a:r>
            <a:endParaRPr sz="1300" dirty="0">
              <a:latin typeface="Verdana"/>
              <a:cs typeface="Verdana"/>
            </a:endParaRPr>
          </a:p>
          <a:p>
            <a:pPr marL="12700">
              <a:lnSpc>
                <a:spcPct val="100000"/>
              </a:lnSpc>
              <a:spcBef>
                <a:spcPts val="780"/>
              </a:spcBef>
            </a:pPr>
            <a:r>
              <a:rPr sz="1300" b="1" spc="-35" dirty="0">
                <a:solidFill>
                  <a:srgbClr val="4B4B4B"/>
                </a:solidFill>
                <a:latin typeface="Tahoma"/>
                <a:cs typeface="Tahoma"/>
              </a:rPr>
              <a:t>Activity</a:t>
            </a:r>
            <a:r>
              <a:rPr sz="1300" b="1" spc="-40" dirty="0">
                <a:solidFill>
                  <a:srgbClr val="4B4B4B"/>
                </a:solidFill>
                <a:latin typeface="Tahoma"/>
                <a:cs typeface="Tahoma"/>
              </a:rPr>
              <a:t> </a:t>
            </a:r>
            <a:r>
              <a:rPr sz="1300" b="1" spc="-25" dirty="0">
                <a:solidFill>
                  <a:srgbClr val="4B4B4B"/>
                </a:solidFill>
                <a:latin typeface="Tahoma"/>
                <a:cs typeface="Tahoma"/>
              </a:rPr>
              <a:t>3</a:t>
            </a:r>
            <a:r>
              <a:rPr sz="1300" spc="-25" dirty="0">
                <a:solidFill>
                  <a:srgbClr val="4B4B4B"/>
                </a:solidFill>
                <a:latin typeface="Verdana"/>
                <a:cs typeface="Verdana"/>
              </a:rPr>
              <a:t>:</a:t>
            </a:r>
            <a:endParaRPr sz="1300" dirty="0">
              <a:latin typeface="Verdana"/>
              <a:cs typeface="Verdana"/>
            </a:endParaRPr>
          </a:p>
          <a:p>
            <a:pPr marL="299085" indent="-287020">
              <a:lnSpc>
                <a:spcPct val="100000"/>
              </a:lnSpc>
              <a:spcBef>
                <a:spcPts val="780"/>
              </a:spcBef>
              <a:buFont typeface="Arial"/>
              <a:buChar char="•"/>
              <a:tabLst>
                <a:tab pos="299085" algn="l"/>
                <a:tab pos="299720" algn="l"/>
              </a:tabLst>
            </a:pPr>
            <a:r>
              <a:rPr sz="1300" spc="-80" dirty="0">
                <a:solidFill>
                  <a:srgbClr val="4B4B4B"/>
                </a:solidFill>
                <a:latin typeface="Verdana"/>
                <a:cs typeface="Verdana"/>
              </a:rPr>
              <a:t>Written</a:t>
            </a:r>
            <a:r>
              <a:rPr sz="1300" spc="5" dirty="0">
                <a:solidFill>
                  <a:srgbClr val="4B4B4B"/>
                </a:solidFill>
                <a:latin typeface="Verdana"/>
                <a:cs typeface="Verdana"/>
              </a:rPr>
              <a:t> </a:t>
            </a:r>
            <a:r>
              <a:rPr sz="1300" spc="-40" dirty="0">
                <a:solidFill>
                  <a:srgbClr val="4B4B4B"/>
                </a:solidFill>
                <a:latin typeface="Verdana"/>
                <a:cs typeface="Verdana"/>
              </a:rPr>
              <a:t>reflections</a:t>
            </a:r>
            <a:r>
              <a:rPr sz="1300" spc="-50" dirty="0">
                <a:solidFill>
                  <a:srgbClr val="4B4B4B"/>
                </a:solidFill>
                <a:latin typeface="Verdana"/>
                <a:cs typeface="Verdana"/>
              </a:rPr>
              <a:t> </a:t>
            </a:r>
            <a:r>
              <a:rPr sz="1300" dirty="0">
                <a:solidFill>
                  <a:srgbClr val="4B4B4B"/>
                </a:solidFill>
                <a:latin typeface="Verdana"/>
                <a:cs typeface="Verdana"/>
              </a:rPr>
              <a:t>on</a:t>
            </a:r>
            <a:r>
              <a:rPr sz="1300" spc="-70" dirty="0">
                <a:solidFill>
                  <a:srgbClr val="4B4B4B"/>
                </a:solidFill>
                <a:latin typeface="Verdana"/>
                <a:cs typeface="Verdana"/>
              </a:rPr>
              <a:t> </a:t>
            </a:r>
            <a:r>
              <a:rPr sz="1300" spc="-125" dirty="0">
                <a:solidFill>
                  <a:srgbClr val="4B4B4B"/>
                </a:solidFill>
                <a:latin typeface="Verdana"/>
                <a:cs typeface="Verdana"/>
              </a:rPr>
              <a:t>3</a:t>
            </a:r>
            <a:r>
              <a:rPr sz="1300" spc="-45" dirty="0">
                <a:solidFill>
                  <a:srgbClr val="4B4B4B"/>
                </a:solidFill>
                <a:latin typeface="Verdana"/>
                <a:cs typeface="Verdana"/>
              </a:rPr>
              <a:t> </a:t>
            </a:r>
            <a:r>
              <a:rPr sz="1300" dirty="0">
                <a:solidFill>
                  <a:srgbClr val="4B4B4B"/>
                </a:solidFill>
                <a:latin typeface="Verdana"/>
                <a:cs typeface="Verdana"/>
              </a:rPr>
              <a:t>development </a:t>
            </a:r>
            <a:r>
              <a:rPr sz="1300" spc="-45" dirty="0">
                <a:solidFill>
                  <a:srgbClr val="4B4B4B"/>
                </a:solidFill>
                <a:latin typeface="Verdana"/>
                <a:cs typeface="Verdana"/>
              </a:rPr>
              <a:t>activities</a:t>
            </a:r>
            <a:r>
              <a:rPr sz="1300" spc="-70" dirty="0">
                <a:solidFill>
                  <a:srgbClr val="4B4B4B"/>
                </a:solidFill>
                <a:latin typeface="Verdana"/>
                <a:cs typeface="Verdana"/>
              </a:rPr>
              <a:t> </a:t>
            </a:r>
            <a:r>
              <a:rPr sz="1300" spc="-35" dirty="0">
                <a:solidFill>
                  <a:srgbClr val="4B4B4B"/>
                </a:solidFill>
                <a:latin typeface="Verdana"/>
                <a:cs typeface="Verdana"/>
              </a:rPr>
              <a:t>(approx. </a:t>
            </a:r>
            <a:r>
              <a:rPr sz="1300" spc="-125" dirty="0">
                <a:solidFill>
                  <a:srgbClr val="4B4B4B"/>
                </a:solidFill>
                <a:latin typeface="Verdana"/>
                <a:cs typeface="Verdana"/>
              </a:rPr>
              <a:t>750</a:t>
            </a:r>
            <a:r>
              <a:rPr sz="1300" spc="-35" dirty="0">
                <a:solidFill>
                  <a:srgbClr val="4B4B4B"/>
                </a:solidFill>
                <a:latin typeface="Verdana"/>
                <a:cs typeface="Verdana"/>
              </a:rPr>
              <a:t> </a:t>
            </a:r>
            <a:r>
              <a:rPr sz="1300" spc="-10" dirty="0">
                <a:solidFill>
                  <a:srgbClr val="4B4B4B"/>
                </a:solidFill>
                <a:latin typeface="Verdana"/>
                <a:cs typeface="Verdana"/>
              </a:rPr>
              <a:t>words)</a:t>
            </a:r>
            <a:endParaRPr sz="1300" dirty="0">
              <a:latin typeface="Verdana"/>
              <a:cs typeface="Verdana"/>
            </a:endParaRPr>
          </a:p>
          <a:p>
            <a:pPr marL="342265" algn="ctr">
              <a:lnSpc>
                <a:spcPct val="100000"/>
              </a:lnSpc>
              <a:spcBef>
                <a:spcPts val="780"/>
              </a:spcBef>
            </a:pPr>
            <a:r>
              <a:rPr sz="1300" b="1" spc="-30" dirty="0">
                <a:solidFill>
                  <a:srgbClr val="4B4B4B"/>
                </a:solidFill>
                <a:latin typeface="Tahoma"/>
                <a:cs typeface="Tahoma"/>
              </a:rPr>
              <a:t>*please</a:t>
            </a:r>
            <a:r>
              <a:rPr sz="1300" b="1" spc="-10" dirty="0">
                <a:solidFill>
                  <a:srgbClr val="4B4B4B"/>
                </a:solidFill>
                <a:latin typeface="Tahoma"/>
                <a:cs typeface="Tahoma"/>
              </a:rPr>
              <a:t> </a:t>
            </a:r>
            <a:r>
              <a:rPr sz="1300" b="1" spc="-40" dirty="0">
                <a:solidFill>
                  <a:srgbClr val="4B4B4B"/>
                </a:solidFill>
                <a:latin typeface="Tahoma"/>
                <a:cs typeface="Tahoma"/>
              </a:rPr>
              <a:t>ensure</a:t>
            </a:r>
            <a:r>
              <a:rPr sz="1300" b="1" spc="-20" dirty="0">
                <a:solidFill>
                  <a:srgbClr val="4B4B4B"/>
                </a:solidFill>
                <a:latin typeface="Tahoma"/>
                <a:cs typeface="Tahoma"/>
              </a:rPr>
              <a:t> </a:t>
            </a:r>
            <a:r>
              <a:rPr sz="1300" b="1" dirty="0">
                <a:solidFill>
                  <a:srgbClr val="4B4B4B"/>
                </a:solidFill>
                <a:latin typeface="Tahoma"/>
                <a:cs typeface="Tahoma"/>
              </a:rPr>
              <a:t>you</a:t>
            </a:r>
            <a:r>
              <a:rPr sz="1300" b="1" spc="-25" dirty="0">
                <a:solidFill>
                  <a:srgbClr val="4B4B4B"/>
                </a:solidFill>
                <a:latin typeface="Tahoma"/>
                <a:cs typeface="Tahoma"/>
              </a:rPr>
              <a:t> </a:t>
            </a:r>
            <a:r>
              <a:rPr sz="1300" b="1" spc="-70" dirty="0">
                <a:solidFill>
                  <a:srgbClr val="4B4B4B"/>
                </a:solidFill>
                <a:latin typeface="Tahoma"/>
                <a:cs typeface="Tahoma"/>
              </a:rPr>
              <a:t>refer</a:t>
            </a:r>
            <a:r>
              <a:rPr sz="1300" b="1" spc="-15" dirty="0">
                <a:solidFill>
                  <a:srgbClr val="4B4B4B"/>
                </a:solidFill>
                <a:latin typeface="Tahoma"/>
                <a:cs typeface="Tahoma"/>
              </a:rPr>
              <a:t> </a:t>
            </a:r>
            <a:r>
              <a:rPr sz="1300" b="1" spc="-60" dirty="0">
                <a:solidFill>
                  <a:srgbClr val="4B4B4B"/>
                </a:solidFill>
                <a:latin typeface="Tahoma"/>
                <a:cs typeface="Tahoma"/>
              </a:rPr>
              <a:t>to</a:t>
            </a:r>
            <a:r>
              <a:rPr sz="1300" b="1" spc="-20" dirty="0">
                <a:solidFill>
                  <a:srgbClr val="4B4B4B"/>
                </a:solidFill>
                <a:latin typeface="Tahoma"/>
                <a:cs typeface="Tahoma"/>
              </a:rPr>
              <a:t> </a:t>
            </a:r>
            <a:r>
              <a:rPr sz="1300" b="1" spc="-45" dirty="0">
                <a:solidFill>
                  <a:srgbClr val="4B4B4B"/>
                </a:solidFill>
                <a:latin typeface="Tahoma"/>
                <a:cs typeface="Tahoma"/>
              </a:rPr>
              <a:t>the</a:t>
            </a:r>
            <a:r>
              <a:rPr sz="1300" b="1" spc="-15" dirty="0">
                <a:solidFill>
                  <a:srgbClr val="4B4B4B"/>
                </a:solidFill>
                <a:latin typeface="Tahoma"/>
                <a:cs typeface="Tahoma"/>
              </a:rPr>
              <a:t> </a:t>
            </a:r>
            <a:r>
              <a:rPr sz="1300" b="1" spc="-10" dirty="0">
                <a:solidFill>
                  <a:srgbClr val="4B4B4B"/>
                </a:solidFill>
                <a:latin typeface="Tahoma"/>
                <a:cs typeface="Tahoma"/>
              </a:rPr>
              <a:t>grading </a:t>
            </a:r>
            <a:r>
              <a:rPr sz="1300" b="1" spc="-35" dirty="0">
                <a:solidFill>
                  <a:srgbClr val="4B4B4B"/>
                </a:solidFill>
                <a:latin typeface="Tahoma"/>
                <a:cs typeface="Tahoma"/>
              </a:rPr>
              <a:t>grid</a:t>
            </a:r>
            <a:r>
              <a:rPr sz="1300" b="1" spc="-5" dirty="0">
                <a:solidFill>
                  <a:srgbClr val="4B4B4B"/>
                </a:solidFill>
                <a:latin typeface="Tahoma"/>
                <a:cs typeface="Tahoma"/>
              </a:rPr>
              <a:t> </a:t>
            </a:r>
            <a:r>
              <a:rPr sz="1300" b="1" dirty="0">
                <a:solidFill>
                  <a:srgbClr val="4B4B4B"/>
                </a:solidFill>
                <a:latin typeface="Tahoma"/>
                <a:cs typeface="Tahoma"/>
              </a:rPr>
              <a:t>and</a:t>
            </a:r>
            <a:r>
              <a:rPr sz="1300" b="1" spc="-20" dirty="0">
                <a:solidFill>
                  <a:srgbClr val="4B4B4B"/>
                </a:solidFill>
                <a:latin typeface="Tahoma"/>
                <a:cs typeface="Tahoma"/>
              </a:rPr>
              <a:t> </a:t>
            </a:r>
            <a:r>
              <a:rPr sz="1300" b="1" spc="-45" dirty="0">
                <a:solidFill>
                  <a:srgbClr val="4B4B4B"/>
                </a:solidFill>
                <a:latin typeface="Tahoma"/>
                <a:cs typeface="Tahoma"/>
              </a:rPr>
              <a:t>assessment</a:t>
            </a:r>
            <a:r>
              <a:rPr sz="1300" b="1" spc="5" dirty="0">
                <a:solidFill>
                  <a:srgbClr val="4B4B4B"/>
                </a:solidFill>
                <a:latin typeface="Tahoma"/>
                <a:cs typeface="Tahoma"/>
              </a:rPr>
              <a:t> </a:t>
            </a:r>
            <a:r>
              <a:rPr sz="1300" b="1" spc="-60" dirty="0">
                <a:solidFill>
                  <a:srgbClr val="4B4B4B"/>
                </a:solidFill>
                <a:latin typeface="Tahoma"/>
                <a:cs typeface="Tahoma"/>
              </a:rPr>
              <a:t>brief</a:t>
            </a:r>
            <a:r>
              <a:rPr sz="1300" b="1" spc="-20" dirty="0">
                <a:solidFill>
                  <a:srgbClr val="4B4B4B"/>
                </a:solidFill>
                <a:latin typeface="Tahoma"/>
                <a:cs typeface="Tahoma"/>
              </a:rPr>
              <a:t> </a:t>
            </a:r>
            <a:r>
              <a:rPr sz="1300" b="1" spc="-100" dirty="0">
                <a:solidFill>
                  <a:srgbClr val="4B4B4B"/>
                </a:solidFill>
                <a:latin typeface="Tahoma"/>
                <a:cs typeface="Tahoma"/>
              </a:rPr>
              <a:t>for</a:t>
            </a:r>
            <a:r>
              <a:rPr sz="1300" b="1" spc="-10" dirty="0">
                <a:solidFill>
                  <a:srgbClr val="4B4B4B"/>
                </a:solidFill>
                <a:latin typeface="Tahoma"/>
                <a:cs typeface="Tahoma"/>
              </a:rPr>
              <a:t> </a:t>
            </a:r>
            <a:r>
              <a:rPr sz="1300" b="1" spc="-95" dirty="0">
                <a:solidFill>
                  <a:srgbClr val="4B4B4B"/>
                </a:solidFill>
                <a:latin typeface="Tahoma"/>
                <a:cs typeface="Tahoma"/>
              </a:rPr>
              <a:t>further</a:t>
            </a:r>
            <a:r>
              <a:rPr sz="1300" b="1" spc="-30" dirty="0">
                <a:solidFill>
                  <a:srgbClr val="4B4B4B"/>
                </a:solidFill>
                <a:latin typeface="Tahoma"/>
                <a:cs typeface="Tahoma"/>
              </a:rPr>
              <a:t> </a:t>
            </a:r>
            <a:r>
              <a:rPr sz="1300" b="1" dirty="0">
                <a:solidFill>
                  <a:srgbClr val="4B4B4B"/>
                </a:solidFill>
                <a:latin typeface="Tahoma"/>
                <a:cs typeface="Tahoma"/>
              </a:rPr>
              <a:t>guidance</a:t>
            </a:r>
            <a:r>
              <a:rPr sz="1300" b="1" spc="15" dirty="0">
                <a:solidFill>
                  <a:srgbClr val="4B4B4B"/>
                </a:solidFill>
                <a:latin typeface="Tahoma"/>
                <a:cs typeface="Tahoma"/>
              </a:rPr>
              <a:t> </a:t>
            </a:r>
            <a:r>
              <a:rPr sz="1300" b="1" dirty="0">
                <a:solidFill>
                  <a:srgbClr val="4B4B4B"/>
                </a:solidFill>
                <a:latin typeface="Tahoma"/>
                <a:cs typeface="Tahoma"/>
              </a:rPr>
              <a:t>and</a:t>
            </a:r>
            <a:r>
              <a:rPr sz="1300" b="1" spc="-20" dirty="0">
                <a:solidFill>
                  <a:srgbClr val="4B4B4B"/>
                </a:solidFill>
                <a:latin typeface="Tahoma"/>
                <a:cs typeface="Tahoma"/>
              </a:rPr>
              <a:t> </a:t>
            </a:r>
            <a:r>
              <a:rPr sz="1300" b="1" spc="-10" dirty="0">
                <a:solidFill>
                  <a:srgbClr val="4B4B4B"/>
                </a:solidFill>
                <a:latin typeface="Tahoma"/>
                <a:cs typeface="Tahoma"/>
              </a:rPr>
              <a:t>information*</a:t>
            </a:r>
            <a:endParaRPr sz="1300" dirty="0">
              <a:latin typeface="Tahoma"/>
              <a:cs typeface="Tahoma"/>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03326" y="449402"/>
            <a:ext cx="5288915" cy="381515"/>
          </a:xfrm>
          <a:prstGeom prst="rect">
            <a:avLst/>
          </a:prstGeom>
        </p:spPr>
        <p:txBody>
          <a:bodyPr vert="horz" wrap="square" lIns="0" tIns="12065" rIns="0" bIns="0" rtlCol="0">
            <a:spAutoFit/>
          </a:bodyPr>
          <a:lstStyle/>
          <a:p>
            <a:pPr marL="12700">
              <a:lnSpc>
                <a:spcPct val="100000"/>
              </a:lnSpc>
              <a:spcBef>
                <a:spcPts val="95"/>
              </a:spcBef>
            </a:pPr>
            <a:r>
              <a:rPr sz="2400" b="1" spc="-10" dirty="0">
                <a:solidFill>
                  <a:schemeClr val="bg2"/>
                </a:solidFill>
                <a:latin typeface="Tahoma" panose="020B0604030504040204" pitchFamily="34" charset="0"/>
                <a:ea typeface="Tahoma" panose="020B0604030504040204" pitchFamily="34" charset="0"/>
                <a:cs typeface="Tahoma" panose="020B0604030504040204" pitchFamily="34" charset="0"/>
              </a:rPr>
              <a:t>5CO03</a:t>
            </a:r>
            <a:r>
              <a:rPr sz="2400" b="1" spc="-140" dirty="0">
                <a:solidFill>
                  <a:schemeClr val="bg2"/>
                </a:solidFill>
                <a:latin typeface="Tahoma" panose="020B0604030504040204" pitchFamily="34" charset="0"/>
                <a:ea typeface="Tahoma" panose="020B0604030504040204" pitchFamily="34" charset="0"/>
                <a:cs typeface="Tahoma" panose="020B0604030504040204" pitchFamily="34" charset="0"/>
              </a:rPr>
              <a:t> </a:t>
            </a:r>
            <a:r>
              <a:rPr sz="2400" b="1" spc="-395" dirty="0">
                <a:solidFill>
                  <a:schemeClr val="bg2"/>
                </a:solidFill>
                <a:latin typeface="Tahoma" panose="020B0604030504040204" pitchFamily="34" charset="0"/>
                <a:ea typeface="Tahoma" panose="020B0604030504040204" pitchFamily="34" charset="0"/>
                <a:cs typeface="Tahoma" panose="020B0604030504040204" pitchFamily="34" charset="0"/>
              </a:rPr>
              <a:t>–</a:t>
            </a:r>
            <a:r>
              <a:rPr sz="2400" b="1" spc="-25" dirty="0">
                <a:solidFill>
                  <a:schemeClr val="bg2"/>
                </a:solidFill>
                <a:latin typeface="Tahoma" panose="020B0604030504040204" pitchFamily="34" charset="0"/>
                <a:ea typeface="Tahoma" panose="020B0604030504040204" pitchFamily="34" charset="0"/>
                <a:cs typeface="Tahoma" panose="020B0604030504040204" pitchFamily="34" charset="0"/>
              </a:rPr>
              <a:t> </a:t>
            </a:r>
            <a:r>
              <a:rPr sz="2400" b="1" spc="-165" dirty="0">
                <a:solidFill>
                  <a:schemeClr val="bg2"/>
                </a:solidFill>
                <a:latin typeface="Tahoma" panose="020B0604030504040204" pitchFamily="34" charset="0"/>
                <a:ea typeface="Tahoma" panose="020B0604030504040204" pitchFamily="34" charset="0"/>
                <a:cs typeface="Tahoma" panose="020B0604030504040204" pitchFamily="34" charset="0"/>
              </a:rPr>
              <a:t>Important</a:t>
            </a:r>
            <a:r>
              <a:rPr sz="2400" b="1" spc="-40" dirty="0">
                <a:solidFill>
                  <a:schemeClr val="bg2"/>
                </a:solidFill>
                <a:latin typeface="Tahoma" panose="020B0604030504040204" pitchFamily="34" charset="0"/>
                <a:ea typeface="Tahoma" panose="020B0604030504040204" pitchFamily="34" charset="0"/>
                <a:cs typeface="Tahoma" panose="020B0604030504040204" pitchFamily="34" charset="0"/>
              </a:rPr>
              <a:t> </a:t>
            </a:r>
            <a:r>
              <a:rPr sz="2400" b="1" spc="-100" dirty="0">
                <a:solidFill>
                  <a:schemeClr val="bg2"/>
                </a:solidFill>
                <a:latin typeface="Tahoma" panose="020B0604030504040204" pitchFamily="34" charset="0"/>
                <a:ea typeface="Tahoma" panose="020B0604030504040204" pitchFamily="34" charset="0"/>
                <a:cs typeface="Tahoma" panose="020B0604030504040204" pitchFamily="34" charset="0"/>
              </a:rPr>
              <a:t>information</a:t>
            </a:r>
            <a:endParaRPr sz="2400" b="1" dirty="0">
              <a:solidFill>
                <a:schemeClr val="bg2"/>
              </a:solidFill>
              <a:latin typeface="Tahoma" panose="020B0604030504040204" pitchFamily="34" charset="0"/>
              <a:ea typeface="Tahoma" panose="020B0604030504040204" pitchFamily="34" charset="0"/>
              <a:cs typeface="Tahoma" panose="020B0604030504040204" pitchFamily="34" charset="0"/>
            </a:endParaRPr>
          </a:p>
        </p:txBody>
      </p:sp>
      <p:sp>
        <p:nvSpPr>
          <p:cNvPr id="3" name="object 3"/>
          <p:cNvSpPr txBox="1"/>
          <p:nvPr/>
        </p:nvSpPr>
        <p:spPr>
          <a:xfrm>
            <a:off x="503326" y="1360170"/>
            <a:ext cx="10163810" cy="2609432"/>
          </a:xfrm>
          <a:prstGeom prst="rect">
            <a:avLst/>
          </a:prstGeom>
        </p:spPr>
        <p:txBody>
          <a:bodyPr vert="horz" wrap="square" lIns="0" tIns="12700" rIns="0" bIns="0" rtlCol="0" anchor="t">
            <a:spAutoFit/>
          </a:bodyPr>
          <a:lstStyle/>
          <a:p>
            <a:pPr marL="12700">
              <a:lnSpc>
                <a:spcPct val="100000"/>
              </a:lnSpc>
              <a:spcBef>
                <a:spcPts val="100"/>
              </a:spcBef>
            </a:pPr>
            <a:r>
              <a:rPr sz="1800" b="1" spc="-10" dirty="0">
                <a:solidFill>
                  <a:srgbClr val="453878"/>
                </a:solidFill>
                <a:latin typeface="Tahoma"/>
                <a:cs typeface="Tahoma"/>
              </a:rPr>
              <a:t>Wordcount</a:t>
            </a:r>
            <a:r>
              <a:rPr sz="1800" b="1" spc="-10" dirty="0">
                <a:solidFill>
                  <a:srgbClr val="4B4B4B"/>
                </a:solidFill>
                <a:latin typeface="Tahoma"/>
                <a:cs typeface="Tahoma"/>
              </a:rPr>
              <a:t>:</a:t>
            </a:r>
            <a:endParaRPr sz="1800" dirty="0">
              <a:latin typeface="Tahoma"/>
              <a:cs typeface="Tahoma"/>
            </a:endParaRPr>
          </a:p>
          <a:p>
            <a:pPr marL="12700">
              <a:lnSpc>
                <a:spcPct val="100000"/>
              </a:lnSpc>
              <a:spcBef>
                <a:spcPts val="1415"/>
              </a:spcBef>
            </a:pPr>
            <a:r>
              <a:rPr sz="1800" spc="-145" dirty="0">
                <a:solidFill>
                  <a:srgbClr val="4B4B4B"/>
                </a:solidFill>
                <a:latin typeface="Verdana"/>
                <a:cs typeface="Verdana"/>
              </a:rPr>
              <a:t>Task</a:t>
            </a:r>
            <a:r>
              <a:rPr sz="1800" spc="-75" dirty="0">
                <a:solidFill>
                  <a:srgbClr val="4B4B4B"/>
                </a:solidFill>
                <a:latin typeface="Verdana"/>
                <a:cs typeface="Verdana"/>
              </a:rPr>
              <a:t> </a:t>
            </a:r>
            <a:r>
              <a:rPr sz="1800" spc="-229" dirty="0">
                <a:solidFill>
                  <a:srgbClr val="4B4B4B"/>
                </a:solidFill>
                <a:latin typeface="Verdana"/>
                <a:cs typeface="Verdana"/>
              </a:rPr>
              <a:t>1:</a:t>
            </a:r>
            <a:r>
              <a:rPr sz="1800" spc="-60" dirty="0">
                <a:solidFill>
                  <a:srgbClr val="4B4B4B"/>
                </a:solidFill>
                <a:latin typeface="Verdana"/>
                <a:cs typeface="Verdana"/>
              </a:rPr>
              <a:t> </a:t>
            </a:r>
            <a:r>
              <a:rPr sz="1800" spc="-135" dirty="0">
                <a:solidFill>
                  <a:srgbClr val="4B4B4B"/>
                </a:solidFill>
                <a:latin typeface="Verdana"/>
                <a:cs typeface="Verdana"/>
              </a:rPr>
              <a:t>2,100</a:t>
            </a:r>
            <a:r>
              <a:rPr sz="1800" spc="-45" dirty="0">
                <a:solidFill>
                  <a:srgbClr val="4B4B4B"/>
                </a:solidFill>
                <a:latin typeface="Verdana"/>
                <a:cs typeface="Verdana"/>
              </a:rPr>
              <a:t> </a:t>
            </a:r>
            <a:r>
              <a:rPr sz="1800" spc="-180" dirty="0">
                <a:solidFill>
                  <a:srgbClr val="4B4B4B"/>
                </a:solidFill>
                <a:latin typeface="Verdana"/>
                <a:cs typeface="Verdana"/>
              </a:rPr>
              <a:t>+/-</a:t>
            </a:r>
            <a:r>
              <a:rPr sz="1800" spc="-85" dirty="0">
                <a:solidFill>
                  <a:srgbClr val="4B4B4B"/>
                </a:solidFill>
                <a:latin typeface="Verdana"/>
                <a:cs typeface="Verdana"/>
              </a:rPr>
              <a:t> </a:t>
            </a:r>
            <a:r>
              <a:rPr sz="1800" spc="-260" dirty="0">
                <a:solidFill>
                  <a:srgbClr val="4B4B4B"/>
                </a:solidFill>
                <a:latin typeface="Verdana"/>
                <a:cs typeface="Verdana"/>
              </a:rPr>
              <a:t>10%</a:t>
            </a:r>
            <a:r>
              <a:rPr sz="1800" spc="-60" dirty="0">
                <a:solidFill>
                  <a:srgbClr val="4B4B4B"/>
                </a:solidFill>
                <a:latin typeface="Verdana"/>
                <a:cs typeface="Verdana"/>
              </a:rPr>
              <a:t> </a:t>
            </a:r>
            <a:r>
              <a:rPr sz="1800" spc="-10" dirty="0">
                <a:solidFill>
                  <a:srgbClr val="4B4B4B"/>
                </a:solidFill>
                <a:latin typeface="Verdana"/>
                <a:cs typeface="Verdana"/>
              </a:rPr>
              <a:t>words.</a:t>
            </a:r>
            <a:endParaRPr sz="1800" dirty="0">
              <a:latin typeface="Verdana"/>
              <a:cs typeface="Verdana"/>
            </a:endParaRPr>
          </a:p>
          <a:p>
            <a:pPr marL="12700">
              <a:lnSpc>
                <a:spcPct val="100000"/>
              </a:lnSpc>
              <a:spcBef>
                <a:spcPts val="1420"/>
              </a:spcBef>
            </a:pPr>
            <a:r>
              <a:rPr sz="1800" spc="-145" dirty="0">
                <a:solidFill>
                  <a:srgbClr val="4B4B4B"/>
                </a:solidFill>
                <a:latin typeface="Verdana"/>
                <a:cs typeface="Verdana"/>
              </a:rPr>
              <a:t>Task</a:t>
            </a:r>
            <a:r>
              <a:rPr sz="1800" spc="-70" dirty="0">
                <a:solidFill>
                  <a:srgbClr val="4B4B4B"/>
                </a:solidFill>
                <a:latin typeface="Verdana"/>
                <a:cs typeface="Verdana"/>
              </a:rPr>
              <a:t> </a:t>
            </a:r>
            <a:r>
              <a:rPr sz="1800" spc="-229" dirty="0">
                <a:solidFill>
                  <a:srgbClr val="4B4B4B"/>
                </a:solidFill>
                <a:latin typeface="Verdana"/>
                <a:cs typeface="Verdana"/>
              </a:rPr>
              <a:t>2:</a:t>
            </a:r>
            <a:r>
              <a:rPr sz="1800" spc="-60" dirty="0">
                <a:solidFill>
                  <a:srgbClr val="4B4B4B"/>
                </a:solidFill>
                <a:latin typeface="Verdana"/>
                <a:cs typeface="Verdana"/>
              </a:rPr>
              <a:t> </a:t>
            </a:r>
            <a:r>
              <a:rPr sz="1800" spc="-135" dirty="0">
                <a:solidFill>
                  <a:srgbClr val="4B4B4B"/>
                </a:solidFill>
                <a:latin typeface="Verdana"/>
                <a:cs typeface="Verdana"/>
              </a:rPr>
              <a:t>1150</a:t>
            </a:r>
            <a:r>
              <a:rPr sz="1800" spc="-60" dirty="0">
                <a:solidFill>
                  <a:srgbClr val="4B4B4B"/>
                </a:solidFill>
                <a:latin typeface="Verdana"/>
                <a:cs typeface="Verdana"/>
              </a:rPr>
              <a:t> </a:t>
            </a:r>
            <a:r>
              <a:rPr sz="1800" spc="-180" dirty="0">
                <a:solidFill>
                  <a:srgbClr val="4B4B4B"/>
                </a:solidFill>
                <a:latin typeface="Verdana"/>
                <a:cs typeface="Verdana"/>
              </a:rPr>
              <a:t>+/-</a:t>
            </a:r>
            <a:r>
              <a:rPr sz="1800" spc="-85" dirty="0">
                <a:solidFill>
                  <a:srgbClr val="4B4B4B"/>
                </a:solidFill>
                <a:latin typeface="Verdana"/>
                <a:cs typeface="Verdana"/>
              </a:rPr>
              <a:t> </a:t>
            </a:r>
            <a:r>
              <a:rPr sz="1800" spc="-260" dirty="0">
                <a:solidFill>
                  <a:srgbClr val="4B4B4B"/>
                </a:solidFill>
                <a:latin typeface="Verdana"/>
                <a:cs typeface="Verdana"/>
              </a:rPr>
              <a:t>10%</a:t>
            </a:r>
            <a:r>
              <a:rPr sz="1800" spc="-55" dirty="0">
                <a:solidFill>
                  <a:srgbClr val="4B4B4B"/>
                </a:solidFill>
                <a:latin typeface="Verdana"/>
                <a:cs typeface="Verdana"/>
              </a:rPr>
              <a:t> </a:t>
            </a:r>
            <a:r>
              <a:rPr sz="1800" spc="-10" dirty="0">
                <a:solidFill>
                  <a:srgbClr val="4B4B4B"/>
                </a:solidFill>
                <a:latin typeface="Verdana"/>
                <a:cs typeface="Verdana"/>
              </a:rPr>
              <a:t>words.</a:t>
            </a:r>
            <a:endParaRPr sz="1800" dirty="0">
              <a:latin typeface="Verdana"/>
              <a:cs typeface="Verdana"/>
            </a:endParaRPr>
          </a:p>
          <a:p>
            <a:pPr>
              <a:spcBef>
                <a:spcPts val="5"/>
              </a:spcBef>
            </a:pPr>
            <a:endParaRPr sz="1800" dirty="0">
              <a:latin typeface="Verdana"/>
              <a:cs typeface="Verdana"/>
            </a:endParaRPr>
          </a:p>
          <a:p>
            <a:pPr marL="12700">
              <a:lnSpc>
                <a:spcPct val="100000"/>
              </a:lnSpc>
            </a:pPr>
            <a:r>
              <a:rPr sz="1800" b="1" spc="-55" dirty="0">
                <a:solidFill>
                  <a:srgbClr val="453878"/>
                </a:solidFill>
                <a:latin typeface="Tahoma"/>
                <a:cs typeface="Tahoma"/>
              </a:rPr>
              <a:t>Submission</a:t>
            </a:r>
            <a:r>
              <a:rPr sz="1800" b="1" spc="-50" dirty="0">
                <a:solidFill>
                  <a:srgbClr val="453878"/>
                </a:solidFill>
                <a:latin typeface="Tahoma"/>
                <a:cs typeface="Tahoma"/>
              </a:rPr>
              <a:t> </a:t>
            </a:r>
            <a:r>
              <a:rPr sz="1800" b="1" spc="-65" dirty="0">
                <a:solidFill>
                  <a:srgbClr val="453878"/>
                </a:solidFill>
                <a:latin typeface="Tahoma"/>
                <a:cs typeface="Tahoma"/>
              </a:rPr>
              <a:t>file:</a:t>
            </a:r>
            <a:r>
              <a:rPr sz="1800" b="1" spc="-20" dirty="0">
                <a:solidFill>
                  <a:srgbClr val="453878"/>
                </a:solidFill>
                <a:latin typeface="Tahoma"/>
                <a:cs typeface="Tahoma"/>
              </a:rPr>
              <a:t> </a:t>
            </a:r>
            <a:r>
              <a:rPr sz="1800" b="1" dirty="0">
                <a:solidFill>
                  <a:srgbClr val="453878"/>
                </a:solidFill>
                <a:latin typeface="Tahoma"/>
                <a:cs typeface="Tahoma"/>
              </a:rPr>
              <a:t>(name</a:t>
            </a:r>
            <a:r>
              <a:rPr sz="1800" b="1" spc="-35" dirty="0">
                <a:solidFill>
                  <a:srgbClr val="453878"/>
                </a:solidFill>
                <a:latin typeface="Tahoma"/>
                <a:cs typeface="Tahoma"/>
              </a:rPr>
              <a:t> </a:t>
            </a:r>
            <a:r>
              <a:rPr sz="1800" b="1" spc="-10" dirty="0">
                <a:solidFill>
                  <a:srgbClr val="453878"/>
                </a:solidFill>
                <a:latin typeface="Tahoma"/>
                <a:cs typeface="Tahoma"/>
              </a:rPr>
              <a:t>your</a:t>
            </a:r>
            <a:r>
              <a:rPr sz="1800" b="1" spc="-20" dirty="0">
                <a:solidFill>
                  <a:srgbClr val="453878"/>
                </a:solidFill>
                <a:latin typeface="Tahoma"/>
                <a:cs typeface="Tahoma"/>
              </a:rPr>
              <a:t> </a:t>
            </a:r>
            <a:r>
              <a:rPr sz="1800" b="1" spc="-65" dirty="0">
                <a:solidFill>
                  <a:srgbClr val="453878"/>
                </a:solidFill>
                <a:latin typeface="Tahoma"/>
                <a:cs typeface="Tahoma"/>
              </a:rPr>
              <a:t>files</a:t>
            </a:r>
            <a:r>
              <a:rPr sz="1800" b="1" spc="-35" dirty="0">
                <a:solidFill>
                  <a:srgbClr val="453878"/>
                </a:solidFill>
                <a:latin typeface="Tahoma"/>
                <a:cs typeface="Tahoma"/>
              </a:rPr>
              <a:t> </a:t>
            </a:r>
            <a:r>
              <a:rPr sz="1800" b="1" dirty="0">
                <a:solidFill>
                  <a:srgbClr val="453878"/>
                </a:solidFill>
                <a:latin typeface="Tahoma"/>
                <a:cs typeface="Tahoma"/>
              </a:rPr>
              <a:t>as</a:t>
            </a:r>
            <a:r>
              <a:rPr sz="1800" b="1" spc="-20" dirty="0">
                <a:solidFill>
                  <a:srgbClr val="453878"/>
                </a:solidFill>
                <a:latin typeface="Tahoma"/>
                <a:cs typeface="Tahoma"/>
              </a:rPr>
              <a:t> </a:t>
            </a:r>
            <a:r>
              <a:rPr sz="1800" b="1" spc="-10" dirty="0">
                <a:solidFill>
                  <a:srgbClr val="453878"/>
                </a:solidFill>
                <a:latin typeface="Tahoma"/>
                <a:cs typeface="Tahoma"/>
              </a:rPr>
              <a:t>follows)</a:t>
            </a:r>
            <a:endParaRPr sz="1800" dirty="0">
              <a:latin typeface="Tahoma"/>
              <a:cs typeface="Tahoma"/>
            </a:endParaRPr>
          </a:p>
          <a:p>
            <a:pPr marL="12700" marR="6254750">
              <a:lnSpc>
                <a:spcPct val="165500"/>
              </a:lnSpc>
              <a:spcBef>
                <a:spcPts val="5"/>
              </a:spcBef>
            </a:pPr>
            <a:r>
              <a:rPr sz="1800" spc="-145" dirty="0">
                <a:latin typeface="Verdana"/>
                <a:cs typeface="Verdana"/>
              </a:rPr>
              <a:t>Task</a:t>
            </a:r>
            <a:r>
              <a:rPr sz="1800" spc="-40" dirty="0">
                <a:latin typeface="Verdana"/>
                <a:cs typeface="Verdana"/>
              </a:rPr>
              <a:t> </a:t>
            </a:r>
            <a:r>
              <a:rPr sz="1800" spc="-229" dirty="0">
                <a:latin typeface="Verdana"/>
                <a:cs typeface="Verdana"/>
              </a:rPr>
              <a:t>1:</a:t>
            </a:r>
            <a:r>
              <a:rPr sz="1800" spc="-25" dirty="0">
                <a:latin typeface="Verdana"/>
                <a:cs typeface="Verdana"/>
              </a:rPr>
              <a:t> </a:t>
            </a:r>
            <a:r>
              <a:rPr sz="1800" spc="-90" dirty="0">
                <a:latin typeface="Verdana"/>
                <a:cs typeface="Verdana"/>
              </a:rPr>
              <a:t>5CO03_Task1_[your</a:t>
            </a:r>
            <a:r>
              <a:rPr sz="1800" spc="-60" dirty="0">
                <a:latin typeface="Verdana"/>
                <a:cs typeface="Verdana"/>
              </a:rPr>
              <a:t> </a:t>
            </a:r>
            <a:r>
              <a:rPr sz="1800" spc="-10" dirty="0">
                <a:latin typeface="Verdana"/>
                <a:cs typeface="Verdana"/>
              </a:rPr>
              <a:t>name] </a:t>
            </a:r>
            <a:r>
              <a:rPr sz="1800" spc="-145" dirty="0">
                <a:latin typeface="Verdana"/>
                <a:cs typeface="Verdana"/>
              </a:rPr>
              <a:t>Task</a:t>
            </a:r>
            <a:r>
              <a:rPr sz="1800" spc="-65" dirty="0">
                <a:latin typeface="Verdana"/>
                <a:cs typeface="Verdana"/>
              </a:rPr>
              <a:t> </a:t>
            </a:r>
            <a:r>
              <a:rPr sz="1800" spc="-229" dirty="0">
                <a:latin typeface="Verdana"/>
                <a:cs typeface="Verdana"/>
              </a:rPr>
              <a:t>2:</a:t>
            </a:r>
            <a:r>
              <a:rPr sz="1800" spc="-55" dirty="0">
                <a:latin typeface="Verdana"/>
                <a:cs typeface="Verdana"/>
              </a:rPr>
              <a:t> </a:t>
            </a:r>
            <a:r>
              <a:rPr sz="1800" spc="-75" dirty="0">
                <a:latin typeface="Verdana"/>
                <a:cs typeface="Verdana"/>
              </a:rPr>
              <a:t>5CO03_Task</a:t>
            </a:r>
            <a:r>
              <a:rPr sz="1800" spc="-85" dirty="0">
                <a:latin typeface="Verdana"/>
                <a:cs typeface="Verdana"/>
              </a:rPr>
              <a:t> </a:t>
            </a:r>
            <a:r>
              <a:rPr sz="1800" spc="-105" dirty="0">
                <a:latin typeface="Verdana"/>
                <a:cs typeface="Verdana"/>
              </a:rPr>
              <a:t>2_[your</a:t>
            </a:r>
            <a:r>
              <a:rPr sz="1800" spc="-80" dirty="0">
                <a:latin typeface="Verdana"/>
                <a:cs typeface="Verdana"/>
              </a:rPr>
              <a:t> </a:t>
            </a:r>
            <a:r>
              <a:rPr sz="1800" spc="-10" dirty="0">
                <a:latin typeface="Verdana"/>
                <a:cs typeface="Verdana"/>
              </a:rPr>
              <a:t>name]</a:t>
            </a:r>
            <a:endParaRPr sz="1800" dirty="0">
              <a:latin typeface="Verdana"/>
              <a:cs typeface="Verdana"/>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9">
            <a:extLst>
              <a:ext uri="{FF2B5EF4-FFF2-40B4-BE49-F238E27FC236}">
                <a16:creationId xmlns:a16="http://schemas.microsoft.com/office/drawing/2014/main" id="{53F29798-D584-4792-9B62-3F5F5C36D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9B2547A1-FEA7-4019-A033-F99174A80670}"/>
              </a:ext>
            </a:extLst>
          </p:cNvPr>
          <p:cNvSpPr txBox="1"/>
          <p:nvPr/>
        </p:nvSpPr>
        <p:spPr>
          <a:xfrm>
            <a:off x="497057" y="1844675"/>
            <a:ext cx="11444455" cy="76976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a:bodyPr>
          <a:lstStyle/>
          <a:p>
            <a:pPr>
              <a:spcAft>
                <a:spcPts val="600"/>
              </a:spcAft>
            </a:pPr>
            <a:r>
              <a:rPr lang="en-US">
                <a:solidFill>
                  <a:schemeClr val="accent5"/>
                </a:solidFill>
                <a:hlinkClick r:id="rId2">
                  <a:extLst>
                    <a:ext uri="{A12FA001-AC4F-418D-AE19-62706E023703}">
                      <ahyp:hlinkClr xmlns:ahyp="http://schemas.microsoft.com/office/drawing/2018/hyperlinkcolor" val="tx"/>
                    </a:ext>
                  </a:extLst>
                </a:hlinkClick>
              </a:rPr>
              <a:t>https://icrrd.com/media/01-11-2020-204705The%20Self%20Confidence%20Workbook.pdf</a:t>
            </a:r>
            <a:endParaRPr lang="en-US" sz="1200">
              <a:solidFill>
                <a:schemeClr val="accent5"/>
              </a:solidFill>
            </a:endParaRPr>
          </a:p>
          <a:p>
            <a:pPr>
              <a:spcAft>
                <a:spcPts val="600"/>
              </a:spcAft>
            </a:pPr>
            <a:endParaRPr lang="en-US">
              <a:solidFill>
                <a:schemeClr val="accent5"/>
              </a:solidFill>
            </a:endParaRPr>
          </a:p>
          <a:p>
            <a:r>
              <a:rPr lang="en-US">
                <a:solidFill>
                  <a:schemeClr val="accent5"/>
                </a:solidFill>
                <a:ea typeface="+mn-lt"/>
                <a:cs typeface="+mn-lt"/>
                <a:hlinkClick r:id="rId3">
                  <a:extLst>
                    <a:ext uri="{A12FA001-AC4F-418D-AE19-62706E023703}">
                      <ahyp:hlinkClr xmlns:ahyp="http://schemas.microsoft.com/office/drawing/2018/hyperlinkcolor" val="tx"/>
                    </a:ext>
                  </a:extLst>
                </a:hlinkClick>
              </a:rPr>
              <a:t>https://www.cipd.co.uk/knowledge/culture/ethics/role-hr-factsheet</a:t>
            </a:r>
            <a:endParaRPr lang="en-US">
              <a:solidFill>
                <a:schemeClr val="accent5"/>
              </a:solidFill>
              <a:ea typeface="+mn-lt"/>
              <a:cs typeface="+mn-lt"/>
            </a:endParaRPr>
          </a:p>
          <a:p>
            <a:pPr>
              <a:spcAft>
                <a:spcPts val="600"/>
              </a:spcAft>
            </a:pPr>
            <a:endParaRPr lang="en-US">
              <a:solidFill>
                <a:schemeClr val="accent5"/>
              </a:solidFill>
            </a:endParaRPr>
          </a:p>
          <a:p>
            <a:pPr>
              <a:spcAft>
                <a:spcPts val="600"/>
              </a:spcAft>
            </a:pPr>
            <a:r>
              <a:rPr lang="en-US">
                <a:solidFill>
                  <a:schemeClr val="accent5"/>
                </a:solidFill>
                <a:ea typeface="+mn-lt"/>
                <a:cs typeface="+mn-lt"/>
                <a:hlinkClick r:id="rId4">
                  <a:extLst>
                    <a:ext uri="{A12FA001-AC4F-418D-AE19-62706E023703}">
                      <ahyp:hlinkClr xmlns:ahyp="http://schemas.microsoft.com/office/drawing/2018/hyperlinkcolor" val="tx"/>
                    </a:ext>
                  </a:extLst>
                </a:hlinkClick>
              </a:rPr>
              <a:t>https://www.cipd.co.uk/knowledge/fundamentals/relations/diversity/diversity-inclusion-report#gref</a:t>
            </a:r>
            <a:endParaRPr lang="en-US" sz="1200">
              <a:solidFill>
                <a:schemeClr val="accent5"/>
              </a:solidFill>
              <a:ea typeface="+mn-lt"/>
              <a:cs typeface="+mn-lt"/>
            </a:endParaRPr>
          </a:p>
          <a:p>
            <a:pPr>
              <a:spcAft>
                <a:spcPts val="600"/>
              </a:spcAft>
            </a:pPr>
            <a:endParaRPr lang="en-US">
              <a:solidFill>
                <a:schemeClr val="accent5"/>
              </a:solidFill>
              <a:ea typeface="+mn-lt"/>
              <a:cs typeface="+mn-lt"/>
            </a:endParaRPr>
          </a:p>
          <a:p>
            <a:pPr>
              <a:spcAft>
                <a:spcPts val="600"/>
              </a:spcAft>
            </a:pPr>
            <a:r>
              <a:rPr lang="en-US">
                <a:solidFill>
                  <a:schemeClr val="accent5"/>
                </a:solidFill>
                <a:ea typeface="+mn-lt"/>
                <a:cs typeface="+mn-lt"/>
                <a:hlinkClick r:id="rId5">
                  <a:extLst>
                    <a:ext uri="{A12FA001-AC4F-418D-AE19-62706E023703}">
                      <ahyp:hlinkClr xmlns:ahyp="http://schemas.microsoft.com/office/drawing/2018/hyperlinkcolor" val="tx"/>
                    </a:ext>
                  </a:extLst>
                </a:hlinkClick>
              </a:rPr>
              <a:t>https://www.businessandindustry.co.uk/diversity-and-inclusion/empowering-employees-to-champion-inclusion-at-work/</a:t>
            </a:r>
            <a:r>
              <a:rPr lang="en-US">
                <a:solidFill>
                  <a:schemeClr val="accent5"/>
                </a:solidFill>
                <a:ea typeface="+mn-lt"/>
                <a:cs typeface="+mn-lt"/>
              </a:rPr>
              <a:t>#</a:t>
            </a:r>
            <a:endParaRPr lang="en-US" sz="1200">
              <a:solidFill>
                <a:schemeClr val="accent5"/>
              </a:solidFill>
            </a:endParaRPr>
          </a:p>
          <a:p>
            <a:pPr>
              <a:spcAft>
                <a:spcPts val="600"/>
              </a:spcAft>
            </a:pPr>
            <a:endParaRPr lang="en-US">
              <a:solidFill>
                <a:schemeClr val="accent5"/>
              </a:solidFill>
            </a:endParaRPr>
          </a:p>
          <a:p>
            <a:r>
              <a:rPr lang="en-US">
                <a:solidFill>
                  <a:schemeClr val="accent5"/>
                </a:solidFill>
                <a:ea typeface="+mn-lt"/>
                <a:cs typeface="+mn-lt"/>
                <a:hlinkClick r:id="rId6">
                  <a:extLst>
                    <a:ext uri="{A12FA001-AC4F-418D-AE19-62706E023703}">
                      <ahyp:hlinkClr xmlns:ahyp="http://schemas.microsoft.com/office/drawing/2018/hyperlinkcolor" val="tx"/>
                    </a:ext>
                  </a:extLst>
                </a:hlinkClick>
              </a:rPr>
              <a:t>https://www.cipd.co.uk/learn/cpd/cycle#gref</a:t>
            </a:r>
            <a:endParaRPr lang="en-US">
              <a:solidFill>
                <a:schemeClr val="accent5"/>
              </a:solidFill>
              <a:ea typeface="+mn-lt"/>
              <a:cs typeface="+mn-lt"/>
            </a:endParaRPr>
          </a:p>
          <a:p>
            <a:pPr>
              <a:spcAft>
                <a:spcPts val="600"/>
              </a:spcAft>
            </a:pPr>
            <a:endParaRPr lang="en-US" b="1"/>
          </a:p>
          <a:p>
            <a:pPr>
              <a:spcAft>
                <a:spcPts val="600"/>
              </a:spcAft>
            </a:pPr>
            <a:endParaRPr lang="en-US" b="1"/>
          </a:p>
          <a:p>
            <a:pPr>
              <a:spcAft>
                <a:spcPts val="600"/>
              </a:spcAft>
            </a:pPr>
            <a:endParaRPr lang="en-US" b="1"/>
          </a:p>
          <a:p>
            <a:pPr>
              <a:spcAft>
                <a:spcPts val="600"/>
              </a:spcAft>
            </a:pPr>
            <a:endParaRPr lang="en-US" b="1"/>
          </a:p>
          <a:p>
            <a:pPr>
              <a:spcAft>
                <a:spcPts val="600"/>
              </a:spcAft>
            </a:pPr>
            <a:endParaRPr lang="en-US" b="1"/>
          </a:p>
          <a:p>
            <a:pPr>
              <a:spcAft>
                <a:spcPts val="600"/>
              </a:spcAft>
            </a:pPr>
            <a:endParaRPr lang="en-US" b="1"/>
          </a:p>
          <a:p>
            <a:pPr>
              <a:spcAft>
                <a:spcPts val="600"/>
              </a:spcAft>
            </a:pPr>
            <a:endParaRPr lang="en-US" b="1"/>
          </a:p>
          <a:p>
            <a:pPr>
              <a:spcAft>
                <a:spcPts val="600"/>
              </a:spcAft>
            </a:pPr>
            <a:endParaRPr lang="en-US" b="1"/>
          </a:p>
          <a:p>
            <a:pPr>
              <a:spcAft>
                <a:spcPts val="600"/>
              </a:spcAft>
            </a:pPr>
            <a:endParaRPr lang="en-US" b="1"/>
          </a:p>
        </p:txBody>
      </p:sp>
      <p:sp>
        <p:nvSpPr>
          <p:cNvPr id="2" name="Title 1">
            <a:extLst>
              <a:ext uri="{FF2B5EF4-FFF2-40B4-BE49-F238E27FC236}">
                <a16:creationId xmlns:a16="http://schemas.microsoft.com/office/drawing/2014/main" id="{CD989C04-0B1E-4C88-80CC-E53BC4E94D28}"/>
              </a:ext>
            </a:extLst>
          </p:cNvPr>
          <p:cNvSpPr>
            <a:spLocks noGrp="1"/>
          </p:cNvSpPr>
          <p:nvPr>
            <p:ph type="title"/>
          </p:nvPr>
        </p:nvSpPr>
        <p:spPr>
          <a:xfrm>
            <a:off x="458372" y="478302"/>
            <a:ext cx="10515600" cy="1160805"/>
          </a:xfrm>
        </p:spPr>
        <p:txBody>
          <a:bodyPr vert="horz" lIns="91440" tIns="45720" rIns="91440" bIns="45720" rtlCol="0" anchor="ctr">
            <a:normAutofit/>
          </a:bodyPr>
          <a:lstStyle/>
          <a:p>
            <a:r>
              <a:rPr lang="en-US" kern="1200">
                <a:solidFill>
                  <a:schemeClr val="tx1"/>
                </a:solidFill>
                <a:latin typeface="+mn-lt"/>
                <a:ea typeface="+mj-ea"/>
                <a:cs typeface="+mj-cs"/>
              </a:rPr>
              <a:t>Resources</a:t>
            </a:r>
          </a:p>
        </p:txBody>
      </p:sp>
    </p:spTree>
    <p:extLst>
      <p:ext uri="{BB962C8B-B14F-4D97-AF65-F5344CB8AC3E}">
        <p14:creationId xmlns:p14="http://schemas.microsoft.com/office/powerpoint/2010/main" val="349763115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4A4CAC-A959-4C36-801F-076033BAB8B0}"/>
              </a:ext>
            </a:extLst>
          </p:cNvPr>
          <p:cNvSpPr>
            <a:spLocks noGrp="1"/>
          </p:cNvSpPr>
          <p:nvPr>
            <p:ph type="title"/>
          </p:nvPr>
        </p:nvSpPr>
        <p:spPr>
          <a:xfrm>
            <a:off x="483529" y="2649414"/>
            <a:ext cx="5654675" cy="898239"/>
          </a:xfrm>
        </p:spPr>
        <p:txBody>
          <a:bodyPr/>
          <a:lstStyle/>
          <a:p>
            <a:r>
              <a:rPr lang="en-GB"/>
              <a:t>Question time</a:t>
            </a:r>
          </a:p>
        </p:txBody>
      </p:sp>
    </p:spTree>
    <p:extLst>
      <p:ext uri="{BB962C8B-B14F-4D97-AF65-F5344CB8AC3E}">
        <p14:creationId xmlns:p14="http://schemas.microsoft.com/office/powerpoint/2010/main" val="24701624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44258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94766" y="2312619"/>
            <a:ext cx="4928870" cy="1392555"/>
          </a:xfrm>
          <a:prstGeom prst="rect">
            <a:avLst/>
          </a:prstGeom>
        </p:spPr>
        <p:txBody>
          <a:bodyPr vert="horz" wrap="square" lIns="0" tIns="13335" rIns="0" bIns="0" rtlCol="0">
            <a:spAutoFit/>
          </a:bodyPr>
          <a:lstStyle/>
          <a:p>
            <a:pPr marL="12700">
              <a:lnSpc>
                <a:spcPts val="3650"/>
              </a:lnSpc>
              <a:spcBef>
                <a:spcPts val="105"/>
              </a:spcBef>
            </a:pPr>
            <a:r>
              <a:rPr sz="3200" spc="-20" dirty="0">
                <a:solidFill>
                  <a:srgbClr val="FFFFFF"/>
                </a:solidFill>
              </a:rPr>
              <a:t>5CO03</a:t>
            </a:r>
            <a:r>
              <a:rPr sz="3200" spc="-170" dirty="0">
                <a:solidFill>
                  <a:srgbClr val="FFFFFF"/>
                </a:solidFill>
              </a:rPr>
              <a:t> </a:t>
            </a:r>
            <a:r>
              <a:rPr sz="3200" dirty="0">
                <a:solidFill>
                  <a:srgbClr val="FFFFFF"/>
                </a:solidFill>
              </a:rPr>
              <a:t>-</a:t>
            </a:r>
            <a:r>
              <a:rPr sz="3200" spc="-90" dirty="0">
                <a:solidFill>
                  <a:srgbClr val="FFFFFF"/>
                </a:solidFill>
              </a:rPr>
              <a:t> </a:t>
            </a:r>
            <a:r>
              <a:rPr sz="3200" spc="-190" dirty="0">
                <a:solidFill>
                  <a:srgbClr val="FFFFFF"/>
                </a:solidFill>
              </a:rPr>
              <a:t>Task</a:t>
            </a:r>
            <a:r>
              <a:rPr sz="3200" spc="-45" dirty="0">
                <a:solidFill>
                  <a:srgbClr val="FFFFFF"/>
                </a:solidFill>
              </a:rPr>
              <a:t> </a:t>
            </a:r>
            <a:r>
              <a:rPr sz="3200" spc="-50" dirty="0">
                <a:solidFill>
                  <a:srgbClr val="FFFFFF"/>
                </a:solidFill>
              </a:rPr>
              <a:t>1</a:t>
            </a:r>
            <a:endParaRPr sz="3200"/>
          </a:p>
          <a:p>
            <a:pPr marL="12700" marR="5080">
              <a:lnSpc>
                <a:spcPts val="3460"/>
              </a:lnSpc>
              <a:spcBef>
                <a:spcPts val="240"/>
              </a:spcBef>
            </a:pPr>
            <a:r>
              <a:rPr sz="3200" spc="-125" dirty="0">
                <a:solidFill>
                  <a:srgbClr val="FFFFFF"/>
                </a:solidFill>
              </a:rPr>
              <a:t>Professional,</a:t>
            </a:r>
            <a:r>
              <a:rPr sz="3200" spc="-110" dirty="0">
                <a:solidFill>
                  <a:srgbClr val="FFFFFF"/>
                </a:solidFill>
              </a:rPr>
              <a:t> </a:t>
            </a:r>
            <a:r>
              <a:rPr sz="3200" spc="-35" dirty="0">
                <a:solidFill>
                  <a:srgbClr val="FFFFFF"/>
                </a:solidFill>
              </a:rPr>
              <a:t>ethical,</a:t>
            </a:r>
            <a:r>
              <a:rPr sz="3200" spc="-150" dirty="0">
                <a:solidFill>
                  <a:srgbClr val="FFFFFF"/>
                </a:solidFill>
              </a:rPr>
              <a:t> </a:t>
            </a:r>
            <a:r>
              <a:rPr sz="3200" spc="-25" dirty="0">
                <a:solidFill>
                  <a:srgbClr val="FFFFFF"/>
                </a:solidFill>
              </a:rPr>
              <a:t>and </a:t>
            </a:r>
            <a:r>
              <a:rPr sz="3200" spc="-65" dirty="0">
                <a:solidFill>
                  <a:srgbClr val="FFFFFF"/>
                </a:solidFill>
              </a:rPr>
              <a:t>inclusive</a:t>
            </a:r>
            <a:r>
              <a:rPr sz="3200" spc="-170" dirty="0">
                <a:solidFill>
                  <a:srgbClr val="FFFFFF"/>
                </a:solidFill>
              </a:rPr>
              <a:t> </a:t>
            </a:r>
            <a:r>
              <a:rPr sz="3200" spc="-10" dirty="0">
                <a:solidFill>
                  <a:srgbClr val="FFFFFF"/>
                </a:solidFill>
              </a:rPr>
              <a:t>behaviours</a:t>
            </a:r>
            <a:endParaRPr sz="32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EAE607-FD53-4CF9-AEA3-489290449650}"/>
              </a:ext>
            </a:extLst>
          </p:cNvPr>
          <p:cNvSpPr>
            <a:spLocks noGrp="1"/>
          </p:cNvSpPr>
          <p:nvPr>
            <p:ph type="title"/>
          </p:nvPr>
        </p:nvSpPr>
        <p:spPr>
          <a:xfrm>
            <a:off x="382373" y="2478793"/>
            <a:ext cx="5472111" cy="586800"/>
          </a:xfrm>
        </p:spPr>
        <p:txBody>
          <a:bodyPr lIns="91440" tIns="45720" rIns="91440" bIns="45720" anchor="b">
            <a:noAutofit/>
          </a:bodyPr>
          <a:lstStyle/>
          <a:p>
            <a:r>
              <a:rPr lang="en-GB" sz="4000" dirty="0"/>
              <a:t>Professional</a:t>
            </a:r>
            <a:endParaRPr lang="en-US" sz="4000" dirty="0"/>
          </a:p>
        </p:txBody>
      </p:sp>
      <p:pic>
        <p:nvPicPr>
          <p:cNvPr id="10" name="Picture Placeholder 9" descr="A picture containing silhouette, standing&#10;&#10;Description automatically generated">
            <a:extLst>
              <a:ext uri="{FF2B5EF4-FFF2-40B4-BE49-F238E27FC236}">
                <a16:creationId xmlns:a16="http://schemas.microsoft.com/office/drawing/2014/main" id="{62DE348C-6A4C-0F59-7FD0-4E722A8A5581}"/>
              </a:ext>
            </a:extLst>
          </p:cNvPr>
          <p:cNvPicPr>
            <a:picLocks noGrp="1" noChangeAspect="1"/>
          </p:cNvPicPr>
          <p:nvPr>
            <p:ph type="pic" sz="quarter" idx="14"/>
          </p:nvPr>
        </p:nvPicPr>
        <p:blipFill>
          <a:blip r:embed="rId3"/>
          <a:srcRect l="17263" r="17263"/>
          <a:stretch>
            <a:fillRect/>
          </a:stretch>
        </p:blipFill>
        <p:spPr/>
      </p:pic>
    </p:spTree>
    <p:extLst>
      <p:ext uri="{BB962C8B-B14F-4D97-AF65-F5344CB8AC3E}">
        <p14:creationId xmlns:p14="http://schemas.microsoft.com/office/powerpoint/2010/main" val="7829678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66998F-2B91-0F13-28E4-E4EC0E2CCB50}"/>
              </a:ext>
            </a:extLst>
          </p:cNvPr>
          <p:cNvSpPr>
            <a:spLocks noGrp="1"/>
          </p:cNvSpPr>
          <p:nvPr>
            <p:ph type="title"/>
          </p:nvPr>
        </p:nvSpPr>
        <p:spPr>
          <a:xfrm>
            <a:off x="515938" y="1242709"/>
            <a:ext cx="5654675" cy="2938874"/>
          </a:xfrm>
        </p:spPr>
        <p:txBody>
          <a:bodyPr>
            <a:normAutofit/>
          </a:bodyPr>
          <a:lstStyle/>
          <a:p>
            <a:r>
              <a:rPr lang="en-US" sz="3600" dirty="0">
                <a:solidFill>
                  <a:schemeClr val="bg1">
                    <a:lumMod val="95000"/>
                    <a:lumOff val="5000"/>
                  </a:schemeClr>
                </a:solidFill>
              </a:rPr>
              <a:t>Question </a:t>
            </a:r>
            <a:br>
              <a:rPr lang="en-US" sz="3600" dirty="0">
                <a:solidFill>
                  <a:schemeClr val="bg1">
                    <a:lumMod val="95000"/>
                    <a:lumOff val="5000"/>
                  </a:schemeClr>
                </a:solidFill>
              </a:rPr>
            </a:br>
            <a:br>
              <a:rPr lang="en-US" sz="3600" dirty="0">
                <a:solidFill>
                  <a:schemeClr val="bg1">
                    <a:lumMod val="95000"/>
                    <a:lumOff val="5000"/>
                  </a:schemeClr>
                </a:solidFill>
              </a:rPr>
            </a:br>
            <a:r>
              <a:rPr lang="en-US" sz="3600" b="0" dirty="0">
                <a:solidFill>
                  <a:schemeClr val="bg1">
                    <a:lumMod val="95000"/>
                    <a:lumOff val="5000"/>
                  </a:schemeClr>
                </a:solidFill>
              </a:rPr>
              <a:t>What does the term </a:t>
            </a:r>
            <a:r>
              <a:rPr lang="en-US" sz="3600" dirty="0">
                <a:solidFill>
                  <a:schemeClr val="bg1">
                    <a:lumMod val="95000"/>
                    <a:lumOff val="5000"/>
                  </a:schemeClr>
                </a:solidFill>
              </a:rPr>
              <a:t>'professional' </a:t>
            </a:r>
            <a:r>
              <a:rPr lang="en-US" sz="3600" b="0" dirty="0">
                <a:solidFill>
                  <a:schemeClr val="bg1">
                    <a:lumMod val="95000"/>
                    <a:lumOff val="5000"/>
                  </a:schemeClr>
                </a:solidFill>
              </a:rPr>
              <a:t>mean to you?</a:t>
            </a:r>
            <a:endParaRPr lang="en-GB" dirty="0"/>
          </a:p>
        </p:txBody>
      </p:sp>
    </p:spTree>
    <p:extLst>
      <p:ext uri="{BB962C8B-B14F-4D97-AF65-F5344CB8AC3E}">
        <p14:creationId xmlns:p14="http://schemas.microsoft.com/office/powerpoint/2010/main" val="18718943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EAE607-FD53-4CF9-AEA3-489290449650}"/>
              </a:ext>
            </a:extLst>
          </p:cNvPr>
          <p:cNvSpPr>
            <a:spLocks noGrp="1"/>
          </p:cNvSpPr>
          <p:nvPr>
            <p:ph type="title"/>
          </p:nvPr>
        </p:nvSpPr>
        <p:spPr>
          <a:xfrm>
            <a:off x="412244" y="329204"/>
            <a:ext cx="5472111" cy="586800"/>
          </a:xfrm>
        </p:spPr>
        <p:txBody>
          <a:bodyPr lIns="91440" tIns="45720" rIns="91440" bIns="45720" anchor="b">
            <a:noAutofit/>
          </a:bodyPr>
          <a:lstStyle/>
          <a:p>
            <a:r>
              <a:rPr lang="en-GB" sz="4000" dirty="0"/>
              <a:t>Professional</a:t>
            </a:r>
            <a:endParaRPr lang="en-US" sz="4000" dirty="0"/>
          </a:p>
        </p:txBody>
      </p:sp>
      <p:pic>
        <p:nvPicPr>
          <p:cNvPr id="10" name="Picture Placeholder 9" descr="A picture containing silhouette, standing&#10;&#10;Description automatically generated">
            <a:extLst>
              <a:ext uri="{FF2B5EF4-FFF2-40B4-BE49-F238E27FC236}">
                <a16:creationId xmlns:a16="http://schemas.microsoft.com/office/drawing/2014/main" id="{62DE348C-6A4C-0F59-7FD0-4E722A8A5581}"/>
              </a:ext>
            </a:extLst>
          </p:cNvPr>
          <p:cNvPicPr>
            <a:picLocks noGrp="1" noChangeAspect="1"/>
          </p:cNvPicPr>
          <p:nvPr>
            <p:ph type="pic" sz="quarter" idx="14"/>
          </p:nvPr>
        </p:nvPicPr>
        <p:blipFill>
          <a:blip r:embed="rId3"/>
          <a:srcRect l="17263" r="17263"/>
          <a:stretch>
            <a:fillRect/>
          </a:stretch>
        </p:blipFill>
        <p:spPr>
          <a:xfrm>
            <a:off x="9304256" y="0"/>
            <a:ext cx="2887744" cy="6858000"/>
          </a:xfrm>
        </p:spPr>
      </p:pic>
      <p:sp>
        <p:nvSpPr>
          <p:cNvPr id="3" name="TextBox 2">
            <a:extLst>
              <a:ext uri="{FF2B5EF4-FFF2-40B4-BE49-F238E27FC236}">
                <a16:creationId xmlns:a16="http://schemas.microsoft.com/office/drawing/2014/main" id="{36FD6CEC-C9F6-333C-F6D7-069B21C249F7}"/>
              </a:ext>
            </a:extLst>
          </p:cNvPr>
          <p:cNvSpPr txBox="1"/>
          <p:nvPr/>
        </p:nvSpPr>
        <p:spPr>
          <a:xfrm>
            <a:off x="515938" y="1019585"/>
            <a:ext cx="8920292" cy="5289140"/>
          </a:xfrm>
          <a:prstGeom prst="rect">
            <a:avLst/>
          </a:prstGeom>
          <a:noFill/>
        </p:spPr>
        <p:txBody>
          <a:bodyPr wrap="square" rtlCol="0">
            <a:spAutoFit/>
          </a:bodyPr>
          <a:lstStyle/>
          <a:p>
            <a:pPr marL="285750" indent="-285750">
              <a:buFont typeface="Arial" panose="020B0604020202020204" pitchFamily="34" charset="0"/>
              <a:buChar char="•"/>
            </a:pPr>
            <a:r>
              <a:rPr lang="en-GB" dirty="0">
                <a:solidFill>
                  <a:schemeClr val="bg1"/>
                </a:solidFill>
              </a:rPr>
              <a:t>Possess required skills and knowledge to perform in their profession. </a:t>
            </a:r>
          </a:p>
          <a:p>
            <a:pPr marL="285750" indent="-285750">
              <a:buFont typeface="Arial" panose="020B0604020202020204" pitchFamily="34" charset="0"/>
              <a:buChar char="•"/>
            </a:pPr>
            <a:r>
              <a:rPr lang="en-GB" dirty="0">
                <a:solidFill>
                  <a:schemeClr val="bg1"/>
                </a:solidFill>
              </a:rPr>
              <a:t>Are subject to a strict codes of conduct.</a:t>
            </a:r>
          </a:p>
          <a:p>
            <a:pPr marL="285750" indent="-285750">
              <a:buFont typeface="Arial" panose="020B0604020202020204" pitchFamily="34" charset="0"/>
              <a:buChar char="•"/>
            </a:pPr>
            <a:r>
              <a:rPr lang="en-GB" dirty="0">
                <a:solidFill>
                  <a:schemeClr val="bg1"/>
                </a:solidFill>
              </a:rPr>
              <a:t>The standards of the profession are typically agreed upon and maintained through professional associations, such as the CIPD.</a:t>
            </a:r>
          </a:p>
          <a:p>
            <a:endParaRPr lang="en-GB" dirty="0">
              <a:solidFill>
                <a:schemeClr val="bg1"/>
              </a:solidFill>
            </a:endParaRPr>
          </a:p>
          <a:p>
            <a:r>
              <a:rPr lang="en-GB" b="1" dirty="0">
                <a:solidFill>
                  <a:schemeClr val="bg1"/>
                </a:solidFill>
              </a:rPr>
              <a:t>Elements of a People Professional </a:t>
            </a:r>
          </a:p>
          <a:p>
            <a:endParaRPr lang="en-GB" dirty="0">
              <a:solidFill>
                <a:schemeClr val="bg1"/>
              </a:solidFill>
            </a:endParaRPr>
          </a:p>
          <a:p>
            <a:pPr marL="285750" indent="-285750">
              <a:buFont typeface="Arial" panose="020B0604020202020204" pitchFamily="34" charset="0"/>
              <a:buChar char="•"/>
            </a:pPr>
            <a:r>
              <a:rPr lang="en-GB" dirty="0">
                <a:solidFill>
                  <a:schemeClr val="bg1"/>
                </a:solidFill>
              </a:rPr>
              <a:t>Body of expert knowledge and skills</a:t>
            </a:r>
          </a:p>
          <a:p>
            <a:pPr marL="285750" indent="-285750">
              <a:buFont typeface="Arial" panose="020B0604020202020204" pitchFamily="34" charset="0"/>
              <a:buChar char="•"/>
            </a:pPr>
            <a:r>
              <a:rPr lang="en-GB" dirty="0">
                <a:solidFill>
                  <a:schemeClr val="bg1"/>
                </a:solidFill>
              </a:rPr>
              <a:t>Social and ethical responsibility</a:t>
            </a:r>
          </a:p>
          <a:p>
            <a:pPr marL="285750" indent="-285750">
              <a:buFont typeface="Arial" panose="020B0604020202020204" pitchFamily="34" charset="0"/>
              <a:buChar char="•"/>
            </a:pPr>
            <a:r>
              <a:rPr lang="en-GB" dirty="0">
                <a:solidFill>
                  <a:schemeClr val="bg1"/>
                </a:solidFill>
              </a:rPr>
              <a:t>Situational judgement</a:t>
            </a:r>
          </a:p>
          <a:p>
            <a:pPr marL="285750" indent="-285750">
              <a:buFont typeface="Arial" panose="020B0604020202020204" pitchFamily="34" charset="0"/>
              <a:buChar char="•"/>
            </a:pPr>
            <a:r>
              <a:rPr lang="en-GB" dirty="0">
                <a:solidFill>
                  <a:schemeClr val="bg1"/>
                </a:solidFill>
              </a:rPr>
              <a:t>CPD</a:t>
            </a:r>
          </a:p>
          <a:p>
            <a:pPr marL="285750" indent="-285750">
              <a:buFont typeface="Arial" panose="020B0604020202020204" pitchFamily="34" charset="0"/>
              <a:buChar char="•"/>
            </a:pPr>
            <a:endParaRPr lang="en-GB" b="1" dirty="0">
              <a:solidFill>
                <a:schemeClr val="bg1"/>
              </a:solidFill>
            </a:endParaRPr>
          </a:p>
          <a:p>
            <a:pPr>
              <a:lnSpc>
                <a:spcPct val="107000"/>
              </a:lnSpc>
              <a:spcAft>
                <a:spcPts val="800"/>
              </a:spcAft>
            </a:pPr>
            <a:r>
              <a:rPr lang="en-GB" b="1" dirty="0">
                <a:solidFill>
                  <a:schemeClr val="bg1"/>
                </a:solidFill>
              </a:rPr>
              <a:t>CIPD's Professional Values </a:t>
            </a:r>
          </a:p>
          <a:p>
            <a:pPr marL="285750" lvl="0" indent="-285750">
              <a:lnSpc>
                <a:spcPct val="107000"/>
              </a:lnSpc>
              <a:spcAft>
                <a:spcPts val="800"/>
              </a:spcAft>
              <a:buFont typeface="Arial" panose="020B0604020202020204" pitchFamily="34" charset="0"/>
              <a:buChar char="•"/>
            </a:pPr>
            <a:r>
              <a:rPr lang="en-GB" dirty="0">
                <a:solidFill>
                  <a:schemeClr val="bg1"/>
                </a:solidFill>
              </a:rPr>
              <a:t>Principles led</a:t>
            </a:r>
          </a:p>
          <a:p>
            <a:pPr marL="285750" lvl="0" indent="-285750">
              <a:lnSpc>
                <a:spcPct val="107000"/>
              </a:lnSpc>
              <a:spcAft>
                <a:spcPts val="800"/>
              </a:spcAft>
              <a:buFont typeface="Arial" panose="020B0604020202020204" pitchFamily="34" charset="0"/>
              <a:buChar char="•"/>
            </a:pPr>
            <a:r>
              <a:rPr lang="en-GB" dirty="0">
                <a:solidFill>
                  <a:schemeClr val="bg1"/>
                </a:solidFill>
              </a:rPr>
              <a:t>Evidence based</a:t>
            </a:r>
          </a:p>
          <a:p>
            <a:pPr marL="285750" lvl="0" indent="-285750">
              <a:lnSpc>
                <a:spcPct val="107000"/>
              </a:lnSpc>
              <a:spcAft>
                <a:spcPts val="800"/>
              </a:spcAft>
              <a:buFont typeface="Arial" panose="020B0604020202020204" pitchFamily="34" charset="0"/>
              <a:buChar char="•"/>
            </a:pPr>
            <a:r>
              <a:rPr lang="en-GB" dirty="0">
                <a:solidFill>
                  <a:schemeClr val="bg1"/>
                </a:solidFill>
              </a:rPr>
              <a:t>Outcomes Driven</a:t>
            </a:r>
          </a:p>
          <a:p>
            <a:pPr marL="285750" indent="-285750">
              <a:buFont typeface="Arial" panose="020B0604020202020204" pitchFamily="34" charset="0"/>
              <a:buChar char="•"/>
            </a:pPr>
            <a:endParaRPr lang="en-GB" dirty="0">
              <a:solidFill>
                <a:schemeClr val="bg1"/>
              </a:solidFill>
            </a:endParaRPr>
          </a:p>
        </p:txBody>
      </p:sp>
    </p:spTree>
    <p:extLst>
      <p:ext uri="{BB962C8B-B14F-4D97-AF65-F5344CB8AC3E}">
        <p14:creationId xmlns:p14="http://schemas.microsoft.com/office/powerpoint/2010/main" val="34166152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66998F-2B91-0F13-28E4-E4EC0E2CCB50}"/>
              </a:ext>
            </a:extLst>
          </p:cNvPr>
          <p:cNvSpPr>
            <a:spLocks noGrp="1"/>
          </p:cNvSpPr>
          <p:nvPr>
            <p:ph type="title"/>
          </p:nvPr>
        </p:nvSpPr>
        <p:spPr>
          <a:xfrm>
            <a:off x="515938" y="1242709"/>
            <a:ext cx="5654675" cy="2938874"/>
          </a:xfrm>
        </p:spPr>
        <p:txBody>
          <a:bodyPr>
            <a:normAutofit/>
          </a:bodyPr>
          <a:lstStyle/>
          <a:p>
            <a:r>
              <a:rPr lang="en-US" dirty="0">
                <a:solidFill>
                  <a:schemeClr val="bg1">
                    <a:lumMod val="95000"/>
                    <a:lumOff val="5000"/>
                  </a:schemeClr>
                </a:solidFill>
              </a:rPr>
              <a:t>Question </a:t>
            </a:r>
            <a:br>
              <a:rPr lang="en-US" sz="3600" dirty="0">
                <a:solidFill>
                  <a:schemeClr val="bg1">
                    <a:lumMod val="95000"/>
                    <a:lumOff val="5000"/>
                  </a:schemeClr>
                </a:solidFill>
              </a:rPr>
            </a:br>
            <a:br>
              <a:rPr lang="en-US" sz="3600" dirty="0">
                <a:solidFill>
                  <a:schemeClr val="bg1">
                    <a:lumMod val="95000"/>
                    <a:lumOff val="5000"/>
                  </a:schemeClr>
                </a:solidFill>
              </a:rPr>
            </a:br>
            <a:r>
              <a:rPr lang="en-US" sz="3600" b="0" dirty="0">
                <a:solidFill>
                  <a:schemeClr val="bg1">
                    <a:lumMod val="95000"/>
                    <a:lumOff val="5000"/>
                  </a:schemeClr>
                </a:solidFill>
              </a:rPr>
              <a:t>Why is it important we behave in a professional way?</a:t>
            </a:r>
            <a:endParaRPr lang="en-GB" dirty="0"/>
          </a:p>
        </p:txBody>
      </p:sp>
    </p:spTree>
    <p:extLst>
      <p:ext uri="{BB962C8B-B14F-4D97-AF65-F5344CB8AC3E}">
        <p14:creationId xmlns:p14="http://schemas.microsoft.com/office/powerpoint/2010/main" val="24364898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EAE607-FD53-4CF9-AEA3-489290449650}"/>
              </a:ext>
            </a:extLst>
          </p:cNvPr>
          <p:cNvSpPr>
            <a:spLocks noGrp="1"/>
          </p:cNvSpPr>
          <p:nvPr>
            <p:ph type="title"/>
          </p:nvPr>
        </p:nvSpPr>
        <p:spPr/>
        <p:txBody>
          <a:bodyPr lIns="91440" tIns="45720" rIns="91440" bIns="45720" anchor="b">
            <a:normAutofit/>
          </a:bodyPr>
          <a:lstStyle/>
          <a:p>
            <a:r>
              <a:rPr lang="en-GB" dirty="0"/>
              <a:t>CPD &amp; Reflection</a:t>
            </a:r>
          </a:p>
        </p:txBody>
      </p:sp>
      <p:sp>
        <p:nvSpPr>
          <p:cNvPr id="4" name="Text Placeholder 3">
            <a:extLst>
              <a:ext uri="{FF2B5EF4-FFF2-40B4-BE49-F238E27FC236}">
                <a16:creationId xmlns:a16="http://schemas.microsoft.com/office/drawing/2014/main" id="{A5BE0139-1819-BD61-1A2B-B1E02955F736}"/>
              </a:ext>
            </a:extLst>
          </p:cNvPr>
          <p:cNvSpPr>
            <a:spLocks noGrp="1"/>
          </p:cNvSpPr>
          <p:nvPr>
            <p:ph type="body" sz="quarter" idx="11"/>
          </p:nvPr>
        </p:nvSpPr>
        <p:spPr/>
        <p:txBody>
          <a:bodyPr/>
          <a:lstStyle/>
          <a:p>
            <a:r>
              <a:rPr lang="en-GB" dirty="0"/>
              <a:t>“Commitment to continued learning and development is a core element of professionalism and is, therefore, critical for all people professionals”.</a:t>
            </a:r>
          </a:p>
          <a:p>
            <a:r>
              <a:rPr lang="en-GB" dirty="0"/>
              <a:t>- CIPD Profession Map – Passion for learning</a:t>
            </a:r>
          </a:p>
          <a:p>
            <a:endParaRPr lang="en-GB" dirty="0"/>
          </a:p>
        </p:txBody>
      </p:sp>
      <p:pic>
        <p:nvPicPr>
          <p:cNvPr id="11" name="Picture Placeholder 10" descr="A picture containing text&#10;&#10;Description automatically generated">
            <a:extLst>
              <a:ext uri="{FF2B5EF4-FFF2-40B4-BE49-F238E27FC236}">
                <a16:creationId xmlns:a16="http://schemas.microsoft.com/office/drawing/2014/main" id="{59006648-A888-CF5F-81DF-E64A006DEF82}"/>
              </a:ext>
            </a:extLst>
          </p:cNvPr>
          <p:cNvPicPr>
            <a:picLocks noGrp="1" noChangeAspect="1"/>
          </p:cNvPicPr>
          <p:nvPr>
            <p:ph type="pic" sz="quarter" idx="14"/>
          </p:nvPr>
        </p:nvPicPr>
        <p:blipFill>
          <a:blip r:embed="rId3"/>
          <a:srcRect l="23091" r="23091"/>
          <a:stretch>
            <a:fillRect/>
          </a:stretch>
        </p:blipFill>
        <p:spPr/>
      </p:pic>
    </p:spTree>
    <p:extLst>
      <p:ext uri="{BB962C8B-B14F-4D97-AF65-F5344CB8AC3E}">
        <p14:creationId xmlns:p14="http://schemas.microsoft.com/office/powerpoint/2010/main" val="858053357"/>
      </p:ext>
    </p:extLst>
  </p:cSld>
  <p:clrMapOvr>
    <a:masterClrMapping/>
  </p:clrMapOvr>
</p:sld>
</file>

<file path=ppt/theme/theme1.xml><?xml version="1.0" encoding="utf-8"?>
<a:theme xmlns:a="http://schemas.openxmlformats.org/drawingml/2006/main" name="AVADO_Master">
  <a:themeElements>
    <a:clrScheme name="AVADO">
      <a:dk1>
        <a:srgbClr val="4C4C4C"/>
      </a:dk1>
      <a:lt1>
        <a:srgbClr val="FFFFFF"/>
      </a:lt1>
      <a:dk2>
        <a:srgbClr val="007373"/>
      </a:dk2>
      <a:lt2>
        <a:srgbClr val="453878"/>
      </a:lt2>
      <a:accent1>
        <a:srgbClr val="1FAB79"/>
      </a:accent1>
      <a:accent2>
        <a:srgbClr val="9987FF"/>
      </a:accent2>
      <a:accent3>
        <a:srgbClr val="FF8F00"/>
      </a:accent3>
      <a:accent4>
        <a:srgbClr val="808080"/>
      </a:accent4>
      <a:accent5>
        <a:srgbClr val="6154C7"/>
      </a:accent5>
      <a:accent6>
        <a:srgbClr val="3CE580"/>
      </a:accent6>
      <a:hlink>
        <a:srgbClr val="189CD9"/>
      </a:hlink>
      <a:folHlink>
        <a:srgbClr val="FF5D54"/>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B8842A1A0A75045B80361404AB797A1" ma:contentTypeVersion="4" ma:contentTypeDescription="Create a new document." ma:contentTypeScope="" ma:versionID="db7a726485021d32bbfb4ab62d8f6f2c">
  <xsd:schema xmlns:xsd="http://www.w3.org/2001/XMLSchema" xmlns:xs="http://www.w3.org/2001/XMLSchema" xmlns:p="http://schemas.microsoft.com/office/2006/metadata/properties" xmlns:ns2="c8579fef-9ad1-4f29-b484-e4e6120d899d" xmlns:ns3="c97d955a-58aa-4f5d-b7d0-6291da5d62d2" targetNamespace="http://schemas.microsoft.com/office/2006/metadata/properties" ma:root="true" ma:fieldsID="f467cbdc290f44597b4272308d58de32" ns2:_="" ns3:_="">
    <xsd:import namespace="c8579fef-9ad1-4f29-b484-e4e6120d899d"/>
    <xsd:import namespace="c97d955a-58aa-4f5d-b7d0-6291da5d62d2"/>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8579fef-9ad1-4f29-b484-e4e6120d899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97d955a-58aa-4f5d-b7d0-6291da5d62d2"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haredWithUsers xmlns="c97d955a-58aa-4f5d-b7d0-6291da5d62d2">
      <UserInfo>
        <DisplayName>Grant Ward</DisplayName>
        <AccountId>573</AccountId>
        <AccountType/>
      </UserInfo>
    </SharedWithUsers>
  </documentManagement>
</p:properties>
</file>

<file path=customXml/itemProps1.xml><?xml version="1.0" encoding="utf-8"?>
<ds:datastoreItem xmlns:ds="http://schemas.openxmlformats.org/officeDocument/2006/customXml" ds:itemID="{BDAEE000-EA93-46CA-B5E8-189ABB2235F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8579fef-9ad1-4f29-b484-e4e6120d899d"/>
    <ds:schemaRef ds:uri="c97d955a-58aa-4f5d-b7d0-6291da5d62d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B7892FA-E423-4CE9-9AD9-80845CE96DDF}">
  <ds:schemaRefs>
    <ds:schemaRef ds:uri="http://schemas.microsoft.com/sharepoint/v3/contenttype/forms"/>
  </ds:schemaRefs>
</ds:datastoreItem>
</file>

<file path=customXml/itemProps3.xml><?xml version="1.0" encoding="utf-8"?>
<ds:datastoreItem xmlns:ds="http://schemas.openxmlformats.org/officeDocument/2006/customXml" ds:itemID="{C16E701C-10F7-4415-B2B4-BE00327C7320}">
  <ds:schemaRefs>
    <ds:schemaRef ds:uri="http://www.w3.org/XML/1998/namespace"/>
    <ds:schemaRef ds:uri="c8579fef-9ad1-4f29-b484-e4e6120d899d"/>
    <ds:schemaRef ds:uri="http://purl.org/dc/dcmitype/"/>
    <ds:schemaRef ds:uri="http://schemas.openxmlformats.org/package/2006/metadata/core-properties"/>
    <ds:schemaRef ds:uri="http://schemas.microsoft.com/office/infopath/2007/PartnerControls"/>
    <ds:schemaRef ds:uri="http://schemas.microsoft.com/office/2006/documentManagement/types"/>
    <ds:schemaRef ds:uri="http://purl.org/dc/elements/1.1/"/>
    <ds:schemaRef ds:uri="http://purl.org/dc/terms/"/>
    <ds:schemaRef ds:uri="http://schemas.microsoft.com/office/2006/metadata/properties"/>
    <ds:schemaRef ds:uri="c97d955a-58aa-4f5d-b7d0-6291da5d62d2"/>
  </ds:schemaRefs>
</ds:datastoreItem>
</file>

<file path=docProps/app.xml><?xml version="1.0" encoding="utf-8"?>
<Properties xmlns="http://schemas.openxmlformats.org/officeDocument/2006/extended-properties" xmlns:vt="http://schemas.openxmlformats.org/officeDocument/2006/docPropsVTypes">
  <Template/>
  <TotalTime>263</TotalTime>
  <Words>1661</Words>
  <Application>Microsoft Office PowerPoint</Application>
  <PresentationFormat>Widescreen</PresentationFormat>
  <Paragraphs>187</Paragraphs>
  <Slides>38</Slides>
  <Notes>14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38</vt:i4>
      </vt:variant>
    </vt:vector>
  </HeadingPairs>
  <TitlesOfParts>
    <vt:vector size="44" baseType="lpstr">
      <vt:lpstr>Arial</vt:lpstr>
      <vt:lpstr>Calibri</vt:lpstr>
      <vt:lpstr>Century Gothic</vt:lpstr>
      <vt:lpstr>Tahoma</vt:lpstr>
      <vt:lpstr>Verdana</vt:lpstr>
      <vt:lpstr>AVADO_Master</vt:lpstr>
      <vt:lpstr>5CO03 – Professional behaviours and valuing people</vt:lpstr>
      <vt:lpstr>Objectives of the session</vt:lpstr>
      <vt:lpstr>What will I gain from this unit?</vt:lpstr>
      <vt:lpstr>5CO03 - Task 1 Professional, ethical, and inclusive behaviours</vt:lpstr>
      <vt:lpstr>Professional</vt:lpstr>
      <vt:lpstr>Question   What does the term 'professional' mean to you?</vt:lpstr>
      <vt:lpstr>Professional</vt:lpstr>
      <vt:lpstr>Question   Why is it important we behave in a professional way?</vt:lpstr>
      <vt:lpstr>CPD &amp; Reflection</vt:lpstr>
      <vt:lpstr>Stages of the CPD cycle </vt:lpstr>
      <vt:lpstr>Personal Values</vt:lpstr>
      <vt:lpstr>Personal Values</vt:lpstr>
      <vt:lpstr>Ethics</vt:lpstr>
      <vt:lpstr>Ethical practice</vt:lpstr>
      <vt:lpstr>QUESTION  Do your values match with your workplace ethics?</vt:lpstr>
      <vt:lpstr>Influence </vt:lpstr>
      <vt:lpstr>French and Ravens Sources of Power</vt:lpstr>
      <vt:lpstr>Included, valued and fairly treated</vt:lpstr>
      <vt:lpstr>Daniel Pink's Motivation Theory</vt:lpstr>
      <vt:lpstr>QUESTION  What can we do to promote autonomy, mastery and purpose?</vt:lpstr>
      <vt:lpstr>Arguments for being included, valued and fairly treated       </vt:lpstr>
      <vt:lpstr>Further arguments with relevant for sources</vt:lpstr>
      <vt:lpstr>Break out room activity  People practice initiatives – </vt:lpstr>
      <vt:lpstr>  PP problem:   Low engagement scores leading to high levels of employee turnover.  Task:  How do you find out need for an intervention?  How do you involve stakeholders when designing the solution?  How do you evaluate the success of the intervention. ?</vt:lpstr>
      <vt:lpstr>Kirkpatrick’s four-level training evaluation method</vt:lpstr>
      <vt:lpstr>5CO03 - Task 2 Professional Development</vt:lpstr>
      <vt:lpstr>Specialist expertise and future work skills</vt:lpstr>
      <vt:lpstr>Specialist expertise and future work skills</vt:lpstr>
      <vt:lpstr>Self-assessment</vt:lpstr>
      <vt:lpstr>PowerPoint Presentation</vt:lpstr>
      <vt:lpstr>Personal development plan</vt:lpstr>
      <vt:lpstr>PowerPoint Presentation</vt:lpstr>
      <vt:lpstr>Task 1 – Written responses</vt:lpstr>
      <vt:lpstr>Task 2 – CPD</vt:lpstr>
      <vt:lpstr>5CO03 – Important information</vt:lpstr>
      <vt:lpstr>Resources</vt:lpstr>
      <vt:lpstr>Question time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5CO02 – Evidence Based Practice</dc:title>
  <dc:creator>Mark Creighton</dc:creator>
  <cp:lastModifiedBy>Grant Ward</cp:lastModifiedBy>
  <cp:revision>15</cp:revision>
  <dcterms:created xsi:type="dcterms:W3CDTF">2019-12-03T18:43:01Z</dcterms:created>
  <dcterms:modified xsi:type="dcterms:W3CDTF">2023-04-12T10:53:52Z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0x010100BB8842A1A0A75045B80361404AB797A1</vt:lpwstr>
  </property>
  <property fmtid="{D5CDD505-2E9C-101B-9397-08002B2CF9AE}" pid="3" name="TaxKeyword">
    <vt:lpwstr/>
  </property>
  <property fmtid="{D5CDD505-2E9C-101B-9397-08002B2CF9AE}" pid="4" name="External Data">
    <vt:lpwstr/>
  </property>
  <property fmtid="{D5CDD505-2E9C-101B-9397-08002B2CF9AE}" pid="5" name="External Data 2">
    <vt:lpwstr/>
  </property>
  <property fmtid="{D5CDD505-2E9C-101B-9397-08002B2CF9AE}" pid="6" name="ComplianceAssetId">
    <vt:lpwstr/>
  </property>
  <property fmtid="{D5CDD505-2E9C-101B-9397-08002B2CF9AE}" pid="7" name="MSIP_Label_084814fa-f907-4bd7-b6bf-0a4e04300d59_Enabled">
    <vt:lpwstr>True</vt:lpwstr>
  </property>
  <property fmtid="{D5CDD505-2E9C-101B-9397-08002B2CF9AE}" pid="8" name="MSIP_Label_084814fa-f907-4bd7-b6bf-0a4e04300d59_SiteId">
    <vt:lpwstr>0d1f8d9c-a66b-4161-b75b-11b19ddddc12</vt:lpwstr>
  </property>
  <property fmtid="{D5CDD505-2E9C-101B-9397-08002B2CF9AE}" pid="9" name="MSIP_Label_084814fa-f907-4bd7-b6bf-0a4e04300d59_ActionId">
    <vt:lpwstr>6004d4a7-cd66-4cd2-83f3-3d366cf7f9ba</vt:lpwstr>
  </property>
  <property fmtid="{D5CDD505-2E9C-101B-9397-08002B2CF9AE}" pid="10" name="MSIP_Label_084814fa-f907-4bd7-b6bf-0a4e04300d59_Method">
    <vt:lpwstr>Standard</vt:lpwstr>
  </property>
  <property fmtid="{D5CDD505-2E9C-101B-9397-08002B2CF9AE}" pid="11" name="MSIP_Label_084814fa-f907-4bd7-b6bf-0a4e04300d59_SetDate">
    <vt:lpwstr>2021-05-19T08:38:19Z</vt:lpwstr>
  </property>
  <property fmtid="{D5CDD505-2E9C-101B-9397-08002B2CF9AE}" pid="12" name="MSIP_Label_084814fa-f907-4bd7-b6bf-0a4e04300d59_Name">
    <vt:lpwstr>AVADO Internal</vt:lpwstr>
  </property>
  <property fmtid="{D5CDD505-2E9C-101B-9397-08002B2CF9AE}" pid="13" name="MSIP_Label_084814fa-f907-4bd7-b6bf-0a4e04300d59_ContentBits">
    <vt:lpwstr>0</vt:lpwstr>
  </property>
  <property fmtid="{D5CDD505-2E9C-101B-9397-08002B2CF9AE}" pid="14" name="Order">
    <vt:r8>2884400</vt:r8>
  </property>
  <property fmtid="{D5CDD505-2E9C-101B-9397-08002B2CF9AE}" pid="15" name="xd_Signature">
    <vt:bool>false</vt:bool>
  </property>
  <property fmtid="{D5CDD505-2E9C-101B-9397-08002B2CF9AE}" pid="16" name="SharedWithUsers">
    <vt:lpwstr>573;#Grant Ward</vt:lpwstr>
  </property>
  <property fmtid="{D5CDD505-2E9C-101B-9397-08002B2CF9AE}" pid="17" name="xd_ProgID">
    <vt:lpwstr/>
  </property>
  <property fmtid="{D5CDD505-2E9C-101B-9397-08002B2CF9AE}" pid="18" name="TemplateUrl">
    <vt:lpwstr/>
  </property>
  <property fmtid="{D5CDD505-2E9C-101B-9397-08002B2CF9AE}" pid="19" name="_ExtendedDescription">
    <vt:lpwstr/>
  </property>
  <property fmtid="{D5CDD505-2E9C-101B-9397-08002B2CF9AE}" pid="20" name="TriggerFlowInfo">
    <vt:lpwstr/>
  </property>
</Properties>
</file>